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63" r:id="rId9"/>
    <p:sldId id="264" r:id="rId10"/>
    <p:sldId id="265" r:id="rId11"/>
    <p:sldId id="282" r:id="rId12"/>
    <p:sldId id="267" r:id="rId13"/>
    <p:sldId id="268" r:id="rId14"/>
    <p:sldId id="283" r:id="rId15"/>
    <p:sldId id="270" r:id="rId16"/>
    <p:sldId id="271" r:id="rId17"/>
    <p:sldId id="272" r:id="rId18"/>
    <p:sldId id="28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mbria Bold" panose="02040803050406030204" pitchFamily="18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71"/>
    <a:srgbClr val="A586B2"/>
    <a:srgbClr val="FEBF3C"/>
    <a:srgbClr val="BE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697" y="8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microsoft.com/office/2007/relationships/hdphoto" Target="../media/hdphoto1.wdp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3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34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18" Type="http://schemas.openxmlformats.org/officeDocument/2006/relationships/image" Target="../media/image39.png"/><Relationship Id="rId3" Type="http://schemas.openxmlformats.org/officeDocument/2006/relationships/image" Target="../media/image10.svg"/><Relationship Id="rId21" Type="http://schemas.openxmlformats.org/officeDocument/2006/relationships/image" Target="../media/image40.pn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5.png"/><Relationship Id="rId3" Type="http://schemas.openxmlformats.org/officeDocument/2006/relationships/image" Target="../media/image10.svg"/><Relationship Id="rId21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38.png"/><Relationship Id="rId2" Type="http://schemas.openxmlformats.org/officeDocument/2006/relationships/image" Target="../media/image9.png"/><Relationship Id="rId16" Type="http://schemas.openxmlformats.org/officeDocument/2006/relationships/image" Target="../media/image4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34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25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43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25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25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25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png"/><Relationship Id="rId18" Type="http://schemas.openxmlformats.org/officeDocument/2006/relationships/image" Target="../media/image12.svg"/><Relationship Id="rId3" Type="http://schemas.openxmlformats.org/officeDocument/2006/relationships/image" Target="../media/image14.svg"/><Relationship Id="rId21" Type="http://schemas.openxmlformats.org/officeDocument/2006/relationships/image" Target="../media/image7.png"/><Relationship Id="rId7" Type="http://schemas.openxmlformats.org/officeDocument/2006/relationships/image" Target="../media/image18.svg"/><Relationship Id="rId12" Type="http://schemas.openxmlformats.org/officeDocument/2006/relationships/image" Target="../media/image30.svg"/><Relationship Id="rId17" Type="http://schemas.openxmlformats.org/officeDocument/2006/relationships/image" Target="../media/image11.png"/><Relationship Id="rId2" Type="http://schemas.openxmlformats.org/officeDocument/2006/relationships/image" Target="../media/image13.png"/><Relationship Id="rId16" Type="http://schemas.openxmlformats.org/officeDocument/2006/relationships/image" Target="../media/image10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6.svg"/><Relationship Id="rId15" Type="http://schemas.openxmlformats.org/officeDocument/2006/relationships/image" Target="../media/image9.png"/><Relationship Id="rId10" Type="http://schemas.openxmlformats.org/officeDocument/2006/relationships/image" Target="../media/image28.png"/><Relationship Id="rId19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32.svg"/><Relationship Id="rId22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21" Type="http://schemas.openxmlformats.org/officeDocument/2006/relationships/image" Target="../media/image34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png"/><Relationship Id="rId18" Type="http://schemas.openxmlformats.org/officeDocument/2006/relationships/image" Target="../media/image8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0.svg"/><Relationship Id="rId17" Type="http://schemas.openxmlformats.org/officeDocument/2006/relationships/image" Target="../media/image7.png"/><Relationship Id="rId2" Type="http://schemas.openxmlformats.org/officeDocument/2006/relationships/image" Target="../media/image13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svg"/><Relationship Id="rId1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753"/>
            <a:ext cx="19124494" cy="10287000"/>
            <a:chOff x="0" y="0"/>
            <a:chExt cx="25499325" cy="13716000"/>
          </a:xfrm>
        </p:grpSpPr>
        <p:sp>
          <p:nvSpPr>
            <p:cNvPr id="3" name="Freeform 3"/>
            <p:cNvSpPr/>
            <p:nvPr/>
          </p:nvSpPr>
          <p:spPr>
            <a:xfrm>
              <a:off x="12624306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779210" y="796335"/>
            <a:ext cx="3265003" cy="1918189"/>
          </a:xfrm>
          <a:custGeom>
            <a:avLst/>
            <a:gdLst/>
            <a:ahLst/>
            <a:cxnLst/>
            <a:rect l="l" t="t" r="r" b="b"/>
            <a:pathLst>
              <a:path w="3265003" h="1918189">
                <a:moveTo>
                  <a:pt x="0" y="0"/>
                </a:moveTo>
                <a:lnTo>
                  <a:pt x="3265003" y="0"/>
                </a:lnTo>
                <a:lnTo>
                  <a:pt x="3265003" y="1918189"/>
                </a:lnTo>
                <a:lnTo>
                  <a:pt x="0" y="191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136395" y="6376641"/>
            <a:ext cx="2405830" cy="3061502"/>
          </a:xfrm>
          <a:custGeom>
            <a:avLst/>
            <a:gdLst/>
            <a:ahLst/>
            <a:cxnLst/>
            <a:rect l="l" t="t" r="r" b="b"/>
            <a:pathLst>
              <a:path w="2405830" h="3061502">
                <a:moveTo>
                  <a:pt x="0" y="0"/>
                </a:moveTo>
                <a:lnTo>
                  <a:pt x="2405830" y="0"/>
                </a:lnTo>
                <a:lnTo>
                  <a:pt x="2405830" y="3061502"/>
                </a:lnTo>
                <a:lnTo>
                  <a:pt x="0" y="3061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68743" y="7141000"/>
            <a:ext cx="1971232" cy="3040460"/>
          </a:xfrm>
          <a:custGeom>
            <a:avLst/>
            <a:gdLst/>
            <a:ahLst/>
            <a:cxnLst/>
            <a:rect l="l" t="t" r="r" b="b"/>
            <a:pathLst>
              <a:path w="1971232" h="3040460">
                <a:moveTo>
                  <a:pt x="0" y="0"/>
                </a:moveTo>
                <a:lnTo>
                  <a:pt x="1971231" y="0"/>
                </a:lnTo>
                <a:lnTo>
                  <a:pt x="1971231" y="3040460"/>
                </a:lnTo>
                <a:lnTo>
                  <a:pt x="0" y="3040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1094" y="5849992"/>
            <a:ext cx="2851214" cy="41148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0330873" flipH="1">
            <a:off x="2752285" y="6928580"/>
            <a:ext cx="2514026" cy="2880052"/>
          </a:xfrm>
          <a:custGeom>
            <a:avLst/>
            <a:gdLst/>
            <a:ahLst/>
            <a:cxnLst/>
            <a:rect l="l" t="t" r="r" b="b"/>
            <a:pathLst>
              <a:path w="2360443" h="2880052">
                <a:moveTo>
                  <a:pt x="0" y="0"/>
                </a:moveTo>
                <a:lnTo>
                  <a:pt x="2360442" y="0"/>
                </a:lnTo>
                <a:lnTo>
                  <a:pt x="2360442" y="2880052"/>
                </a:lnTo>
                <a:lnTo>
                  <a:pt x="0" y="2880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13048">
            <a:off x="13196601" y="403153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2679" y="4231903"/>
            <a:ext cx="863738" cy="911597"/>
          </a:xfrm>
          <a:custGeom>
            <a:avLst/>
            <a:gdLst/>
            <a:ahLst/>
            <a:cxnLst/>
            <a:rect l="l" t="t" r="r" b="b"/>
            <a:pathLst>
              <a:path w="863738" h="911597">
                <a:moveTo>
                  <a:pt x="0" y="0"/>
                </a:moveTo>
                <a:lnTo>
                  <a:pt x="863738" y="0"/>
                </a:lnTo>
                <a:lnTo>
                  <a:pt x="863738" y="911597"/>
                </a:lnTo>
                <a:lnTo>
                  <a:pt x="0" y="9115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898230" y="8118103"/>
            <a:ext cx="907720" cy="832833"/>
          </a:xfrm>
          <a:custGeom>
            <a:avLst/>
            <a:gdLst/>
            <a:ahLst/>
            <a:cxnLst/>
            <a:rect l="l" t="t" r="r" b="b"/>
            <a:pathLst>
              <a:path w="907720" h="832833">
                <a:moveTo>
                  <a:pt x="0" y="0"/>
                </a:moveTo>
                <a:lnTo>
                  <a:pt x="907720" y="0"/>
                </a:lnTo>
                <a:lnTo>
                  <a:pt x="907720" y="832833"/>
                </a:lnTo>
                <a:lnTo>
                  <a:pt x="0" y="83283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593585" y="4921049"/>
            <a:ext cx="862283" cy="874674"/>
          </a:xfrm>
          <a:custGeom>
            <a:avLst/>
            <a:gdLst/>
            <a:ahLst/>
            <a:cxnLst/>
            <a:rect l="l" t="t" r="r" b="b"/>
            <a:pathLst>
              <a:path w="862283" h="874674">
                <a:moveTo>
                  <a:pt x="0" y="0"/>
                </a:moveTo>
                <a:lnTo>
                  <a:pt x="862283" y="0"/>
                </a:lnTo>
                <a:lnTo>
                  <a:pt x="862283" y="874675"/>
                </a:lnTo>
                <a:lnTo>
                  <a:pt x="0" y="8746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506423" y="633349"/>
            <a:ext cx="696472" cy="639013"/>
          </a:xfrm>
          <a:custGeom>
            <a:avLst/>
            <a:gdLst/>
            <a:ahLst/>
            <a:cxnLst/>
            <a:rect l="l" t="t" r="r" b="b"/>
            <a:pathLst>
              <a:path w="696472" h="639013">
                <a:moveTo>
                  <a:pt x="0" y="0"/>
                </a:moveTo>
                <a:lnTo>
                  <a:pt x="696473" y="0"/>
                </a:lnTo>
                <a:lnTo>
                  <a:pt x="696473" y="639014"/>
                </a:lnTo>
                <a:lnTo>
                  <a:pt x="0" y="6390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4716" y="0"/>
            <a:ext cx="1869224" cy="18507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86065" y="1548247"/>
            <a:ext cx="12729551" cy="6468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/>
          <p:cNvSpPr/>
          <p:nvPr/>
        </p:nvSpPr>
        <p:spPr>
          <a:xfrm>
            <a:off x="1020833" y="496073"/>
            <a:ext cx="15860348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40073" y="7323178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294731" y="3404989"/>
            <a:ext cx="7945342" cy="5097065"/>
            <a:chOff x="8036635" y="2549948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8036635" y="2549948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9" y="0"/>
                  </a:lnTo>
                  <a:lnTo>
                    <a:pt x="8495109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710379" y="3128520"/>
              <a:ext cx="7257159" cy="41036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nhân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Viết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lại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câu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chuyện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vừa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ở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tập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1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của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mình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vào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phiếu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đọc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Chia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sẻ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bạn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cùng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19" name="Freeform 16"/>
          <p:cNvSpPr/>
          <p:nvPr/>
        </p:nvSpPr>
        <p:spPr>
          <a:xfrm>
            <a:off x="1630109" y="1770232"/>
            <a:ext cx="5259465" cy="7821685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308" b="100000" l="0" r="65457"/>
                      </a14:imgEffect>
                    </a14:imgLayer>
                  </a14:imgProps>
                </a:ext>
              </a:extLst>
            </a:blip>
            <a:srcRect/>
            <a:stretch>
              <a:fillRect t="-5217" r="-53538" b="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31843" y="861508"/>
            <a:ext cx="6303810" cy="318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165727" y="7468871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26701" y="1960511"/>
            <a:ext cx="3004811" cy="2899643"/>
          </a:xfrm>
          <a:custGeom>
            <a:avLst/>
            <a:gdLst/>
            <a:ahLst/>
            <a:cxnLst/>
            <a:rect l="l" t="t" r="r" b="b"/>
            <a:pathLst>
              <a:path w="3004811" h="2899643">
                <a:moveTo>
                  <a:pt x="0" y="0"/>
                </a:moveTo>
                <a:lnTo>
                  <a:pt x="3004811" y="0"/>
                </a:lnTo>
                <a:lnTo>
                  <a:pt x="3004811" y="2899643"/>
                </a:lnTo>
                <a:lnTo>
                  <a:pt x="0" y="2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50166" y="1566276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331731" y="5143499"/>
            <a:ext cx="8994750" cy="284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Trao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đổi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với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bạn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những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cảm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nghĩ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của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em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khi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đọc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bài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thơ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288458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 rot="1658875">
            <a:off x="309890" y="705285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16934" y="1505865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001223" y="3404989"/>
            <a:ext cx="8495108" cy="5097065"/>
            <a:chOff x="7892311" y="2871890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7892311" y="2871890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8" y="0"/>
                  </a:lnTo>
                  <a:lnTo>
                    <a:pt x="8495108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546780" y="3764342"/>
              <a:ext cx="6564653" cy="321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nhóm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3.</a:t>
              </a:r>
            </a:p>
            <a:p>
              <a:pPr algn="just"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tác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giả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cuốn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những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ước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,...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48351" y="3425050"/>
            <a:ext cx="7072999" cy="5313590"/>
          </a:xfrm>
          <a:custGeom>
            <a:avLst/>
            <a:gdLst/>
            <a:ahLst/>
            <a:cxnLst/>
            <a:rect l="l" t="t" r="r" b="b"/>
            <a:pathLst>
              <a:path w="7072999" h="5313590">
                <a:moveTo>
                  <a:pt x="0" y="0"/>
                </a:moveTo>
                <a:lnTo>
                  <a:pt x="7072999" y="0"/>
                </a:lnTo>
                <a:lnTo>
                  <a:pt x="7072999" y="5313590"/>
                </a:lnTo>
                <a:lnTo>
                  <a:pt x="0" y="53135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2855" y="288601"/>
            <a:ext cx="6303810" cy="31884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253671" y="746090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017245" y="7433233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9820" y="947242"/>
            <a:ext cx="17948180" cy="86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455868" y="6591063"/>
            <a:ext cx="3561069" cy="3814181"/>
            <a:chOff x="0" y="0"/>
            <a:chExt cx="4748091" cy="5085575"/>
          </a:xfrm>
        </p:grpSpPr>
        <p:sp>
          <p:nvSpPr>
            <p:cNvPr id="4" name="Freeform 4"/>
            <p:cNvSpPr/>
            <p:nvPr/>
          </p:nvSpPr>
          <p:spPr>
            <a:xfrm>
              <a:off x="1637278" y="0"/>
              <a:ext cx="3110813" cy="3958617"/>
            </a:xfrm>
            <a:custGeom>
              <a:avLst/>
              <a:gdLst/>
              <a:ahLst/>
              <a:cxnLst/>
              <a:rect l="l" t="t" r="r" b="b"/>
              <a:pathLst>
                <a:path w="3110813" h="3958617">
                  <a:moveTo>
                    <a:pt x="0" y="0"/>
                  </a:moveTo>
                  <a:lnTo>
                    <a:pt x="3110813" y="0"/>
                  </a:lnTo>
                  <a:lnTo>
                    <a:pt x="3110813" y="3958617"/>
                  </a:lnTo>
                  <a:lnTo>
                    <a:pt x="0" y="3958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1154166"/>
              <a:ext cx="2548863" cy="3931409"/>
            </a:xfrm>
            <a:custGeom>
              <a:avLst/>
              <a:gdLst/>
              <a:ahLst/>
              <a:cxnLst/>
              <a:rect l="l" t="t" r="r" b="b"/>
              <a:pathLst>
                <a:path w="2548863" h="3931409">
                  <a:moveTo>
                    <a:pt x="0" y="0"/>
                  </a:moveTo>
                  <a:lnTo>
                    <a:pt x="2548863" y="0"/>
                  </a:lnTo>
                  <a:lnTo>
                    <a:pt x="2548863" y="3931409"/>
                  </a:lnTo>
                  <a:lnTo>
                    <a:pt x="0" y="3931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789580" y="2791761"/>
              <a:ext cx="4935157" cy="301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49"/>
                </a:lnSpc>
              </a:pPr>
              <a:r>
                <a:rPr lang="en-US" sz="4999">
                  <a:solidFill>
                    <a:srgbClr val="DD5C89"/>
                  </a:solidFill>
                  <a:latin typeface="Cambria Bold"/>
                </a:rPr>
                <a:t>Kể về ước mơ của em và kế hoạch đạt được ước mơ đó!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712807" y="8225081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271221" y="8803303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273046" y="1272363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8413701" y="4733907"/>
            <a:ext cx="7946581" cy="363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Chia sẻ câu chuyện em đọc được với người thân.</a:t>
            </a:r>
          </a:p>
          <a:p>
            <a:pPr algn="just">
              <a:lnSpc>
                <a:spcPts val="5473"/>
              </a:lnSpc>
            </a:pPr>
            <a:r>
              <a:rPr lang="en-US" sz="4599">
                <a:solidFill>
                  <a:srgbClr val="DD5C89"/>
                </a:solidFill>
                <a:latin typeface="Cambria Bold"/>
              </a:rPr>
              <a:t>+ Hoàn thành Phiếu Đọc mở rộng.</a:t>
            </a:r>
          </a:p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Chuẩn bị bài sau.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80644" y="2222411"/>
            <a:ext cx="5038559" cy="301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15293" y="7647013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7795" y="2759066"/>
            <a:ext cx="17509230" cy="580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665006" y="635962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3747460" y="7259244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4792" y="6839534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378019" y="517434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04407" y="393789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861013" y="8864196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925739" y="41771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3780" y="2631730"/>
            <a:ext cx="16116128" cy="605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14067" y="728368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1919025" y="31219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967603" y="1479613"/>
            <a:ext cx="9361807" cy="6008062"/>
            <a:chOff x="7029791" y="1434729"/>
            <a:chExt cx="9361807" cy="6008062"/>
          </a:xfrm>
        </p:grpSpPr>
        <p:sp>
          <p:nvSpPr>
            <p:cNvPr id="16" name="Freeform 16"/>
            <p:cNvSpPr/>
            <p:nvPr/>
          </p:nvSpPr>
          <p:spPr>
            <a:xfrm>
              <a:off x="7029791" y="1434729"/>
              <a:ext cx="9361807" cy="6008062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123120" y="3400609"/>
              <a:ext cx="6373292" cy="18723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Chia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sẻ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về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của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908987" y="7183956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297639" y="3113297"/>
              <a:ext cx="5919040" cy="2847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điều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đó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khi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nào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?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14067" y="7222449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712761" y="3084059"/>
              <a:ext cx="5088796" cy="377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Vì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sao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như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vậy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?  </a:t>
              </a:r>
            </a:p>
            <a:p>
              <a:pPr algn="ctr">
                <a:lnSpc>
                  <a:spcPts val="7280"/>
                </a:lnSpc>
              </a:pPr>
              <a:endParaRPr lang="en-US" sz="8000" dirty="0">
                <a:solidFill>
                  <a:srgbClr val="DD5C89"/>
                </a:solidFill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665006" y="635962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3747460" y="7259244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4792" y="6839534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378019" y="517434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04407" y="393789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861013" y="8864196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925739" y="41771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9644" y="2973574"/>
            <a:ext cx="15704399" cy="56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754469" y="266701"/>
            <a:ext cx="16535831" cy="927288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3808376" y="-27958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83785" y="580474"/>
            <a:ext cx="1796624" cy="2071036"/>
          </a:xfrm>
          <a:custGeom>
            <a:avLst/>
            <a:gdLst/>
            <a:ahLst/>
            <a:cxnLst/>
            <a:rect l="l" t="t" r="r" b="b"/>
            <a:pathLst>
              <a:path w="1796624" h="2071036">
                <a:moveTo>
                  <a:pt x="0" y="0"/>
                </a:moveTo>
                <a:lnTo>
                  <a:pt x="1796624" y="0"/>
                </a:lnTo>
                <a:lnTo>
                  <a:pt x="1796624" y="2071036"/>
                </a:lnTo>
                <a:lnTo>
                  <a:pt x="0" y="2071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13733" y="2549948"/>
            <a:ext cx="10018010" cy="6010806"/>
            <a:chOff x="6513733" y="2549948"/>
            <a:chExt cx="10018010" cy="6010806"/>
          </a:xfrm>
        </p:grpSpPr>
        <p:sp>
          <p:nvSpPr>
            <p:cNvPr id="15" name="Freeform 15"/>
            <p:cNvSpPr/>
            <p:nvPr/>
          </p:nvSpPr>
          <p:spPr>
            <a:xfrm>
              <a:off x="6513733" y="2549948"/>
              <a:ext cx="10018010" cy="6010806"/>
            </a:xfrm>
            <a:custGeom>
              <a:avLst/>
              <a:gdLst/>
              <a:ahLst/>
              <a:cxnLst/>
              <a:rect l="l" t="t" r="r" b="b"/>
              <a:pathLst>
                <a:path w="10018010" h="6010806">
                  <a:moveTo>
                    <a:pt x="0" y="0"/>
                  </a:moveTo>
                  <a:lnTo>
                    <a:pt x="10018011" y="0"/>
                  </a:lnTo>
                  <a:lnTo>
                    <a:pt x="10018011" y="6010807"/>
                  </a:lnTo>
                  <a:lnTo>
                    <a:pt x="0" y="6010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89736" y="3089646"/>
              <a:ext cx="7666004" cy="483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Làm việc nhóm 4, đọc và giới thiệu bài thơ viết về ước mở đã đọc theo yêu cầu: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bài thơ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tác giả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Đọc bài thơ đó ở đâu...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735113" y="2616712"/>
            <a:ext cx="6721617" cy="5226057"/>
          </a:xfrm>
          <a:custGeom>
            <a:avLst/>
            <a:gdLst/>
            <a:ahLst/>
            <a:cxnLst/>
            <a:rect l="l" t="t" r="r" b="b"/>
            <a:pathLst>
              <a:path w="6721617" h="5226057">
                <a:moveTo>
                  <a:pt x="0" y="0"/>
                </a:moveTo>
                <a:lnTo>
                  <a:pt x="6721616" y="0"/>
                </a:lnTo>
                <a:lnTo>
                  <a:pt x="6721616" y="5226057"/>
                </a:lnTo>
                <a:lnTo>
                  <a:pt x="0" y="52260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782617" y="1148537"/>
            <a:ext cx="934241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bài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thơ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về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ước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mơ</a:t>
            </a:r>
            <a:endParaRPr lang="en-US" sz="5799" dirty="0">
              <a:solidFill>
                <a:srgbClr val="405269"/>
              </a:solidFill>
              <a:latin typeface="Cambri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524" y="7091247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5264742" y="7318802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18961" y="88703"/>
            <a:ext cx="2131027" cy="2212139"/>
          </a:xfrm>
          <a:custGeom>
            <a:avLst/>
            <a:gdLst/>
            <a:ahLst/>
            <a:cxnLst/>
            <a:rect l="l" t="t" r="r" b="b"/>
            <a:pathLst>
              <a:path w="2131027" h="2212139">
                <a:moveTo>
                  <a:pt x="0" y="0"/>
                </a:moveTo>
                <a:lnTo>
                  <a:pt x="2131027" y="0"/>
                </a:lnTo>
                <a:lnTo>
                  <a:pt x="2131027" y="2212139"/>
                </a:lnTo>
                <a:lnTo>
                  <a:pt x="0" y="2212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088534" y="1148235"/>
            <a:ext cx="1102959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phiếu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sách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mẫu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06415"/>
              </p:ext>
            </p:extLst>
          </p:nvPr>
        </p:nvGraphicFramePr>
        <p:xfrm>
          <a:off x="2995660" y="2721491"/>
          <a:ext cx="1323472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360">
                  <a:extLst>
                    <a:ext uri="{9D8B030D-6E8A-4147-A177-3AD203B41FA5}">
                      <a16:colId xmlns:a16="http://schemas.microsoft.com/office/drawing/2014/main" val="59904040"/>
                    </a:ext>
                  </a:extLst>
                </a:gridCol>
                <a:gridCol w="6617360">
                  <a:extLst>
                    <a:ext uri="{9D8B030D-6E8A-4147-A177-3AD203B41FA5}">
                      <a16:colId xmlns:a16="http://schemas.microsoft.com/office/drawing/2014/main" val="32415466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</a:t>
                      </a:r>
                      <a:r>
                        <a:rPr lang="en-GB" sz="4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ĐỌC SÁCH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3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0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102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khổ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nhất: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306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4157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178099" y="6899036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5011400" y="6899036"/>
            <a:ext cx="3133075" cy="3437039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217</Words>
  <Application>Microsoft Office PowerPoint</Application>
  <PresentationFormat>Tùy chỉnh</PresentationFormat>
  <Paragraphs>26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Cambria Bold</vt:lpstr>
      <vt:lpstr>Cambria</vt:lpstr>
      <vt:lpstr>Calibri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T15_Docmorong_MNT</dc:title>
  <cp:lastModifiedBy>Vân Nguyễn</cp:lastModifiedBy>
  <cp:revision>10</cp:revision>
  <dcterms:created xsi:type="dcterms:W3CDTF">2006-08-16T00:00:00Z</dcterms:created>
  <dcterms:modified xsi:type="dcterms:W3CDTF">2023-12-06T11:24:39Z</dcterms:modified>
  <dc:identifier>DAFxuE4cROM</dc:identifier>
</cp:coreProperties>
</file>