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9" r:id="rId3"/>
    <p:sldId id="289" r:id="rId4"/>
    <p:sldId id="305" r:id="rId5"/>
    <p:sldId id="303" r:id="rId6"/>
    <p:sldId id="306" r:id="rId7"/>
    <p:sldId id="273" r:id="rId8"/>
    <p:sldId id="302" r:id="rId9"/>
    <p:sldId id="307" r:id="rId10"/>
    <p:sldId id="30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5" d="100"/>
          <a:sy n="65" d="100"/>
        </p:scale>
        <p:origin x="918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4"/>
            <a:ext cx="12161838" cy="6856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292502" y="1305097"/>
            <a:ext cx="6726836" cy="5028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9578"/>
            <a:ext cx="3101269" cy="2379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514" y="2716379"/>
            <a:ext cx="7165444" cy="49219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38325" y="611666"/>
            <a:ext cx="3300618" cy="25515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29694" y="446824"/>
            <a:ext cx="2185701" cy="15171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0362" y="2972931"/>
            <a:ext cx="1117954" cy="9121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24007" y="495932"/>
            <a:ext cx="1117954" cy="912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3055" y="2458224"/>
            <a:ext cx="1120626" cy="8600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994048" y="1687071"/>
            <a:ext cx="964261" cy="901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26026"/>
            <a:ext cx="12161838" cy="6841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23070" y="4283291"/>
            <a:ext cx="990321" cy="12248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15395" y="5484275"/>
            <a:ext cx="964261" cy="901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41345" y="1891409"/>
            <a:ext cx="1120626" cy="8600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58365" y="4765109"/>
            <a:ext cx="689780" cy="5627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496" y="4271197"/>
            <a:ext cx="1565107" cy="1463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29935"/>
            <a:ext cx="12161838" cy="684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997" y="2308218"/>
            <a:ext cx="6643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+mj-lt"/>
              </a:rPr>
              <a:t>TOÁN LỚP 1</a:t>
            </a:r>
            <a:endParaRPr lang="en-US" sz="9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44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5985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240</Words>
  <Application>Microsoft Office PowerPoint</Application>
  <PresentationFormat>Custom</PresentationFormat>
  <Paragraphs>110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Aachen</vt:lpstr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273</cp:revision>
  <dcterms:created xsi:type="dcterms:W3CDTF">2021-05-23T10:25:42Z</dcterms:created>
  <dcterms:modified xsi:type="dcterms:W3CDTF">2021-12-10T15:25:56Z</dcterms:modified>
</cp:coreProperties>
</file>