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83" r:id="rId4"/>
    <p:sldId id="284" r:id="rId5"/>
    <p:sldId id="286" r:id="rId6"/>
    <p:sldId id="287" r:id="rId7"/>
    <p:sldId id="294" r:id="rId8"/>
    <p:sldId id="302" r:id="rId9"/>
    <p:sldId id="297" r:id="rId10"/>
    <p:sldId id="295" r:id="rId11"/>
    <p:sldId id="298" r:id="rId12"/>
    <p:sldId id="299" r:id="rId13"/>
    <p:sldId id="300" r:id="rId14"/>
    <p:sldId id="301" r:id="rId15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54" d="100"/>
          <a:sy n="54" d="100"/>
        </p:scale>
        <p:origin x="3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95" grpId="0" animBg="1"/>
      <p:bldP spid="295" grpId="1" animBg="1"/>
      <p:bldP spid="296" grpId="0" animBg="1"/>
      <p:bldP spid="296" grpId="1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81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21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88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41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95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5" r:id="rId6"/>
    <p:sldLayoutId id="2147483694" r:id="rId7"/>
    <p:sldLayoutId id="2147483693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6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slide_annotate_without%20result_default.pn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Hang\AppData\Local\Temp\5276c748-e0b5-438d-a9f9-e923c7141d72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1371600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13716000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13716000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64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591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48120" b="28925"/>
          <a:stretch/>
        </p:blipFill>
        <p:spPr>
          <a:xfrm>
            <a:off x="1540923" y="1921565"/>
            <a:ext cx="8423078" cy="1354413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829975" y="3664972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82308"/>
              </p:ext>
            </p:extLst>
          </p:nvPr>
        </p:nvGraphicFramePr>
        <p:xfrm>
          <a:off x="2788545" y="3869607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7615860" y="13716000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7615860" y="13716000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7609612" y="13716000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9585352" y="13716000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9585352" y="13716000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9592355" y="13716000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48120" b="28925"/>
          <a:stretch/>
        </p:blipFill>
        <p:spPr>
          <a:xfrm>
            <a:off x="1540923" y="1921565"/>
            <a:ext cx="8423078" cy="1354413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829975" y="3664972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69482"/>
              </p:ext>
            </p:extLst>
          </p:nvPr>
        </p:nvGraphicFramePr>
        <p:xfrm>
          <a:off x="2788545" y="3869607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7615860" y="4328462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7615860" y="478577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7609612" y="523991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9585352" y="432528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9585352" y="4782602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9592355" y="523991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BF6AAA-988A-4034-9ADF-A314BC3DC58C}"/>
              </a:ext>
            </a:extLst>
          </p:cNvPr>
          <p:cNvSpPr txBox="1"/>
          <p:nvPr/>
        </p:nvSpPr>
        <p:spPr>
          <a:xfrm>
            <a:off x="728423" y="418455"/>
            <a:ext cx="7160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b="1">
                <a:solidFill>
                  <a:schemeClr val="bg1"/>
                </a:solidFill>
                <a:latin typeface="HP001 4 hàng" panose="020B0603050302020204" pitchFamily="34" charset="0"/>
              </a:rPr>
              <a:t>Thứ hai ngày 7 tháng 2 năm 2022</a:t>
            </a:r>
            <a:endParaRPr lang="en-US" sz="29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0662C-0E98-40C2-A047-6BF7DDE7171F}"/>
              </a:ext>
            </a:extLst>
          </p:cNvPr>
          <p:cNvSpPr txBox="1"/>
          <p:nvPr/>
        </p:nvSpPr>
        <p:spPr>
          <a:xfrm>
            <a:off x="3006674" y="972453"/>
            <a:ext cx="1503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b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29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DF31A-25FC-4F27-95DA-25A3F758FBD1}"/>
              </a:ext>
            </a:extLst>
          </p:cNvPr>
          <p:cNvSpPr txBox="1"/>
          <p:nvPr/>
        </p:nvSpPr>
        <p:spPr>
          <a:xfrm>
            <a:off x="728423" y="1484247"/>
            <a:ext cx="7160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b="1">
                <a:solidFill>
                  <a:schemeClr val="bg1"/>
                </a:solidFill>
                <a:latin typeface="HP001 4 hàng" panose="020B0603050302020204" pitchFamily="34" charset="0"/>
              </a:rPr>
              <a:t>Bài 42: Số bị chia, số chia, thương (tiết 1)</a:t>
            </a:r>
            <a:endParaRPr lang="en-US" sz="29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9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34"/>
          <a:stretch/>
        </p:blipFill>
        <p:spPr>
          <a:xfrm>
            <a:off x="1265592" y="1313910"/>
            <a:ext cx="9962444" cy="4907596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3411706" y="46574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3849028" y="482913"/>
            <a:ext cx="449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pic>
        <p:nvPicPr>
          <p:cNvPr id="7" name="btnInknoeActivity" hidden="1">
            <a:extLst>
              <a:ext uri="{FF2B5EF4-FFF2-40B4-BE49-F238E27FC236}">
                <a16:creationId xmlns:a16="http://schemas.microsoft.com/office/drawing/2014/main" id="{C09A2F1D-365C-4217-891B-F8A59F848D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622150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431A8-EDD5-47DA-9492-D18DE1389DA9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9" y="479132"/>
            <a:ext cx="10495082" cy="5899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6C6D7C-5520-4C41-98CF-91D279BA36ED}"/>
              </a:ext>
            </a:extLst>
          </p:cNvPr>
          <p:cNvSpPr txBox="1"/>
          <p:nvPr/>
        </p:nvSpPr>
        <p:spPr>
          <a:xfrm>
            <a:off x="4442855" y="6040314"/>
            <a:ext cx="3306290" cy="338554"/>
          </a:xfrm>
          <a:prstGeom prst="rect">
            <a:avLst/>
          </a:prstGeom>
          <a:pattFill prst="pct5">
            <a:fgClr>
              <a:srgbClr val="000000">
                <a:alpha val="60000"/>
              </a:srgbClr>
            </a:fgClr>
            <a:bgClr>
              <a:srgbClr val="000000">
                <a:alpha val="60000"/>
              </a:srgbClr>
            </a:bgClr>
          </a:pattFill>
        </p:spPr>
        <p:txBody>
          <a:bodyPr vert="horz" wrap="none" rtlCol="0">
            <a:spAutoFit/>
          </a:bodyPr>
          <a:lstStyle/>
          <a:p>
            <a:r>
              <a:rPr lang="en-GB" sz="1600" i="1">
                <a:solidFill>
                  <a:srgbClr val="FFFFFF"/>
                </a:solidFill>
                <a:latin typeface="Calibri" panose="020F0502020204030204" pitchFamily="34" charset="0"/>
              </a:rPr>
              <a:t>Image uploaded by Nguyễn Thủy Tiên</a:t>
            </a:r>
            <a:endParaRPr lang="en-US" sz="1600" i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4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/>
      </p:transition>
    </mc:Choice>
    <mc:Fallback>
      <p:transition>
        <p:pu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48120" b="28925"/>
          <a:stretch/>
        </p:blipFill>
        <p:spPr>
          <a:xfrm>
            <a:off x="1540923" y="1921565"/>
            <a:ext cx="8423078" cy="1354413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829975" y="3664972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69482"/>
              </p:ext>
            </p:extLst>
          </p:nvPr>
        </p:nvGraphicFramePr>
        <p:xfrm>
          <a:off x="2788545" y="3869607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7615860" y="4328462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7615860" y="478577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7609612" y="523991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9585352" y="432528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9585352" y="4782602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9592355" y="523991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774493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sli2022020702423026444&quot;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286</Words>
  <Application>Microsoft Office PowerPoint</Application>
  <PresentationFormat>Widescreen</PresentationFormat>
  <Paragraphs>129</Paragraphs>
  <Slides>14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HP001 4 hàng</vt:lpstr>
      <vt:lpstr>iCiel Cadena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</cp:lastModifiedBy>
  <cp:revision>167</cp:revision>
  <dcterms:created xsi:type="dcterms:W3CDTF">2021-06-02T01:34:28Z</dcterms:created>
  <dcterms:modified xsi:type="dcterms:W3CDTF">2022-02-07T02:55:21Z</dcterms:modified>
</cp:coreProperties>
</file>