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89" r:id="rId4"/>
    <p:sldId id="298" r:id="rId5"/>
    <p:sldId id="291" r:id="rId6"/>
    <p:sldId id="295" r:id="rId7"/>
    <p:sldId id="301" r:id="rId8"/>
    <p:sldId id="302" r:id="rId9"/>
    <p:sldId id="296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1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51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6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8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5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86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8" r:id="rId6"/>
    <p:sldLayoutId id="2147483697" r:id="rId7"/>
    <p:sldLayoutId id="2147483695" r:id="rId8"/>
    <p:sldLayoutId id="2147483694" r:id="rId9"/>
    <p:sldLayoutId id="2147483693" r:id="rId10"/>
    <p:sldLayoutId id="2147483692" r:id="rId11"/>
    <p:sldLayoutId id="2147483662" r:id="rId12"/>
    <p:sldLayoutId id="2147483663" r:id="rId13"/>
    <p:sldLayoutId id="2147483664" r:id="rId14"/>
    <p:sldLayoutId id="2147483665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9" r:id="rId33"/>
    <p:sldLayoutId id="214748369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file:///C:\Program%20Files\Inknoe%20ClassPoint\Images\image_upload_without%20result_default.png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2D883-DF7E-432F-A927-E4A717DCD99D}"/>
              </a:ext>
            </a:extLst>
          </p:cNvPr>
          <p:cNvSpPr txBox="1"/>
          <p:nvPr/>
        </p:nvSpPr>
        <p:spPr>
          <a:xfrm>
            <a:off x="3925614" y="504496"/>
            <a:ext cx="8418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2060"/>
                </a:solidFill>
              </a:rPr>
              <a:t>Yêu cầu cần đạt: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AE88A-CA1A-D304-9A39-4592BF976058}"/>
              </a:ext>
            </a:extLst>
          </p:cNvPr>
          <p:cNvSpPr txBox="1"/>
          <p:nvPr/>
        </p:nvSpPr>
        <p:spPr>
          <a:xfrm>
            <a:off x="2786744" y="1547522"/>
            <a:ext cx="7997120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>
                <a:solidFill>
                  <a:srgbClr val="002060"/>
                </a:solidFill>
              </a:rPr>
              <a:t>Nhận biết được số bị chia, số chia, thương của phép chia.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>
                <a:solidFill>
                  <a:srgbClr val="002060"/>
                </a:solidFill>
              </a:rPr>
              <a:t>Biết tìm thương khi biết số bị chia, số chia.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>
                <a:solidFill>
                  <a:srgbClr val="002060"/>
                </a:solidFill>
              </a:rPr>
              <a:t>Lập được phép chia khi biết số bị chia, số chia, thương tương ứng.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2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6770066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" name="btnInknoeActivity" hidden="1">
            <a:extLst>
              <a:ext uri="{FF2B5EF4-FFF2-40B4-BE49-F238E27FC236}">
                <a16:creationId xmlns:a16="http://schemas.microsoft.com/office/drawing/2014/main" id="{52A94646-A758-4783-9EBC-3A265ECB69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94" y="6141406"/>
            <a:ext cx="2219546" cy="571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CAE82F-9F6B-2967-C988-D0C58DEF4DAF}"/>
              </a:ext>
            </a:extLst>
          </p:cNvPr>
          <p:cNvSpPr/>
          <p:nvPr/>
        </p:nvSpPr>
        <p:spPr>
          <a:xfrm>
            <a:off x="2349582" y="2295086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2422CB-86A7-84FF-22B3-E573EA211158}"/>
              </a:ext>
            </a:extLst>
          </p:cNvPr>
          <p:cNvSpPr/>
          <p:nvPr/>
        </p:nvSpPr>
        <p:spPr>
          <a:xfrm>
            <a:off x="4403527" y="1965615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21DF6-A0F2-1FF7-20ED-F095A0AA42F0}"/>
              </a:ext>
            </a:extLst>
          </p:cNvPr>
          <p:cNvSpPr/>
          <p:nvPr/>
        </p:nvSpPr>
        <p:spPr>
          <a:xfrm>
            <a:off x="4401044" y="2664059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04F067-5B88-E425-B214-61557490051B}"/>
              </a:ext>
            </a:extLst>
          </p:cNvPr>
          <p:cNvSpPr/>
          <p:nvPr/>
        </p:nvSpPr>
        <p:spPr>
          <a:xfrm>
            <a:off x="5690209" y="1965615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F581D-F08B-D4DF-197C-A2CDDBB9C7D3}"/>
              </a:ext>
            </a:extLst>
          </p:cNvPr>
          <p:cNvSpPr/>
          <p:nvPr/>
        </p:nvSpPr>
        <p:spPr>
          <a:xfrm>
            <a:off x="5687726" y="2664059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E936C-8080-D95A-4045-31F4926C4ACD}"/>
              </a:ext>
            </a:extLst>
          </p:cNvPr>
          <p:cNvSpPr/>
          <p:nvPr/>
        </p:nvSpPr>
        <p:spPr>
          <a:xfrm>
            <a:off x="7664111" y="1965615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04774B-11BA-5178-E6CC-070140E97268}"/>
              </a:ext>
            </a:extLst>
          </p:cNvPr>
          <p:cNvSpPr/>
          <p:nvPr/>
        </p:nvSpPr>
        <p:spPr>
          <a:xfrm>
            <a:off x="7661628" y="2664059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0FD8B9-1B56-E0A2-0B07-6A4BD52B009E}"/>
              </a:ext>
            </a:extLst>
          </p:cNvPr>
          <p:cNvSpPr/>
          <p:nvPr/>
        </p:nvSpPr>
        <p:spPr>
          <a:xfrm>
            <a:off x="9589342" y="1965615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B0917-5ACB-BB89-1FA0-35DC995CE1BC}"/>
              </a:ext>
            </a:extLst>
          </p:cNvPr>
          <p:cNvSpPr/>
          <p:nvPr/>
        </p:nvSpPr>
        <p:spPr>
          <a:xfrm>
            <a:off x="9586859" y="2664059"/>
            <a:ext cx="506152" cy="520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78886" y="1829352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78886" y="2330988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pic>
        <p:nvPicPr>
          <p:cNvPr id="5" name="btnInknoeActivity" hidden="1">
            <a:extLst>
              <a:ext uri="{FF2B5EF4-FFF2-40B4-BE49-F238E27FC236}">
                <a16:creationId xmlns:a16="http://schemas.microsoft.com/office/drawing/2014/main" id="{04173FDE-58C5-45A7-BFE4-A54BD1BFE2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7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11629-7E2F-5396-4C53-9B10262C0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0" y="363173"/>
            <a:ext cx="10893553" cy="60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1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22D883-DF7E-432F-A927-E4A717DCD99D}"/>
              </a:ext>
            </a:extLst>
          </p:cNvPr>
          <p:cNvSpPr txBox="1"/>
          <p:nvPr/>
        </p:nvSpPr>
        <p:spPr>
          <a:xfrm>
            <a:off x="3925614" y="504496"/>
            <a:ext cx="8418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2060"/>
                </a:solidFill>
              </a:rPr>
              <a:t>Yêu cầu cần đạt:</a:t>
            </a:r>
            <a:endParaRPr lang="en-US" sz="4400" b="1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AE88A-CA1A-D304-9A39-4592BF976058}"/>
              </a:ext>
            </a:extLst>
          </p:cNvPr>
          <p:cNvSpPr txBox="1"/>
          <p:nvPr/>
        </p:nvSpPr>
        <p:spPr>
          <a:xfrm>
            <a:off x="2900855" y="1576551"/>
            <a:ext cx="7520151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>
                <a:solidFill>
                  <a:srgbClr val="002060"/>
                </a:solidFill>
              </a:rPr>
              <a:t>Nhận biết được số bị chia, số chia, thương của phép chia.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>
                <a:solidFill>
                  <a:srgbClr val="002060"/>
                </a:solidFill>
              </a:rPr>
              <a:t>Biết tìm thương khi biết số bị chia, số chia.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>
                <a:solidFill>
                  <a:srgbClr val="002060"/>
                </a:solidFill>
              </a:rPr>
              <a:t>Lập được phép chia khi biết số bị chia, số chia, thương tương ứng.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0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74829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08021243070902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0802275471774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429</Words>
  <Application>Microsoft Office PowerPoint</Application>
  <PresentationFormat>Widescreen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iCiel Cadena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</cp:lastModifiedBy>
  <cp:revision>171</cp:revision>
  <dcterms:created xsi:type="dcterms:W3CDTF">2021-06-02T01:34:28Z</dcterms:created>
  <dcterms:modified xsi:type="dcterms:W3CDTF">2024-01-30T02:51:35Z</dcterms:modified>
</cp:coreProperties>
</file>