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86" r:id="rId7"/>
    <p:sldId id="287" r:id="rId8"/>
    <p:sldId id="288" r:id="rId9"/>
    <p:sldId id="285" r:id="rId10"/>
    <p:sldId id="290" r:id="rId11"/>
    <p:sldId id="289" r:id="rId12"/>
    <p:sldId id="265" r:id="rId13"/>
    <p:sldId id="264" r:id="rId14"/>
    <p:sldId id="2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1" y="2097741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BÀI 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Notepad.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8025" y="563414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 ĐẶT NGÓN TAY GÕ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CC00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xòe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vi-VN" sz="3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Chuột</a:t>
            </a:r>
            <a:r>
              <a:rPr lang="en-US" dirty="0"/>
              <a:t>,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GV </a:t>
            </a:r>
            <a:r>
              <a:rPr lang="en-US" dirty="0" err="1"/>
              <a:t>mời</a:t>
            </a:r>
            <a:r>
              <a:rPr lang="en-US" dirty="0"/>
              <a:t> 1 HS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thật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ngón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tự 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650537" y="4250857"/>
            <a:ext cx="6616473" cy="2015597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ại sao hàng ở giữa trong khu vực chính của bàn phím lại có tên là h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 cơ sở 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853739" y="4206240"/>
            <a:ext cx="5555191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300" b="1" dirty="0"/>
              <a:t>ai ngón trỏ luôn đặt lên trên hai phím gì?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69993" y="962593"/>
            <a:ext cx="5207878" cy="572494"/>
            <a:chOff x="676256" y="1379897"/>
            <a:chExt cx="520787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7836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mười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307" y="1938527"/>
            <a:ext cx="9314389" cy="3194304"/>
            <a:chOff x="-302484" y="1330452"/>
            <a:chExt cx="13232686" cy="33229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1629" y="1575673"/>
              <a:ext cx="825608" cy="57917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-302484" y="1330452"/>
              <a:ext cx="13232686" cy="332293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952549" y="2213130"/>
            <a:ext cx="832530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 b="1" dirty="0">
                <a:solidFill>
                  <a:srgbClr val="FF0000"/>
                </a:solidFill>
              </a:rPr>
              <a:t>Em hãy tập gõ phím theo hướng dẫn sau: </a:t>
            </a:r>
            <a:endParaRPr lang="en-US" sz="2400" b="1" dirty="0">
              <a:solidFill>
                <a:srgbClr val="FF0000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en-US" sz="2400" dirty="0"/>
              <a:t> </a:t>
            </a:r>
            <a:r>
              <a:rPr lang="vi-VN" sz="2400" dirty="0">
                <a:solidFill>
                  <a:srgbClr val="3333CC"/>
                </a:solidFill>
              </a:rPr>
              <a:t>Đặt những ngón tay trên hàng phím cơ sở;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Nhìn thẳng vào màn hình;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Gõ nhẹ, dứt khoát; </a:t>
            </a:r>
            <a:endParaRPr lang="en-US" sz="2400" dirty="0">
              <a:solidFill>
                <a:srgbClr val="3333CC"/>
              </a:solidFill>
            </a:endParaRPr>
          </a:p>
          <a:p>
            <a:pPr marL="573088" indent="-341313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vi-VN" sz="2400" dirty="0">
                <a:solidFill>
                  <a:srgbClr val="3333CC"/>
                </a:solidFill>
              </a:rPr>
              <a:t>Mỗi ngón tay chỉ gõ một số phím có màu tương ứng với màu ngón tay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14" r="1781"/>
          <a:stretch/>
        </p:blipFill>
        <p:spPr>
          <a:xfrm>
            <a:off x="5522976" y="2173723"/>
            <a:ext cx="5803392" cy="25527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536747" y="2433024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2015" y="2173723"/>
            <a:ext cx="4205941" cy="2703077"/>
            <a:chOff x="-557345" y="1457281"/>
            <a:chExt cx="6763138" cy="28119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61940" y="186713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1"/>
              <a:ext cx="6763138" cy="28119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15740" y="2628667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g;, g;, ;g, ;g, ha, ah, ha, ha, ah.</a:t>
            </a:r>
          </a:p>
        </p:txBody>
      </p: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549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146</cp:revision>
  <dcterms:created xsi:type="dcterms:W3CDTF">2022-01-27T15:18:21Z</dcterms:created>
  <dcterms:modified xsi:type="dcterms:W3CDTF">2022-11-17T01:54:33Z</dcterms:modified>
</cp:coreProperties>
</file>