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60" r:id="rId3"/>
    <p:sldId id="280" r:id="rId4"/>
    <p:sldId id="257" r:id="rId5"/>
    <p:sldId id="258" r:id="rId6"/>
    <p:sldId id="281" r:id="rId7"/>
    <p:sldId id="270" r:id="rId8"/>
    <p:sldId id="267" r:id="rId9"/>
    <p:sldId id="282" r:id="rId10"/>
    <p:sldId id="277" r:id="rId11"/>
    <p:sldId id="265" r:id="rId12"/>
    <p:sldId id="264" r:id="rId13"/>
    <p:sldId id="25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3333CC"/>
    <a:srgbClr val="FFCCFF"/>
    <a:srgbClr val="9900CC"/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8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10/15/2022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2155585" y="2097741"/>
            <a:ext cx="8037286" cy="3160059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êu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3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65174" y="334358"/>
            <a:ext cx="4353220" cy="687617"/>
          </a:xfrm>
          <a:prstGeom prst="roundRect">
            <a:avLst/>
          </a:prstGeom>
          <a:solidFill>
            <a:srgbClr val="99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7515" y="319711"/>
            <a:ext cx="3640665" cy="76754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805216" y="4217156"/>
            <a:ext cx="4394581" cy="1910688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63550" indent="-176213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Hùng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71" y="4466488"/>
            <a:ext cx="482678" cy="47625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805216" y="1467814"/>
            <a:ext cx="4394581" cy="2481644"/>
          </a:xfrm>
          <a:prstGeom prst="roundRect">
            <a:avLst/>
          </a:prstGeom>
          <a:solidFill>
            <a:srgbClr val="0070C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>
                <a:solidFill>
                  <a:schemeClr val="bg1"/>
                </a:solidFill>
              </a:rPr>
              <a:t>Hùng đến nhà Nam chơi, nhìn thấy Nam đang sử dụng máy tính, bên cạnh bàn phím có cốc nước cam.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506587" y="2104580"/>
            <a:ext cx="5600700" cy="3343275"/>
            <a:chOff x="5506587" y="2104580"/>
            <a:chExt cx="5600700" cy="33432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6587" y="2104580"/>
              <a:ext cx="5600700" cy="33432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2704" b="98980" l="30275" r="89450"/>
                      </a14:imgEffect>
                    </a14:imgLayer>
                  </a14:imgProps>
                </a:ext>
              </a:extLst>
            </a:blip>
            <a:srcRect l="23880" t="23607" r="10393"/>
            <a:stretch/>
          </p:blipFill>
          <p:spPr>
            <a:xfrm>
              <a:off x="9662615" y="2347415"/>
              <a:ext cx="955344" cy="1509898"/>
            </a:xfrm>
            <a:prstGeom prst="rect">
              <a:avLst/>
            </a:prstGeom>
          </p:spPr>
        </p:pic>
      </p:grpSp>
      <p:sp>
        <p:nvSpPr>
          <p:cNvPr id="11" name="Oval 10"/>
          <p:cNvSpPr/>
          <p:nvPr/>
        </p:nvSpPr>
        <p:spPr>
          <a:xfrm>
            <a:off x="1856096" y="1246376"/>
            <a:ext cx="2238232" cy="527831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3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651" y="389324"/>
            <a:ext cx="3657995" cy="76120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05216" y="4067028"/>
            <a:ext cx="5854891" cy="2169996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khuyên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marL="519113" algn="just">
              <a:lnSpc>
                <a:spcPct val="130000"/>
              </a:lnSpc>
              <a:spcBef>
                <a:spcPts val="600"/>
              </a:spcBef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5216" y="1790926"/>
            <a:ext cx="5854891" cy="1953813"/>
          </a:xfrm>
          <a:prstGeom prst="roundRect">
            <a:avLst/>
          </a:prstGeom>
          <a:solidFill>
            <a:srgbClr val="FFFF00"/>
          </a:solidFill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b"/>
          <a:lstStyle/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vi-VN" sz="2400" dirty="0"/>
              <a:t>Mận và em ở nhà, em của Mận đang xem phim hoạt hình trên máy tính. Một lúc sau trời chuyển mưa, có sấm chớp. 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2613544" y="1554306"/>
            <a:ext cx="2238232" cy="527831"/>
          </a:xfrm>
          <a:prstGeom prst="ellipse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4157563"/>
            <a:ext cx="482678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1" y="5238237"/>
            <a:ext cx="482678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968" y="3764086"/>
            <a:ext cx="3587542" cy="1998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66093" y="3276262"/>
            <a:ext cx="1093015" cy="24983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607597" y="1415677"/>
            <a:ext cx="2193885" cy="1529118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315" t="2710" r="18621" b="-1"/>
          <a:stretch/>
        </p:blipFill>
        <p:spPr>
          <a:xfrm>
            <a:off x="701412" y="2127531"/>
            <a:ext cx="2552130" cy="3401331"/>
          </a:xfrm>
          <a:prstGeom prst="rect">
            <a:avLst/>
          </a:prstGeom>
        </p:spPr>
      </p:pic>
      <p:sp>
        <p:nvSpPr>
          <p:cNvPr id="8" name="Horizontal Scroll 7"/>
          <p:cNvSpPr/>
          <p:nvPr/>
        </p:nvSpPr>
        <p:spPr>
          <a:xfrm>
            <a:off x="3253542" y="1924334"/>
            <a:ext cx="7808158" cy="2888966"/>
          </a:xfrm>
          <a:prstGeom prst="horizontalScroll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/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tai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2803165" y="2265529"/>
            <a:ext cx="354842" cy="341193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16563" y="2538484"/>
            <a:ext cx="259307" cy="266130"/>
          </a:xfrm>
          <a:prstGeom prst="ellips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839358" y="370626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13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3360800" y="2557319"/>
            <a:ext cx="5145960" cy="186512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EM!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8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7" name="Horizontal Scroll 6"/>
          <p:cNvSpPr/>
          <p:nvPr/>
        </p:nvSpPr>
        <p:spPr>
          <a:xfrm>
            <a:off x="1405719" y="3094380"/>
            <a:ext cx="9184943" cy="2169789"/>
          </a:xfrm>
          <a:prstGeom prst="horizontalScroll">
            <a:avLst/>
          </a:prstGeom>
          <a:solidFill>
            <a:srgbClr val="CC00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4584" y="1788059"/>
            <a:ext cx="56749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1048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58" y="382136"/>
            <a:ext cx="3915196" cy="794120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1623322" y="2251881"/>
            <a:ext cx="8776272" cy="3060510"/>
          </a:xfrm>
          <a:prstGeom prst="cloud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C80A5A-72BA-45B9-A254-2A8D09624ECF}"/>
              </a:ext>
            </a:extLst>
          </p:cNvPr>
          <p:cNvSpPr txBox="1"/>
          <p:nvPr/>
        </p:nvSpPr>
        <p:spPr>
          <a:xfrm>
            <a:off x="1080402" y="218767"/>
            <a:ext cx="197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1</a:t>
            </a:r>
            <a:endParaRPr lang="vi-VN" sz="28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893749" y="42644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vi-VN" sz="36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38440" y="1763048"/>
            <a:ext cx="6564618" cy="230832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</a:t>
            </a: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TOÀN VỀ ĐIỆN </a:t>
            </a:r>
          </a:p>
          <a:p>
            <a:pPr algn="ctr">
              <a:lnSpc>
                <a:spcPct val="120000"/>
              </a:lnSpc>
            </a:pPr>
            <a:r>
              <a:rPr lang="en-US" sz="4000" b="1" dirty="0">
                <a:ln>
                  <a:solidFill>
                    <a:srgbClr val="0070C0"/>
                  </a:solidFill>
                </a:ln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SỬ DỤNG MÁY TÍNH</a:t>
            </a:r>
            <a:endParaRPr lang="vi-VN" sz="4000" b="1" dirty="0">
              <a:ln>
                <a:solidFill>
                  <a:srgbClr val="0070C0"/>
                </a:solidFill>
              </a:ln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2068" y="6537279"/>
            <a:ext cx="1751108" cy="22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282388"/>
            <a:ext cx="3582456" cy="69135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940993" y="995749"/>
            <a:ext cx="6178143" cy="572494"/>
            <a:chOff x="676256" y="1379897"/>
            <a:chExt cx="6178143" cy="572494"/>
          </a:xfrm>
        </p:grpSpPr>
        <p:grpSp>
          <p:nvGrpSpPr>
            <p:cNvPr id="7" name="Group 6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8071" y="1793136"/>
            <a:ext cx="6964979" cy="439712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961316" y="1929178"/>
            <a:ext cx="3255812" cy="3988123"/>
            <a:chOff x="961316" y="2133898"/>
            <a:chExt cx="3255812" cy="3988123"/>
          </a:xfrm>
        </p:grpSpPr>
        <p:sp>
          <p:nvSpPr>
            <p:cNvPr id="16" name="Rounded Rectangle 15"/>
            <p:cNvSpPr/>
            <p:nvPr/>
          </p:nvSpPr>
          <p:spPr>
            <a:xfrm>
              <a:off x="961316" y="2333766"/>
              <a:ext cx="3255812" cy="3788255"/>
            </a:xfrm>
            <a:prstGeom prst="roundRect">
              <a:avLst/>
            </a:prstGeom>
            <a:solidFill>
              <a:srgbClr val="00B0F0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just">
                <a:lnSpc>
                  <a:spcPct val="114000"/>
                </a:lnSpc>
              </a:pP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586111" y="2133898"/>
              <a:ext cx="2006221" cy="4640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01254" y="532263"/>
            <a:ext cx="8898340" cy="5882184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98794" y="259307"/>
            <a:ext cx="3985146" cy="573206"/>
          </a:xfrm>
          <a:prstGeom prst="ellipse">
            <a:avLst/>
          </a:prstGeom>
          <a:solidFill>
            <a:srgbClr val="CC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37732" y="967306"/>
            <a:ext cx="8679975" cy="404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 lời các câu hỏi để rút ra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 tắc an toàn điện khi sử dụng máy tính: 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637617"/>
              </p:ext>
            </p:extLst>
          </p:nvPr>
        </p:nvGraphicFramePr>
        <p:xfrm>
          <a:off x="1705967" y="1446659"/>
          <a:ext cx="8529851" cy="454470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30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2719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CÂU HỎI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TRẢ LỜI</a:t>
                      </a:r>
                    </a:p>
                    <a:p>
                      <a:pPr marL="0" marR="0" indent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(QUY TẮC AN TOÀN ĐIỆN KHI SỬ DỤNG MÁY TÍNH)</a:t>
                      </a:r>
                      <a:endParaRPr lang="en-US" sz="1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169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như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thế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nào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tránh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vật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gần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03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ngoài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sấm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2388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nên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ướt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không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356">
                <a:tc>
                  <a:txBody>
                    <a:bodyPr/>
                    <a:lstStyle/>
                    <a:p>
                      <a:pPr marL="0" marR="0" indent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Điều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gì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xảy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dò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369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32924" y="1632935"/>
            <a:ext cx="10317297" cy="349862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marL="630237" indent="-34290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FF0000"/>
                </a:solidFill>
              </a:rPr>
              <a:t>Quy tắc an toàn điện: </a:t>
            </a:r>
            <a:endParaRPr lang="en-US" sz="2400" b="1" dirty="0">
              <a:solidFill>
                <a:srgbClr val="FF0000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/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Để máy tính ở nơi sạch sẽ, khô, thoáng, đủ ánh sáng;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Không để máy tính ở tình trạng ẩm ướt;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Không sử dụng máy tính khi tay ướt;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Tránh để vật dụng chứa nước dễ đổ ở gần máy tính; </a:t>
            </a:r>
            <a:endParaRPr lang="en-US" sz="2400" dirty="0">
              <a:solidFill>
                <a:srgbClr val="3333CC"/>
              </a:solidFill>
            </a:endParaRPr>
          </a:p>
          <a:p>
            <a:pPr marL="287337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3333CC"/>
                </a:solidFill>
              </a:rPr>
              <a:t>	</a:t>
            </a:r>
            <a:r>
              <a:rPr lang="vi-VN" sz="2400" dirty="0">
                <a:solidFill>
                  <a:srgbClr val="3333CC"/>
                </a:solidFill>
              </a:rPr>
              <a:t>– </a:t>
            </a:r>
            <a:r>
              <a:rPr lang="en-US" sz="2400" dirty="0">
                <a:solidFill>
                  <a:srgbClr val="3333CC"/>
                </a:solidFill>
              </a:rPr>
              <a:t> </a:t>
            </a:r>
            <a:r>
              <a:rPr lang="vi-VN" sz="2400" dirty="0">
                <a:solidFill>
                  <a:srgbClr val="3333CC"/>
                </a:solidFill>
              </a:rPr>
              <a:t>Tránh để máy tính bị rò điện gây nguy hiểm cho người dùng.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40993" y="1050341"/>
            <a:ext cx="6178143" cy="572494"/>
            <a:chOff x="676256" y="1379897"/>
            <a:chExt cx="6178143" cy="572494"/>
          </a:xfrm>
        </p:grpSpPr>
        <p:grpSp>
          <p:nvGrpSpPr>
            <p:cNvPr id="15" name="Group 14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1100452" y="1459948"/>
              <a:ext cx="575394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67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26" y="2455760"/>
            <a:ext cx="1708789" cy="3525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099" y="2612709"/>
            <a:ext cx="1793553" cy="321198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7225048" y="1716534"/>
            <a:ext cx="4075297" cy="1436099"/>
          </a:xfrm>
          <a:prstGeom prst="wedgeEllipseCallout">
            <a:avLst>
              <a:gd name="adj1" fmla="val -37398"/>
              <a:gd name="adj2" fmla="val 56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545910" y="1781454"/>
            <a:ext cx="3521123" cy="1287556"/>
          </a:xfrm>
          <a:prstGeom prst="wedgeEllipseCallout">
            <a:avLst>
              <a:gd name="adj1" fmla="val 45570"/>
              <a:gd name="adj2" fmla="val 5787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sờ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dây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hở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7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27" y="309282"/>
            <a:ext cx="3582456" cy="6913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40993" y="1063989"/>
            <a:ext cx="9213782" cy="572494"/>
            <a:chOff x="676256" y="1379897"/>
            <a:chExt cx="9213782" cy="572494"/>
          </a:xfrm>
        </p:grpSpPr>
        <p:grpSp>
          <p:nvGrpSpPr>
            <p:cNvPr id="13" name="Group 12"/>
            <p:cNvGrpSpPr/>
            <p:nvPr/>
          </p:nvGrpSpPr>
          <p:grpSpPr>
            <a:xfrm>
              <a:off x="676256" y="1379897"/>
              <a:ext cx="429926" cy="553998"/>
              <a:chOff x="1069018" y="1379837"/>
              <a:chExt cx="429926" cy="55399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9018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1100452" y="1459948"/>
              <a:ext cx="878958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phòng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tai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nạn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dùng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1362107" y="2453835"/>
            <a:ext cx="9419624" cy="215018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804863" indent="-517525" algn="just">
              <a:lnSpc>
                <a:spcPct val="13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14" y="2770210"/>
            <a:ext cx="652672" cy="6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8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524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102</cp:revision>
  <dcterms:created xsi:type="dcterms:W3CDTF">2022-01-27T15:18:21Z</dcterms:created>
  <dcterms:modified xsi:type="dcterms:W3CDTF">2022-10-15T04:17:30Z</dcterms:modified>
</cp:coreProperties>
</file>