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4009" r:id="rId4"/>
    <p:sldMasterId id="2147484036" r:id="rId5"/>
    <p:sldMasterId id="2147484061" r:id="rId6"/>
    <p:sldMasterId id="2147484116" r:id="rId7"/>
    <p:sldMasterId id="2147484130" r:id="rId8"/>
    <p:sldMasterId id="2147484160" r:id="rId9"/>
    <p:sldMasterId id="2147484172" r:id="rId10"/>
    <p:sldMasterId id="2147484185" r:id="rId11"/>
    <p:sldMasterId id="2147484197" r:id="rId12"/>
  </p:sldMasterIdLst>
  <p:notesMasterIdLst>
    <p:notesMasterId r:id="rId39"/>
  </p:notesMasterIdLst>
  <p:sldIdLst>
    <p:sldId id="422" r:id="rId13"/>
    <p:sldId id="420" r:id="rId14"/>
    <p:sldId id="364" r:id="rId15"/>
    <p:sldId id="308" r:id="rId16"/>
    <p:sldId id="418" r:id="rId17"/>
    <p:sldId id="392" r:id="rId18"/>
    <p:sldId id="394" r:id="rId19"/>
    <p:sldId id="395" r:id="rId20"/>
    <p:sldId id="424" r:id="rId21"/>
    <p:sldId id="442" r:id="rId22"/>
    <p:sldId id="425" r:id="rId23"/>
    <p:sldId id="441" r:id="rId24"/>
    <p:sldId id="443" r:id="rId25"/>
    <p:sldId id="427" r:id="rId26"/>
    <p:sldId id="444" r:id="rId27"/>
    <p:sldId id="445" r:id="rId28"/>
    <p:sldId id="446" r:id="rId29"/>
    <p:sldId id="447" r:id="rId30"/>
    <p:sldId id="434" r:id="rId31"/>
    <p:sldId id="435" r:id="rId32"/>
    <p:sldId id="436" r:id="rId33"/>
    <p:sldId id="437" r:id="rId34"/>
    <p:sldId id="438" r:id="rId35"/>
    <p:sldId id="439" r:id="rId36"/>
    <p:sldId id="414" r:id="rId37"/>
    <p:sldId id="440" r:id="rId3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22"/>
            <p14:sldId id="420"/>
            <p14:sldId id="364"/>
            <p14:sldId id="308"/>
            <p14:sldId id="418"/>
            <p14:sldId id="392"/>
            <p14:sldId id="394"/>
            <p14:sldId id="395"/>
            <p14:sldId id="424"/>
            <p14:sldId id="442"/>
            <p14:sldId id="425"/>
            <p14:sldId id="441"/>
            <p14:sldId id="443"/>
            <p14:sldId id="427"/>
            <p14:sldId id="444"/>
            <p14:sldId id="445"/>
            <p14:sldId id="446"/>
            <p14:sldId id="447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>
        <p:scale>
          <a:sx n="69" d="100"/>
          <a:sy n="69" d="100"/>
        </p:scale>
        <p:origin x="-684" y="-906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13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51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9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046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64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72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99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54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5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08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9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7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27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4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=""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3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3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97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2021/9/14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1" y="3466041"/>
            <a:ext cx="9171597" cy="3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78826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TAM ĐA SỐ 2 – HUYÊN YÊN PHONG – TỈNH BẮC NINH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834" y="1187249"/>
            <a:ext cx="714330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5 </a:t>
            </a:r>
          </a:p>
          <a:p>
            <a:pPr algn="ctr"/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Khéo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tay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hay </a:t>
            </a:r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làm</a:t>
            </a:r>
            <a:endParaRPr lang="en-US" altLang="zh-CN" sz="7200" kern="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sp>
        <p:nvSpPr>
          <p:cNvPr id="12" name="矩形 59"/>
          <p:cNvSpPr>
            <a:spLocks noChangeArrowheads="1"/>
          </p:cNvSpPr>
          <p:nvPr/>
        </p:nvSpPr>
        <p:spPr bwMode="auto">
          <a:xfrm>
            <a:off x="2667008" y="3043541"/>
            <a:ext cx="34601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 : </a:t>
            </a:r>
            <a:r>
              <a:rPr lang="en-US" altLang="zh-CN" sz="24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05" y="677059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840927" y="859199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71600" y="304800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dùng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nặn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để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thể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bức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tranh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65" y="1828800"/>
            <a:ext cx="6984373" cy="466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14536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3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840927" y="859199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71600" y="304800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dùng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nặn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để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thể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bức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tranh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3074" name="Picture 2" descr="D:\4\hgx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803612" cy="4268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5791200"/>
            <a:ext cx="6147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4\hnbvnb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825512" cy="50002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4\nbm bn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33488"/>
            <a:ext cx="6590306" cy="49387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6" y="304800"/>
            <a:ext cx="28527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9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934200" cy="525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5961063"/>
            <a:ext cx="66452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5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722203"/>
            <a:ext cx="6147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632801" cy="508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4\9ioiu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2564"/>
            <a:ext cx="6374656" cy="45157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4114800"/>
            <a:ext cx="323056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9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5867400"/>
            <a:ext cx="66452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27" y="457200"/>
            <a:ext cx="7376073" cy="533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5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722203"/>
            <a:ext cx="6147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391400" cy="536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5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416012">
            <a:off x="1701717" y="1695826"/>
            <a:ext cx="6537754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60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2</a:t>
            </a:r>
            <a:endParaRPr kumimoji="0" lang="en-US" sz="6000" b="0" i="0" u="none" strike="noStrike" kern="0" cap="none" spc="0" normalizeH="0" baseline="0" noProof="0" dirty="0" smtClean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baseline="0" noProof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Tranh</a:t>
            </a:r>
            <a:r>
              <a:rPr kumimoji="0" lang="en-US" sz="10500" b="0" i="0" u="none" strike="noStrike" kern="0" cap="none" spc="0" normalizeH="0" noProof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noProof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đất</a:t>
            </a:r>
            <a:r>
              <a:rPr kumimoji="0" lang="en-US" sz="10500" b="0" i="0" u="none" strike="noStrike" kern="0" cap="none" spc="0" normalizeH="0" noProof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10500" b="0" i="0" u="none" strike="noStrike" kern="0" cap="none" spc="0" normalizeH="0" noProof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nặn</a:t>
            </a:r>
            <a:r>
              <a:rPr kumimoji="0" lang="en-US" sz="10500" b="0" i="0" u="none" strike="noStrike" kern="0" cap="none" spc="0" normalizeH="0" noProof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endParaRPr kumimoji="0" lang="en-US" sz="105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838200"/>
            <a:ext cx="815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</a:t>
            </a:r>
            <a:r>
              <a:rPr lang="vi-VN" sz="3200" u="sng" dirty="0" smtClean="0">
                <a:solidFill>
                  <a:srgbClr val="FF0000"/>
                </a:solidFill>
                <a:latin typeface="iCiel Cadena" pitchFamily="2" charset="0"/>
              </a:rPr>
              <a:t>hành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HS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3200" dirty="0" smtClean="0">
              <a:solidFill>
                <a:srgbClr val="00206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.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Khuyến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khích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thuật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, HS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mới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. HS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 smtClean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</a:t>
            </a:r>
            <a:r>
              <a:rPr lang="en-US" sz="3200" u="sng" dirty="0" err="1" smtClean="0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3200" u="sng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1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bức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đất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 smtClean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3842" y="3882792"/>
            <a:ext cx="3442842" cy="2975217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=""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6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=""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08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082" y="1074003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en-US" sz="4800" dirty="0">
              <a:solidFill>
                <a:srgbClr val="FF0000"/>
              </a:solidFill>
              <a:latin typeface="iCiel Caden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2486" y="1905000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</a:t>
            </a:r>
            <a:r>
              <a:rPr lang="vi-VN" sz="3200" dirty="0" smtClean="0">
                <a:solidFill>
                  <a:srgbClr val="002060"/>
                </a:solidFill>
                <a:latin typeface="iCiel Cadena" pitchFamily="2" charset="0"/>
              </a:rPr>
              <a:t>thiệu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iCiel Cadena" pitchFamily="2" charset="0"/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iCiel Cadena" pitchFamily="2" charset="0"/>
              </a:rPr>
              <a:t>xét 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đánh giá </a:t>
            </a:r>
            <a:r>
              <a:rPr lang="vi-VN" sz="3200" dirty="0" smtClean="0">
                <a:solidFill>
                  <a:srgbClr val="002060"/>
                </a:solidFill>
                <a:latin typeface="iCiel Cadena" pitchFamily="2" charset="0"/>
              </a:rPr>
              <a:t>sản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phẩm Của mình </a:t>
            </a:r>
            <a:r>
              <a:rPr lang="vi-VN" sz="3200" dirty="0" smtClean="0">
                <a:solidFill>
                  <a:srgbClr val="002060"/>
                </a:solidFill>
                <a:latin typeface="iCiel Cadena" pitchFamily="2" charset="0"/>
              </a:rPr>
              <a:t>và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5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=""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8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14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0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953" y="1935301"/>
            <a:ext cx="4744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hương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nước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xây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dựng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endParaRPr lang="en-US" sz="4000" dirty="0" smtClean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tình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1855" y="1916982"/>
            <a:ext cx="5373587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HẸN 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GẶP </a:t>
            </a:r>
            <a:endParaRPr lang="en-US" altLang="zh-CN" sz="7200" kern="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iCiel Cadena" pitchFamily="2" charset="0"/>
            </a:endParaRPr>
          </a:p>
          <a:p>
            <a:pPr algn="ctr"/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en-US" altLang="zh-CN" sz="7200" kern="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70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=""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=""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=""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41" y="5829396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22" y="5583946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76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67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86" y="189068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=""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=""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=""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=""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=""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=""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=""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=""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=""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=""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=""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43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66" y="6451860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9" y="6596445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=""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1013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309" y="762096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Món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quà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tặng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cô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  <a:endParaRPr kumimoji="0" lang="en-US" sz="66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4" name="MÓN QUÀ TẶNG CÔ - Bé MỸ ANH - MV 4K OFFICIAL - Nhạc Thiếu Nhi Vui Nhộn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5983" y="-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1" y="53341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66" y="258193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" y="42351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66" y="-1433941"/>
            <a:ext cx="3048002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68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99" y="-151878"/>
            <a:ext cx="4396799" cy="723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59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13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152400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Quan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sát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,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thảo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luận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về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cảnh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vật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trong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tự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nhiên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và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trong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tranh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đất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iCiel Cadena" pitchFamily="2" charset="0"/>
              </a:rPr>
              <a:t>nặn</a:t>
            </a:r>
            <a:r>
              <a:rPr lang="en-US" sz="4400" dirty="0" smtClean="0">
                <a:solidFill>
                  <a:srgbClr val="C00000"/>
                </a:solidFill>
                <a:latin typeface="iCiel Cadena" pitchFamily="2" charset="0"/>
              </a:rPr>
              <a:t> </a:t>
            </a:r>
            <a:endParaRPr lang="en-US" sz="4400" dirty="0">
              <a:solidFill>
                <a:srgbClr val="C00000"/>
              </a:solidFill>
              <a:latin typeface="iCiel Cadena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2853" y="238780"/>
            <a:ext cx="715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28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1026" name="Picture 2" descr="D:\4\m,mn,mn,n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170185" cy="3733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m,mn,m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43" y="2095500"/>
            <a:ext cx="3600450" cy="4152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62580"/>
            <a:ext cx="474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Cảnh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trong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tranh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28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iCiel Cadena" pitchFamily="2" charset="0"/>
              </a:rPr>
              <a:t>nặn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2050" name="Picture 2" descr="D:\4\,mnv,nv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1066800"/>
            <a:ext cx="5235624" cy="4267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bgnvb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00174"/>
            <a:ext cx="2767468" cy="4619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5717" y="5558135"/>
            <a:ext cx="3628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”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6172200"/>
            <a:ext cx="352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”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875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54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8227</TotalTime>
  <Words>377</Words>
  <Application>Microsoft Office PowerPoint</Application>
  <PresentationFormat>On-screen Show (4:3)</PresentationFormat>
  <Paragraphs>71</Paragraphs>
  <Slides>26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Office Theme</vt:lpstr>
      <vt:lpstr>https://www.freeppt7.com</vt:lpstr>
      <vt:lpstr>1_第一PPT，www.1ppt.com</vt:lpstr>
      <vt:lpstr>1_https://www.freeppt7.com</vt:lpstr>
      <vt:lpstr>2_https://www.freeppt7.com</vt:lpstr>
      <vt:lpstr>3_https://www.freeppt7.com</vt:lpstr>
      <vt:lpstr>5_www.jpppt.com</vt:lpstr>
      <vt:lpstr>Office 主题</vt:lpstr>
      <vt:lpstr>2_Office 主题</vt:lpstr>
      <vt:lpstr>4_https://www.freeppt7.com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hongbeo</cp:lastModifiedBy>
  <cp:revision>687</cp:revision>
  <dcterms:created xsi:type="dcterms:W3CDTF">2020-08-13T08:18:23Z</dcterms:created>
  <dcterms:modified xsi:type="dcterms:W3CDTF">2021-09-14T16:23:36Z</dcterms:modified>
</cp:coreProperties>
</file>