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6" r:id="rId3"/>
    <p:sldId id="300" r:id="rId4"/>
    <p:sldId id="258" r:id="rId5"/>
    <p:sldId id="301" r:id="rId6"/>
    <p:sldId id="259" r:id="rId7"/>
    <p:sldId id="304" r:id="rId8"/>
    <p:sldId id="299" r:id="rId9"/>
    <p:sldId id="263" r:id="rId10"/>
    <p:sldId id="289" r:id="rId11"/>
    <p:sldId id="288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B3C02-22A3-4E14-AFD0-8159FE5A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142D38-2846-4799-BA16-2B0DFABAE2FA}"/>
              </a:ext>
            </a:extLst>
          </p:cNvPr>
          <p:cNvSpPr/>
          <p:nvPr/>
        </p:nvSpPr>
        <p:spPr>
          <a:xfrm>
            <a:off x="1143008" y="471494"/>
            <a:ext cx="9929812" cy="56149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2637138" y="2736211"/>
            <a:ext cx="681789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4</a:t>
            </a:r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Khu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rừng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nhiệt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đới</a:t>
            </a:r>
            <a:endParaRPr lang="vi-VN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088117" y="688126"/>
            <a:ext cx="803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675173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MĨ THUẬT LỚP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2</a:t>
            </a:r>
            <a:endParaRPr lang="vi-V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53884" y="1716764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40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2504057" y="435524"/>
            <a:ext cx="7309171" cy="1069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</a:p>
        </p:txBody>
      </p:sp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2757268" y="140678"/>
            <a:ext cx="6830869" cy="87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842683" y="1198979"/>
            <a:ext cx="10040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654AC-789F-498B-BC75-47BBBD2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59" t="34857" r="759" b="14530"/>
          <a:stretch/>
        </p:blipFill>
        <p:spPr>
          <a:xfrm>
            <a:off x="7638176" y="3362985"/>
            <a:ext cx="3899921" cy="2801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64858-DC42-4327-BA43-49EE6340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1" y="3685864"/>
            <a:ext cx="3721463" cy="247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BE41A-59FA-4A63-BE1F-1D05B99E9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2454" r="26604" b="13384"/>
          <a:stretch/>
        </p:blipFill>
        <p:spPr>
          <a:xfrm>
            <a:off x="4553825" y="3412225"/>
            <a:ext cx="2505140" cy="2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3D56C-DF28-4DAA-B7A6-5A060993C0A8}"/>
              </a:ext>
            </a:extLst>
          </p:cNvPr>
          <p:cNvSpPr/>
          <p:nvPr/>
        </p:nvSpPr>
        <p:spPr>
          <a:xfrm>
            <a:off x="3253839" y="365125"/>
            <a:ext cx="6709558" cy="110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4A412-48A3-4E3F-B5C5-8ED1DBD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2741220" y="146977"/>
            <a:ext cx="67095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C3CC1370-6394-45A6-A53A-454662010AF1}"/>
              </a:ext>
            </a:extLst>
          </p:cNvPr>
          <p:cNvSpPr/>
          <p:nvPr/>
        </p:nvSpPr>
        <p:spPr>
          <a:xfrm>
            <a:off x="100013" y="1472540"/>
            <a:ext cx="11987212" cy="4828248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sz="3200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Giấy màu, bìa màu, vỏ hộp,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…</a:t>
            </a:r>
          </a:p>
          <a:p>
            <a:pPr marL="1200150" lvl="2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Kéo, keo dán, băng dính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8" t="26697" b="11451"/>
          <a:stretch/>
        </p:blipFill>
        <p:spPr>
          <a:xfrm>
            <a:off x="360195" y="1837662"/>
            <a:ext cx="2381025" cy="2381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62228" y="1837660"/>
            <a:ext cx="2381025" cy="238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2" r="19675"/>
          <a:stretch/>
        </p:blipFill>
        <p:spPr>
          <a:xfrm>
            <a:off x="10615612" y="1837660"/>
            <a:ext cx="1371600" cy="2381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20" y="1837658"/>
            <a:ext cx="2381025" cy="23810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F0744A-B9C5-4167-BC91-467FD77DFF08}"/>
              </a:ext>
            </a:extLst>
          </p:cNvPr>
          <p:cNvSpPr/>
          <p:nvPr/>
        </p:nvSpPr>
        <p:spPr>
          <a:xfrm>
            <a:off x="2918715" y="1837658"/>
            <a:ext cx="2506467" cy="23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554CB-FCDF-4AF5-BE4A-215E79182F33}"/>
              </a:ext>
            </a:extLst>
          </p:cNvPr>
          <p:cNvSpPr/>
          <p:nvPr/>
        </p:nvSpPr>
        <p:spPr>
          <a:xfrm rot="21348689">
            <a:off x="3298554" y="1960281"/>
            <a:ext cx="1746786" cy="216284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328EF-53BB-442E-91E6-6419DB1C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432" y="2320049"/>
            <a:ext cx="3175461" cy="221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33AD2-0DE8-4373-80DC-1F83F3D6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01" y="2320049"/>
            <a:ext cx="3296072" cy="221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F027-4899-490D-A050-9E46C4F17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856" y="2320049"/>
            <a:ext cx="3082576" cy="2165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9EDC0-CF4A-42AF-80B3-B8025BA494F1}"/>
              </a:ext>
            </a:extLst>
          </p:cNvPr>
          <p:cNvSpPr txBox="1"/>
          <p:nvPr/>
        </p:nvSpPr>
        <p:spPr>
          <a:xfrm>
            <a:off x="2316352" y="207254"/>
            <a:ext cx="404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EAC74-7977-4EB5-929D-EE849839B2E1}"/>
              </a:ext>
            </a:extLst>
          </p:cNvPr>
          <p:cNvSpPr txBox="1"/>
          <p:nvPr/>
        </p:nvSpPr>
        <p:spPr>
          <a:xfrm>
            <a:off x="1460665" y="915140"/>
            <a:ext cx="1003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178FF-F026-4666-8853-DC2486C9E967}"/>
              </a:ext>
            </a:extLst>
          </p:cNvPr>
          <p:cNvSpPr txBox="1"/>
          <p:nvPr/>
        </p:nvSpPr>
        <p:spPr>
          <a:xfrm>
            <a:off x="2565069" y="4725081"/>
            <a:ext cx="893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hổ rất to lớn và có một bộ lông màu đỏ cam vằn đen trông rất đẹp. Con hổ 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cái tai nhỏ xinh trên đầu, đôi mắt tròn, màu xanh lục như hai viên bi ve, hàm răng trắng, nhọn,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CB76C7-F342-4FBD-A6C5-C6439867A2CE}"/>
              </a:ext>
            </a:extLst>
          </p:cNvPr>
          <p:cNvSpPr/>
          <p:nvPr/>
        </p:nvSpPr>
        <p:spPr>
          <a:xfrm>
            <a:off x="3051958" y="2577133"/>
            <a:ext cx="486889" cy="4273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D2EF18-A82E-42DC-B482-0C3ED472B681}"/>
              </a:ext>
            </a:extLst>
          </p:cNvPr>
          <p:cNvSpPr/>
          <p:nvPr/>
        </p:nvSpPr>
        <p:spPr>
          <a:xfrm>
            <a:off x="4572001" y="4002259"/>
            <a:ext cx="463138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5E4B92-1DEC-43F4-B44D-6DE0ADDE2078}"/>
              </a:ext>
            </a:extLst>
          </p:cNvPr>
          <p:cNvSpPr/>
          <p:nvPr/>
        </p:nvSpPr>
        <p:spPr>
          <a:xfrm>
            <a:off x="9355182" y="4002259"/>
            <a:ext cx="498764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6C1BDE-5104-45DF-8A45-A72F0DD7FC6C}"/>
              </a:ext>
            </a:extLst>
          </p:cNvPr>
          <p:cNvSpPr/>
          <p:nvPr/>
        </p:nvSpPr>
        <p:spPr>
          <a:xfrm>
            <a:off x="774273" y="4725081"/>
            <a:ext cx="1460664" cy="13402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73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1" y="97432"/>
            <a:ext cx="8507288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ĐẶC ĐIỂM TẠO HÌNH CỦA CHÚ HỔ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8" y="1897019"/>
            <a:ext cx="361100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63" y="1897019"/>
            <a:ext cx="361100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43226" y="4619650"/>
            <a:ext cx="791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3226" y="5272435"/>
            <a:ext cx="893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hình,màu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43226" y="5925220"/>
            <a:ext cx="6278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780A5-704B-41E7-B7D4-C9E8238B0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81" y="1897019"/>
            <a:ext cx="4173076" cy="2314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B33F1-8D7B-4807-9202-FE699EF35F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227" t="11857" r="16250" b="8313"/>
          <a:stretch/>
        </p:blipFill>
        <p:spPr>
          <a:xfrm>
            <a:off x="7988718" y="1897019"/>
            <a:ext cx="3706189" cy="25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E6987-1AD9-460D-B2CA-CC5028F29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0642" y="2188891"/>
            <a:ext cx="3315202" cy="252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BAFD0-6B15-48FE-9B2B-E368EEFF9499}"/>
              </a:ext>
            </a:extLst>
          </p:cNvPr>
          <p:cNvSpPr txBox="1"/>
          <p:nvPr/>
        </p:nvSpPr>
        <p:spPr>
          <a:xfrm>
            <a:off x="2470068" y="546264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D1B64-0DF0-498E-B338-9255BE028738}"/>
              </a:ext>
            </a:extLst>
          </p:cNvPr>
          <p:cNvSpPr txBox="1"/>
          <p:nvPr/>
        </p:nvSpPr>
        <p:spPr>
          <a:xfrm>
            <a:off x="961900" y="1413164"/>
            <a:ext cx="10702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F27D8-0BAE-49A0-A6C8-8DA93402790E}"/>
              </a:ext>
            </a:extLst>
          </p:cNvPr>
          <p:cNvSpPr txBox="1"/>
          <p:nvPr/>
        </p:nvSpPr>
        <p:spPr>
          <a:xfrm>
            <a:off x="1086592" y="5279214"/>
            <a:ext cx="276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44F82-A52E-4FF9-9369-21176C073B08}"/>
              </a:ext>
            </a:extLst>
          </p:cNvPr>
          <p:cNvSpPr txBox="1"/>
          <p:nvPr/>
        </p:nvSpPr>
        <p:spPr>
          <a:xfrm>
            <a:off x="4953308" y="5275651"/>
            <a:ext cx="25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BE130-078A-4F3A-AF63-41894771FC4E}"/>
              </a:ext>
            </a:extLst>
          </p:cNvPr>
          <p:cNvSpPr txBox="1"/>
          <p:nvPr/>
        </p:nvSpPr>
        <p:spPr>
          <a:xfrm>
            <a:off x="8134844" y="5275651"/>
            <a:ext cx="352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B16B1-387A-4DD8-88BA-9D5EA54D3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96" r="4389"/>
          <a:stretch/>
        </p:blipFill>
        <p:spPr>
          <a:xfrm>
            <a:off x="367328" y="2169548"/>
            <a:ext cx="3733803" cy="2522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60D8F5-D208-4F99-9BEE-B5B268A9C7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77" t="7944" r="11018" b="6021"/>
          <a:stretch/>
        </p:blipFill>
        <p:spPr>
          <a:xfrm>
            <a:off x="4352000" y="2183512"/>
            <a:ext cx="3937773" cy="25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682" y="193779"/>
            <a:ext cx="7001033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CHÚ HỔ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9" y="1843682"/>
            <a:ext cx="2500571" cy="187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683" y="1843682"/>
            <a:ext cx="2500572" cy="187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47" y="1843682"/>
            <a:ext cx="2772982" cy="187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237" y="1843682"/>
            <a:ext cx="2772983" cy="187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192138" y="4263804"/>
            <a:ext cx="277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B3:Trang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3447" y="4263804"/>
            <a:ext cx="277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4647" y="4263804"/>
            <a:ext cx="5044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tai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061520-1F29-4C9F-8E4E-E1061DA2287E}"/>
              </a:ext>
            </a:extLst>
          </p:cNvPr>
          <p:cNvSpPr/>
          <p:nvPr/>
        </p:nvSpPr>
        <p:spPr>
          <a:xfrm>
            <a:off x="414647" y="181604"/>
            <a:ext cx="1293159" cy="1143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85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4ED46-43EB-49F4-917B-5C114538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t="8522" r="8945"/>
          <a:stretch/>
        </p:blipFill>
        <p:spPr>
          <a:xfrm>
            <a:off x="710409" y="186581"/>
            <a:ext cx="3379769" cy="2052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46DDFA-F39A-4C3E-AD71-AE0D7DB14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6" t="3102" r="6133" b="4561"/>
          <a:stretch/>
        </p:blipFill>
        <p:spPr>
          <a:xfrm>
            <a:off x="715171" y="2409751"/>
            <a:ext cx="3375007" cy="2058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C1A14-B9DF-45E1-BDFA-1D4C6D011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8" t="2477" r="6484" b="2477"/>
          <a:stretch/>
        </p:blipFill>
        <p:spPr>
          <a:xfrm>
            <a:off x="4185428" y="186581"/>
            <a:ext cx="3821143" cy="2442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A90B0-A4AC-4883-9520-7C889DB840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37" t="1643" r="3907"/>
          <a:stretch/>
        </p:blipFill>
        <p:spPr>
          <a:xfrm>
            <a:off x="710409" y="4558794"/>
            <a:ext cx="3379769" cy="213215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919ECB6-C52D-45A6-8E30-4427A1E1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13" y="186581"/>
            <a:ext cx="2978019" cy="211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4236E70-2F3B-4F13-B82A-5B4C53378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13" y="2454691"/>
            <a:ext cx="2978020" cy="201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23AC2959-D633-4204-806D-3D6BC1F9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13" y="4677861"/>
            <a:ext cx="2978021" cy="201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28825E-522A-470E-935B-C196B6D43D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428" y="2766938"/>
            <a:ext cx="3821143" cy="29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3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77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242" y="50777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tham 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EB533-D6B7-4403-BB77-6F57698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1688" y="807761"/>
            <a:ext cx="4038886" cy="2648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427BA8-3FD0-442B-B4A3-1D54905D1A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3" r="8007"/>
          <a:stretch/>
        </p:blipFill>
        <p:spPr>
          <a:xfrm>
            <a:off x="7573835" y="3706698"/>
            <a:ext cx="4193479" cy="2786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050A7D-85E0-4317-A5FC-C4F8CE7B79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29" t="11044" r="15625" b="716"/>
          <a:stretch/>
        </p:blipFill>
        <p:spPr>
          <a:xfrm>
            <a:off x="3614303" y="3706698"/>
            <a:ext cx="3732103" cy="2786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06247-2719-4E41-A828-7038A4F55A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77" t="7944" r="11018" b="6021"/>
          <a:stretch/>
        </p:blipFill>
        <p:spPr>
          <a:xfrm>
            <a:off x="802412" y="807761"/>
            <a:ext cx="4134068" cy="264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987347" y="2276873"/>
            <a:ext cx="63353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E7AD7E19-EA36-4BBF-BEC9-C71977786A0F}"/>
              </a:ext>
            </a:extLst>
          </p:cNvPr>
          <p:cNvSpPr/>
          <p:nvPr/>
        </p:nvSpPr>
        <p:spPr>
          <a:xfrm>
            <a:off x="2991989" y="272294"/>
            <a:ext cx="6407057" cy="902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C341E2-A783-43AE-AB8F-433C0AB6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846" y="-124054"/>
            <a:ext cx="2647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6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956</TotalTime>
  <Words>389</Words>
  <Application>Microsoft Office PowerPoint</Application>
  <PresentationFormat>Widescreen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NHẬN BIẾT ĐẶC ĐIỂM TẠO HÌNH CỦA CHÚ HỔ</vt:lpstr>
      <vt:lpstr>PowerPoint Presentation</vt:lpstr>
      <vt:lpstr>CÁCH TẠO HÌNH CHÚ HỔ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Nhung Nguyễn</cp:lastModifiedBy>
  <cp:revision>173</cp:revision>
  <dcterms:created xsi:type="dcterms:W3CDTF">2021-09-25T06:29:54Z</dcterms:created>
  <dcterms:modified xsi:type="dcterms:W3CDTF">2024-03-05T06:06:18Z</dcterms:modified>
</cp:coreProperties>
</file>