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6" r:id="rId6"/>
    <p:sldId id="268" r:id="rId7"/>
    <p:sldId id="267" r:id="rId8"/>
    <p:sldId id="269" r:id="rId9"/>
    <p:sldId id="262" r:id="rId10"/>
    <p:sldId id="265" r:id="rId11"/>
    <p:sldId id="263" r:id="rId12"/>
    <p:sldId id="2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3616"/>
    <a:srgbClr val="2032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84E7-48FA-400F-B856-7322E9DEFFB3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B77F-70FD-47C7-84E9-67C8CB328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336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84E7-48FA-400F-B856-7322E9DEFFB3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B77F-70FD-47C7-84E9-67C8CB328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04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84E7-48FA-400F-B856-7322E9DEFFB3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B77F-70FD-47C7-84E9-67C8CB328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653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84E7-48FA-400F-B856-7322E9DEFFB3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B77F-70FD-47C7-84E9-67C8CB328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92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84E7-48FA-400F-B856-7322E9DEFFB3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B77F-70FD-47C7-84E9-67C8CB328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240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84E7-48FA-400F-B856-7322E9DEFFB3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B77F-70FD-47C7-84E9-67C8CB328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44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84E7-48FA-400F-B856-7322E9DEFFB3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B77F-70FD-47C7-84E9-67C8CB328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683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84E7-48FA-400F-B856-7322E9DEFFB3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B77F-70FD-47C7-84E9-67C8CB328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779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84E7-48FA-400F-B856-7322E9DEFFB3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B77F-70FD-47C7-84E9-67C8CB328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17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84E7-48FA-400F-B856-7322E9DEFFB3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B77F-70FD-47C7-84E9-67C8CB328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59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84E7-48FA-400F-B856-7322E9DEFFB3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B77F-70FD-47C7-84E9-67C8CB328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611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384E7-48FA-400F-B856-7322E9DEFFB3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AB77F-70FD-47C7-84E9-67C8CB328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490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21.wdp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22.wdp"/><Relationship Id="rId10" Type="http://schemas.microsoft.com/office/2007/relationships/hdphoto" Target="../media/hdphoto23.wdp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microsoft.com/office/2007/relationships/hdphoto" Target="../media/hdphoto8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11.wdp"/><Relationship Id="rId4" Type="http://schemas.openxmlformats.org/officeDocument/2006/relationships/image" Target="../media/image18.png"/><Relationship Id="rId9" Type="http://schemas.microsoft.com/office/2007/relationships/hdphoto" Target="../media/hdphoto13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20.wdp"/><Relationship Id="rId3" Type="http://schemas.microsoft.com/office/2007/relationships/hdphoto" Target="../media/hdphoto15.wdp"/><Relationship Id="rId7" Type="http://schemas.microsoft.com/office/2007/relationships/hdphoto" Target="../media/hdphoto17.wdp"/><Relationship Id="rId12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19.wdp"/><Relationship Id="rId5" Type="http://schemas.microsoft.com/office/2007/relationships/hdphoto" Target="../media/hdphoto16.wdp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microsoft.com/office/2007/relationships/hdphoto" Target="../media/hdphoto1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93C74C-2700-4EC4-82E1-904E6BA10E1E}"/>
              </a:ext>
            </a:extLst>
          </p:cNvPr>
          <p:cNvGrpSpPr/>
          <p:nvPr/>
        </p:nvGrpSpPr>
        <p:grpSpPr>
          <a:xfrm>
            <a:off x="0" y="-28575"/>
            <a:ext cx="12192000" cy="6915151"/>
            <a:chOff x="0" y="-28575"/>
            <a:chExt cx="12192000" cy="691515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C35BB59-E8C4-444F-A9BA-3E1AECBE9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02" t="2439" r="45578"/>
            <a:stretch/>
          </p:blipFill>
          <p:spPr>
            <a:xfrm>
              <a:off x="2424320" y="-1"/>
              <a:ext cx="1495216" cy="685800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31C9295-A091-44EA-B271-7FFB39B22A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19"/>
            <a:stretch/>
          </p:blipFill>
          <p:spPr>
            <a:xfrm>
              <a:off x="3788320" y="28576"/>
              <a:ext cx="6398668" cy="6858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FCFD356-D8F5-444B-9D23-F9F678E46F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372"/>
            <a:stretch/>
          </p:blipFill>
          <p:spPr>
            <a:xfrm>
              <a:off x="0" y="-28575"/>
              <a:ext cx="312946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A82F865-5D4E-4899-A5FC-C079FF05B9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95"/>
            <a:stretch/>
          </p:blipFill>
          <p:spPr>
            <a:xfrm>
              <a:off x="7662863" y="0"/>
              <a:ext cx="4529137" cy="6858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7BFB176-4FA4-44AE-8A74-5B156929AC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34" r="29129"/>
            <a:stretch/>
          </p:blipFill>
          <p:spPr>
            <a:xfrm>
              <a:off x="3467556" y="28576"/>
              <a:ext cx="2409120" cy="6858000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2971297" y="557213"/>
            <a:ext cx="62494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50" dirty="0">
                <a:ln w="0"/>
                <a:solidFill>
                  <a:srgbClr val="20321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 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925EB1-963D-4AED-BA24-6FC0972BC90D}"/>
              </a:ext>
            </a:extLst>
          </p:cNvPr>
          <p:cNvSpPr/>
          <p:nvPr/>
        </p:nvSpPr>
        <p:spPr>
          <a:xfrm>
            <a:off x="1755819" y="2336869"/>
            <a:ext cx="8680361" cy="18004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700" b="1" spc="50" dirty="0">
                <a:ln w="0"/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10</a:t>
            </a:r>
          </a:p>
          <a:p>
            <a:pPr algn="ctr"/>
            <a:r>
              <a:rPr lang="en-US" sz="3700" b="1" spc="50" dirty="0">
                <a:ln w="0"/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CUỘC SỐNG QUANH EM</a:t>
            </a:r>
          </a:p>
          <a:p>
            <a:pPr algn="ctr"/>
            <a:r>
              <a:rPr lang="en-US" sz="3700" b="1" cap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1</a:t>
            </a:r>
            <a:r>
              <a:rPr lang="en-US" sz="37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: VẼ TRANH CUỘC SỐNG QUANH EM</a:t>
            </a:r>
            <a:endParaRPr lang="en-US" sz="37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6660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39008" y="97694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63" y="3757950"/>
            <a:ext cx="4100513" cy="25851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744" y="840732"/>
            <a:ext cx="3531475" cy="25851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201816-A2F4-4A07-8495-E5EE92FA97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94" r="4726"/>
          <a:stretch/>
        </p:blipFill>
        <p:spPr>
          <a:xfrm>
            <a:off x="166264" y="840732"/>
            <a:ext cx="4100513" cy="25851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421CAC-F1AB-43F8-A9D2-E8F55C3488D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781" r="4493"/>
          <a:stretch/>
        </p:blipFill>
        <p:spPr>
          <a:xfrm>
            <a:off x="8070160" y="840732"/>
            <a:ext cx="3895757" cy="25851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24A1EC-F82F-469E-AD84-93666D2D103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023" r="9531"/>
          <a:stretch/>
        </p:blipFill>
        <p:spPr>
          <a:xfrm>
            <a:off x="8070160" y="3757949"/>
            <a:ext cx="3895757" cy="25851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F2631C-C216-4F75-9DF9-8A19D5AA8F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997" y="3757948"/>
            <a:ext cx="3525949" cy="2585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32559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0"/>
            <a:ext cx="12192000" cy="68511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02220" y="1982593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381850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38185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381850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38185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12137" y="2933531"/>
            <a:ext cx="801066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1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1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2549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47"/>
            <a:ext cx="12192000" cy="68644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9510" y="1471561"/>
            <a:ext cx="7122485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</a:p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BÀI TỐT!</a:t>
            </a:r>
          </a:p>
        </p:txBody>
      </p:sp>
    </p:spTree>
    <p:extLst>
      <p:ext uri="{BB962C8B-B14F-4D97-AF65-F5344CB8AC3E}">
        <p14:creationId xmlns:p14="http://schemas.microsoft.com/office/powerpoint/2010/main" val="723027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64" b="119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20830" y="2737069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233616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04000" y="3625751"/>
            <a:ext cx="4644538" cy="180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1488547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B5D012-DA26-4BF4-B3C7-741303BDDC0A}"/>
              </a:ext>
            </a:extLst>
          </p:cNvPr>
          <p:cNvSpPr/>
          <p:nvPr/>
        </p:nvSpPr>
        <p:spPr>
          <a:xfrm>
            <a:off x="1049441" y="264319"/>
            <a:ext cx="10358437" cy="6329362"/>
          </a:xfrm>
          <a:prstGeom prst="roundRect">
            <a:avLst>
              <a:gd name="adj" fmla="val 673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171490" y="1989142"/>
            <a:ext cx="852984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237229" y="864193"/>
            <a:ext cx="57175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002060"/>
                </a:solidFill>
              </a:rPr>
              <a:t>YÊU CẦU CẦN ĐẠT </a:t>
            </a:r>
            <a:endParaRPr lang="en-US" sz="5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71489" y="4254602"/>
            <a:ext cx="85298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3154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4" t="7536" r="10044" b="78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6B6095B-774A-4264-AE1C-681C172626A2}"/>
              </a:ext>
            </a:extLst>
          </p:cNvPr>
          <p:cNvSpPr/>
          <p:nvPr/>
        </p:nvSpPr>
        <p:spPr>
          <a:xfrm>
            <a:off x="2100263" y="5857463"/>
            <a:ext cx="8029575" cy="8844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392649" y="116084"/>
            <a:ext cx="3406703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41" y="978129"/>
            <a:ext cx="3429000" cy="2266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888" y="977977"/>
            <a:ext cx="3476223" cy="2267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358" y="977977"/>
            <a:ext cx="3400653" cy="2267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41" y="3434986"/>
            <a:ext cx="3429000" cy="2283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888" y="3434986"/>
            <a:ext cx="3497204" cy="2283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358" y="3434986"/>
            <a:ext cx="3400653" cy="2283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888977" y="5857463"/>
            <a:ext cx="631454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86469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4" t="7536" r="10044" b="78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88541" y="130585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KHÁM PHÁ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E9EFDD-9949-425B-95DB-F7D4B14BA0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47" y="970702"/>
            <a:ext cx="3382945" cy="2126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F989B3-121D-47A1-8A88-33EEE3C6A7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47" y="3803040"/>
            <a:ext cx="3382945" cy="2241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546E68-0297-4DD2-9047-95A339BDDE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389" y="970703"/>
            <a:ext cx="3193964" cy="2123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52AF4F-D3C1-456D-8759-D4FE3A0E84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389" y="3767414"/>
            <a:ext cx="3193964" cy="2277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8812D7-F774-4F61-AA58-1F4DC1A75D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699" y="970702"/>
            <a:ext cx="3259383" cy="2123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8CED92C-906B-4257-A67B-3ABDEF475B26}"/>
              </a:ext>
            </a:extLst>
          </p:cNvPr>
          <p:cNvSpPr/>
          <p:nvPr/>
        </p:nvSpPr>
        <p:spPr>
          <a:xfrm>
            <a:off x="2164765" y="3234668"/>
            <a:ext cx="373895" cy="33983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vi-VN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997190C-96CC-412E-91F9-5AC4B88A1C98}"/>
              </a:ext>
            </a:extLst>
          </p:cNvPr>
          <p:cNvSpPr/>
          <p:nvPr/>
        </p:nvSpPr>
        <p:spPr>
          <a:xfrm>
            <a:off x="9583733" y="6273265"/>
            <a:ext cx="373895" cy="33983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  <a:endParaRPr lang="vi-VN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23D7A76-AE2C-4774-B5F2-CF8BDD672081}"/>
              </a:ext>
            </a:extLst>
          </p:cNvPr>
          <p:cNvSpPr/>
          <p:nvPr/>
        </p:nvSpPr>
        <p:spPr>
          <a:xfrm>
            <a:off x="2212971" y="6273265"/>
            <a:ext cx="373895" cy="33983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  <a:endParaRPr lang="vi-VN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D144637-DFFA-47D0-895C-F0DE56C08A08}"/>
              </a:ext>
            </a:extLst>
          </p:cNvPr>
          <p:cNvSpPr/>
          <p:nvPr/>
        </p:nvSpPr>
        <p:spPr>
          <a:xfrm>
            <a:off x="5926661" y="3234668"/>
            <a:ext cx="373895" cy="33983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vi-VN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EC4D9F7-8EEB-44F4-944B-25DC1DEC7BA3}"/>
              </a:ext>
            </a:extLst>
          </p:cNvPr>
          <p:cNvSpPr/>
          <p:nvPr/>
        </p:nvSpPr>
        <p:spPr>
          <a:xfrm flipH="1">
            <a:off x="9583734" y="3236758"/>
            <a:ext cx="373894" cy="33983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vi-VN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3F0DC4-D99A-4850-98D4-7D6CBEE52685}"/>
              </a:ext>
            </a:extLst>
          </p:cNvPr>
          <p:cNvSpPr txBox="1"/>
          <p:nvPr/>
        </p:nvSpPr>
        <p:spPr>
          <a:xfrm>
            <a:off x="4330626" y="3742667"/>
            <a:ext cx="35417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1.Kể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ở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2.Hình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29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8D5B15-6D0E-40E8-82AE-111E3B3B2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E005640-2D09-477D-9D9C-039D6808A480}"/>
              </a:ext>
            </a:extLst>
          </p:cNvPr>
          <p:cNvSpPr/>
          <p:nvPr/>
        </p:nvSpPr>
        <p:spPr>
          <a:xfrm>
            <a:off x="671513" y="1003848"/>
            <a:ext cx="11058525" cy="5196927"/>
          </a:xfrm>
          <a:prstGeom prst="roundRect">
            <a:avLst>
              <a:gd name="adj" fmla="val 97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FA31F6-2E98-4885-BB0F-486828D3E23B}"/>
              </a:ext>
            </a:extLst>
          </p:cNvPr>
          <p:cNvSpPr txBox="1"/>
          <p:nvPr/>
        </p:nvSpPr>
        <p:spPr>
          <a:xfrm>
            <a:off x="1101713" y="1457449"/>
            <a:ext cx="100513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lao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D02DE4-B1D1-465F-AEFC-E0A27B69FF1E}"/>
              </a:ext>
            </a:extLst>
          </p:cNvPr>
          <p:cNvSpPr txBox="1"/>
          <p:nvPr/>
        </p:nvSpPr>
        <p:spPr>
          <a:xfrm>
            <a:off x="1101713" y="3243323"/>
            <a:ext cx="100513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ng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10E7C9-7A7C-4BBD-98A7-9A94D64141A3}"/>
              </a:ext>
            </a:extLst>
          </p:cNvPr>
          <p:cNvSpPr txBox="1"/>
          <p:nvPr/>
        </p:nvSpPr>
        <p:spPr>
          <a:xfrm>
            <a:off x="1101713" y="4605710"/>
            <a:ext cx="100513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25494" y="110782"/>
            <a:ext cx="2925801" cy="9694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700" b="1" dirty="0">
                <a:ln/>
                <a:solidFill>
                  <a:schemeClr val="accent4"/>
                </a:solidFill>
              </a:rPr>
              <a:t>GHI NHỚ</a:t>
            </a:r>
            <a:endParaRPr lang="en-US" sz="57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0118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08E1B2C-2EFC-44AD-8182-109161AD3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888" y="0"/>
            <a:ext cx="6234114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57888" cy="68580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515155" y="392724"/>
            <a:ext cx="11294772" cy="59436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645825" y="756843"/>
            <a:ext cx="4900350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39" t="39122" r="15695" b="39527"/>
          <a:stretch/>
        </p:blipFill>
        <p:spPr>
          <a:xfrm>
            <a:off x="862884" y="1944712"/>
            <a:ext cx="3219718" cy="2202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89" t="39249" r="15918" b="39155"/>
          <a:stretch/>
        </p:blipFill>
        <p:spPr>
          <a:xfrm>
            <a:off x="4520482" y="1944711"/>
            <a:ext cx="3198104" cy="2202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51" t="38310" r="14250" b="38591"/>
          <a:stretch/>
        </p:blipFill>
        <p:spPr>
          <a:xfrm>
            <a:off x="8156465" y="1944710"/>
            <a:ext cx="3204953" cy="2202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365162" y="4327300"/>
            <a:ext cx="192232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98644" y="4325152"/>
            <a:ext cx="30540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60168" y="4310125"/>
            <a:ext cx="25618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361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275" b="1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0E909F-E78A-4913-B96C-5A1D313ECC5F}"/>
              </a:ext>
            </a:extLst>
          </p:cNvPr>
          <p:cNvSpPr txBox="1"/>
          <p:nvPr/>
        </p:nvSpPr>
        <p:spPr>
          <a:xfrm>
            <a:off x="2601533" y="2638727"/>
            <a:ext cx="7212168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1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84BB03-7714-474B-8C9E-B62862CF6B1E}"/>
              </a:ext>
            </a:extLst>
          </p:cNvPr>
          <p:cNvSpPr txBox="1"/>
          <p:nvPr/>
        </p:nvSpPr>
        <p:spPr>
          <a:xfrm>
            <a:off x="2601533" y="3998571"/>
            <a:ext cx="5847008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endParaRPr lang="vi-VN" sz="31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57100" y="1882824"/>
            <a:ext cx="19010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LƯU Ý</a:t>
            </a:r>
          </a:p>
        </p:txBody>
      </p:sp>
    </p:spTree>
    <p:extLst>
      <p:ext uri="{BB962C8B-B14F-4D97-AF65-F5344CB8AC3E}">
        <p14:creationId xmlns:p14="http://schemas.microsoft.com/office/powerpoint/2010/main" val="1840874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1" y="596699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2" r="6587"/>
          <a:stretch/>
        </p:blipFill>
        <p:spPr>
          <a:xfrm>
            <a:off x="834886" y="1293901"/>
            <a:ext cx="3439065" cy="2217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38" y="1293902"/>
            <a:ext cx="3346005" cy="2217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930" y="1293901"/>
            <a:ext cx="3202778" cy="2217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86" y="3715785"/>
            <a:ext cx="3439065" cy="245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931" y="3715785"/>
            <a:ext cx="3202778" cy="245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0FD8A3-AB4B-4334-90A6-EB71BA3897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37" y="3715784"/>
            <a:ext cx="3346005" cy="2453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63583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398</Words>
  <Application>Microsoft Office PowerPoint</Application>
  <PresentationFormat>Widescreen</PresentationFormat>
  <Paragraphs>45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Nhung Nguyễn</cp:lastModifiedBy>
  <cp:revision>56</cp:revision>
  <dcterms:created xsi:type="dcterms:W3CDTF">2022-02-27T03:36:23Z</dcterms:created>
  <dcterms:modified xsi:type="dcterms:W3CDTF">2024-03-05T05:56:08Z</dcterms:modified>
</cp:coreProperties>
</file>