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1552" r:id="rId2"/>
    <p:sldId id="7609" r:id="rId3"/>
    <p:sldId id="7614" r:id="rId4"/>
    <p:sldId id="7615" r:id="rId5"/>
    <p:sldId id="7616" r:id="rId6"/>
    <p:sldId id="7634" r:id="rId7"/>
    <p:sldId id="7617" r:id="rId8"/>
    <p:sldId id="7563" r:id="rId9"/>
    <p:sldId id="7594" r:id="rId10"/>
    <p:sldId id="7595" r:id="rId11"/>
    <p:sldId id="7584" r:id="rId12"/>
    <p:sldId id="7583" r:id="rId13"/>
    <p:sldId id="7631" r:id="rId14"/>
    <p:sldId id="7568" r:id="rId15"/>
    <p:sldId id="7618" r:id="rId16"/>
    <p:sldId id="7619" r:id="rId17"/>
    <p:sldId id="7632" r:id="rId18"/>
    <p:sldId id="7590" r:id="rId19"/>
    <p:sldId id="7620" r:id="rId20"/>
    <p:sldId id="7635" r:id="rId21"/>
    <p:sldId id="7633" r:id="rId22"/>
    <p:sldId id="7624" r:id="rId23"/>
    <p:sldId id="7621" r:id="rId24"/>
    <p:sldId id="7573" r:id="rId25"/>
    <p:sldId id="7606" r:id="rId26"/>
    <p:sldId id="76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82"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2/17/2023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22.png"/><Relationship Id="rId12" Type="http://schemas.microsoft.com/office/2007/relationships/hdphoto" Target="../media/hdphoto9.wdp"/><Relationship Id="rId2" Type="http://schemas.openxmlformats.org/officeDocument/2006/relationships/image" Target="../media/image15.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5.png"/><Relationship Id="rId5" Type="http://schemas.openxmlformats.org/officeDocument/2006/relationships/image" Target="../media/image32.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33.png"/><Relationship Id="rId7" Type="http://schemas.microsoft.com/office/2007/relationships/hdphoto" Target="../media/hdphoto1.wdp"/><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2.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23.png"/><Relationship Id="rId12" Type="http://schemas.microsoft.com/office/2007/relationships/hdphoto" Target="../media/hdphoto9.wdp"/><Relationship Id="rId2" Type="http://schemas.openxmlformats.org/officeDocument/2006/relationships/image" Target="../media/image15.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23.png"/><Relationship Id="rId12" Type="http://schemas.microsoft.com/office/2007/relationships/hdphoto" Target="../media/hdphoto9.wdp"/><Relationship Id="rId2" Type="http://schemas.openxmlformats.org/officeDocument/2006/relationships/image" Target="../media/image15.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5.wdp"/><Relationship Id="rId10" Type="http://schemas.openxmlformats.org/officeDocument/2006/relationships/image" Target="../media/image44.png"/><Relationship Id="rId4" Type="http://schemas.openxmlformats.org/officeDocument/2006/relationships/image" Target="../media/image19.png"/><Relationship Id="rId9"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23.png"/><Relationship Id="rId12" Type="http://schemas.microsoft.com/office/2007/relationships/hdphoto" Target="../media/hdphoto9.wdp"/><Relationship Id="rId2" Type="http://schemas.openxmlformats.org/officeDocument/2006/relationships/image" Target="../media/image15.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7.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6.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7.png"/><Relationship Id="rId5" Type="http://schemas.openxmlformats.org/officeDocument/2006/relationships/image" Target="../media/image51.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3.png"/><Relationship Id="rId5" Type="http://schemas.openxmlformats.org/officeDocument/2006/relationships/image" Target="../media/image21.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image" Target="../media/image20.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slide" Target="slide8.xml"/><Relationship Id="rId5" Type="http://schemas.openxmlformats.org/officeDocument/2006/relationships/image" Target="../media/image20.emf"/><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emf"/><Relationship Id="rId7" Type="http://schemas.microsoft.com/office/2007/relationships/hdphoto" Target="../media/hdphoto8.wdp"/><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28.png"/><Relationship Id="rId5" Type="http://schemas.openxmlformats.org/officeDocument/2006/relationships/image" Target="../media/image26.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3.png"/><Relationship Id="rId4" Type="http://schemas.microsoft.com/office/2007/relationships/hdphoto" Target="../media/hdphoto7.wdp"/><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23</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Toán</a:t>
            </a:r>
            <a:endParaRPr lang="en-US" altLang="en-AI"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Luyện</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tập</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chung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(T3)</a:t>
            </a:r>
            <a:endParaRPr kumimoji="0" lang="vi-VN"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cxnSp>
        <p:nvCxnSpPr>
          <p:cNvPr id="6" name="Straight Connector 5">
            <a:extLst>
              <a:ext uri="{FF2B5EF4-FFF2-40B4-BE49-F238E27FC236}">
                <a16:creationId xmlns:a16="http://schemas.microsoft.com/office/drawing/2014/main" id="{FE6E7F0B-FB8D-4EC9-9ECD-15855C4630CC}"/>
              </a:ext>
            </a:extLst>
          </p:cNvPr>
          <p:cNvCxnSpPr/>
          <p:nvPr/>
        </p:nvCxnSpPr>
        <p:spPr>
          <a:xfrm>
            <a:off x="4401671" y="609600"/>
            <a:ext cx="371362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A5A0608-6485-4136-8620-6E56585CC49F}"/>
              </a:ext>
            </a:extLst>
          </p:cNvPr>
          <p:cNvCxnSpPr>
            <a:cxnSpLocks/>
          </p:cNvCxnSpPr>
          <p:nvPr/>
        </p:nvCxnSpPr>
        <p:spPr>
          <a:xfrm>
            <a:off x="8767483" y="564776"/>
            <a:ext cx="226807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711041-314C-461A-BCD5-3BD5E48AB954}"/>
              </a:ext>
            </a:extLst>
          </p:cNvPr>
          <p:cNvCxnSpPr>
            <a:cxnSpLocks/>
          </p:cNvCxnSpPr>
          <p:nvPr/>
        </p:nvCxnSpPr>
        <p:spPr>
          <a:xfrm>
            <a:off x="1810871" y="968188"/>
            <a:ext cx="313764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FE6870-CFE2-4AEE-80B6-7C861F24A692}"/>
              </a:ext>
            </a:extLst>
          </p:cNvPr>
          <p:cNvCxnSpPr>
            <a:cxnSpLocks/>
          </p:cNvCxnSpPr>
          <p:nvPr/>
        </p:nvCxnSpPr>
        <p:spPr>
          <a:xfrm>
            <a:off x="5202891" y="968188"/>
            <a:ext cx="2147047"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3969BD-5FA7-423D-8379-29F157A72736}"/>
              </a:ext>
            </a:extLst>
          </p:cNvPr>
          <p:cNvCxnSpPr>
            <a:cxnSpLocks/>
          </p:cNvCxnSpPr>
          <p:nvPr/>
        </p:nvCxnSpPr>
        <p:spPr>
          <a:xfrm>
            <a:off x="8246383" y="968188"/>
            <a:ext cx="21470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928C9D4-6B9C-4FBC-B79E-57F328BD9774}"/>
              </a:ext>
            </a:extLst>
          </p:cNvPr>
          <p:cNvCxnSpPr>
            <a:cxnSpLocks/>
          </p:cNvCxnSpPr>
          <p:nvPr/>
        </p:nvCxnSpPr>
        <p:spPr>
          <a:xfrm>
            <a:off x="3236259" y="1344706"/>
            <a:ext cx="4113679"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par>
                                <p:cTn id="28" presetID="22" presetClass="entr" presetSubtype="8"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par>
                                <p:cTn id="36" presetID="22" presetClass="entr" presetSubtype="8"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00"/>
                                        <p:tgtEl>
                                          <p:spTgt spid="3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wipe(down)">
                                      <p:cBhvr>
                                        <p:cTn id="54" dur="500"/>
                                        <p:tgtEl>
                                          <p:spTgt spid="4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0">
                                            <p:txEl>
                                              <p:pRg st="1" end="1"/>
                                            </p:txEl>
                                          </p:spTgt>
                                        </p:tgtEl>
                                        <p:attrNameLst>
                                          <p:attrName>style.visibility</p:attrName>
                                        </p:attrNameLst>
                                      </p:cBhvr>
                                      <p:to>
                                        <p:strVal val="visible"/>
                                      </p:to>
                                    </p:set>
                                    <p:animEffect transition="in" filter="wipe(down)">
                                      <p:cBhvr>
                                        <p:cTn id="59" dur="500"/>
                                        <p:tgtEl>
                                          <p:spTgt spid="40">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0">
                                            <p:txEl>
                                              <p:pRg st="2" end="2"/>
                                            </p:txEl>
                                          </p:spTgt>
                                        </p:tgtEl>
                                        <p:attrNameLst>
                                          <p:attrName>style.visibility</p:attrName>
                                        </p:attrNameLst>
                                      </p:cBhvr>
                                      <p:to>
                                        <p:strVal val="visible"/>
                                      </p:to>
                                    </p:set>
                                    <p:animEffect transition="in" filter="wipe(down)">
                                      <p:cBhvr>
                                        <p:cTn id="64" dur="500"/>
                                        <p:tgtEl>
                                          <p:spTgt spid="40">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0">
                                            <p:txEl>
                                              <p:pRg st="3" end="3"/>
                                            </p:txEl>
                                          </p:spTgt>
                                        </p:tgtEl>
                                        <p:attrNameLst>
                                          <p:attrName>style.visibility</p:attrName>
                                        </p:attrNameLst>
                                      </p:cBhvr>
                                      <p:to>
                                        <p:strVal val="visible"/>
                                      </p:to>
                                    </p:set>
                                    <p:animEffect transition="in" filter="wipe(down)">
                                      <p:cBhvr>
                                        <p:cTn id="69" dur="500"/>
                                        <p:tgtEl>
                                          <p:spTgt spid="40">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0">
                                            <p:txEl>
                                              <p:pRg st="4" end="4"/>
                                            </p:txEl>
                                          </p:spTgt>
                                        </p:tgtEl>
                                        <p:attrNameLst>
                                          <p:attrName>style.visibility</p:attrName>
                                        </p:attrNameLst>
                                      </p:cBhvr>
                                      <p:to>
                                        <p:strVal val="visible"/>
                                      </p:to>
                                    </p:set>
                                    <p:animEffect transition="in" filter="wipe(down)">
                                      <p:cBhvr>
                                        <p:cTn id="74" dur="500"/>
                                        <p:tgtEl>
                                          <p:spTgt spid="40">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40">
                                            <p:txEl>
                                              <p:pRg st="5" end="5"/>
                                            </p:txEl>
                                          </p:spTgt>
                                        </p:tgtEl>
                                        <p:attrNameLst>
                                          <p:attrName>style.visibility</p:attrName>
                                        </p:attrNameLst>
                                      </p:cBhvr>
                                      <p:to>
                                        <p:strVal val="visible"/>
                                      </p:to>
                                    </p:set>
                                    <p:animEffect transition="in" filter="wipe(down)">
                                      <p:cBhvr>
                                        <p:cTn id="79"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cxnSp>
        <p:nvCxnSpPr>
          <p:cNvPr id="16" name="Straight Connector 15">
            <a:extLst>
              <a:ext uri="{FF2B5EF4-FFF2-40B4-BE49-F238E27FC236}">
                <a16:creationId xmlns:a16="http://schemas.microsoft.com/office/drawing/2014/main" id="{03DBEF7D-0E19-4000-90C7-D85496BE08D4}"/>
              </a:ext>
            </a:extLst>
          </p:cNvPr>
          <p:cNvCxnSpPr>
            <a:cxnSpLocks/>
          </p:cNvCxnSpPr>
          <p:nvPr/>
        </p:nvCxnSpPr>
        <p:spPr>
          <a:xfrm>
            <a:off x="1932791" y="670560"/>
            <a:ext cx="489472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C1FCAE-6B77-4F96-9800-A3335F22CAD9}"/>
              </a:ext>
            </a:extLst>
          </p:cNvPr>
          <p:cNvCxnSpPr>
            <a:cxnSpLocks/>
          </p:cNvCxnSpPr>
          <p:nvPr/>
        </p:nvCxnSpPr>
        <p:spPr>
          <a:xfrm>
            <a:off x="7418556" y="650240"/>
            <a:ext cx="3584724" cy="2032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cxnSp>
        <p:nvCxnSpPr>
          <p:cNvPr id="16" name="Straight Connector 15">
            <a:extLst>
              <a:ext uri="{FF2B5EF4-FFF2-40B4-BE49-F238E27FC236}">
                <a16:creationId xmlns:a16="http://schemas.microsoft.com/office/drawing/2014/main" id="{B6937E00-F4F6-4051-AA00-C2810B7C7E02}"/>
              </a:ext>
            </a:extLst>
          </p:cNvPr>
          <p:cNvCxnSpPr>
            <a:cxnSpLocks/>
          </p:cNvCxnSpPr>
          <p:nvPr/>
        </p:nvCxnSpPr>
        <p:spPr>
          <a:xfrm>
            <a:off x="1932791" y="670560"/>
            <a:ext cx="489472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15FFD6-D20D-4D74-8E9D-4F5472BED8AC}"/>
              </a:ext>
            </a:extLst>
          </p:cNvPr>
          <p:cNvCxnSpPr>
            <a:cxnSpLocks/>
          </p:cNvCxnSpPr>
          <p:nvPr/>
        </p:nvCxnSpPr>
        <p:spPr>
          <a:xfrm>
            <a:off x="2186791" y="1044259"/>
            <a:ext cx="639840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E608AB1-CF3A-47AE-8AA0-82A7F6AECF42}"/>
              </a:ext>
            </a:extLst>
          </p:cNvPr>
          <p:cNvCxnSpPr>
            <a:cxnSpLocks/>
          </p:cNvCxnSpPr>
          <p:nvPr/>
        </p:nvCxnSpPr>
        <p:spPr>
          <a:xfrm>
            <a:off x="9173846" y="1060137"/>
            <a:ext cx="232282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B71E3E-0000-47D8-AD2E-094A825B1838}"/>
              </a:ext>
            </a:extLst>
          </p:cNvPr>
          <p:cNvCxnSpPr>
            <a:cxnSpLocks/>
          </p:cNvCxnSpPr>
          <p:nvPr/>
        </p:nvCxnSpPr>
        <p:spPr>
          <a:xfrm>
            <a:off x="1027504" y="1401476"/>
            <a:ext cx="109014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D2BC427-0427-4673-B878-C2AD68327EC4}"/>
              </a:ext>
            </a:extLst>
          </p:cNvPr>
          <p:cNvCxnSpPr>
            <a:cxnSpLocks/>
          </p:cNvCxnSpPr>
          <p:nvPr/>
        </p:nvCxnSpPr>
        <p:spPr>
          <a:xfrm>
            <a:off x="2978224" y="1411636"/>
            <a:ext cx="56069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down)">
                                      <p:cBhvr>
                                        <p:cTn id="37" dur="500"/>
                                        <p:tgtEl>
                                          <p:spTgt spid="1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1" end="1"/>
                                            </p:txEl>
                                          </p:spTgt>
                                        </p:tgtEl>
                                        <p:attrNameLst>
                                          <p:attrName>style.visibility</p:attrName>
                                        </p:attrNameLst>
                                      </p:cBhvr>
                                      <p:to>
                                        <p:strVal val="visible"/>
                                      </p:to>
                                    </p:set>
                                    <p:animEffect transition="in" filter="wipe(down)">
                                      <p:cBhvr>
                                        <p:cTn id="42" dur="500"/>
                                        <p:tgtEl>
                                          <p:spTgt spid="1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animEffect transition="in" filter="wipe(down)">
                                      <p:cBhvr>
                                        <p:cTn id="47" dur="500"/>
                                        <p:tgtEl>
                                          <p:spTgt spid="1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3" end="3"/>
                                            </p:txEl>
                                          </p:spTgt>
                                        </p:tgtEl>
                                        <p:attrNameLst>
                                          <p:attrName>style.visibility</p:attrName>
                                        </p:attrNameLst>
                                      </p:cBhvr>
                                      <p:to>
                                        <p:strVal val="visible"/>
                                      </p:to>
                                    </p:set>
                                    <p:animEffect transition="in" filter="wipe(down)">
                                      <p:cBhvr>
                                        <p:cTn id="52" dur="500"/>
                                        <p:tgtEl>
                                          <p:spTgt spid="1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4" end="4"/>
                                            </p:txEl>
                                          </p:spTgt>
                                        </p:tgtEl>
                                        <p:attrNameLst>
                                          <p:attrName>style.visibility</p:attrName>
                                        </p:attrNameLst>
                                      </p:cBhvr>
                                      <p:to>
                                        <p:strVal val="visible"/>
                                      </p:to>
                                    </p:set>
                                    <p:animEffect transition="in" filter="wipe(down)">
                                      <p:cBhvr>
                                        <p:cTn id="57" dur="500"/>
                                        <p:tgtEl>
                                          <p:spTgt spid="1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5" end="5"/>
                                            </p:txEl>
                                          </p:spTgt>
                                        </p:tgtEl>
                                        <p:attrNameLst>
                                          <p:attrName>style.visibility</p:attrName>
                                        </p:attrNameLst>
                                      </p:cBhvr>
                                      <p:to>
                                        <p:strVal val="visible"/>
                                      </p:to>
                                    </p:set>
                                    <p:animEffect transition="in" filter="wipe(down)">
                                      <p:cBhvr>
                                        <p:cTn id="62" dur="500"/>
                                        <p:tgtEl>
                                          <p:spTgt spid="15">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6" end="6"/>
                                            </p:txEl>
                                          </p:spTgt>
                                        </p:tgtEl>
                                        <p:attrNameLst>
                                          <p:attrName>style.visibility</p:attrName>
                                        </p:attrNameLst>
                                      </p:cBhvr>
                                      <p:to>
                                        <p:strVal val="visible"/>
                                      </p:to>
                                    </p:set>
                                    <p:animEffect transition="in" filter="wipe(down)">
                                      <p:cBhvr>
                                        <p:cTn id="67" dur="500"/>
                                        <p:tgtEl>
                                          <p:spTgt spid="15">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7" end="7"/>
                                            </p:txEl>
                                          </p:spTgt>
                                        </p:tgtEl>
                                        <p:attrNameLst>
                                          <p:attrName>style.visibility</p:attrName>
                                        </p:attrNameLst>
                                      </p:cBhvr>
                                      <p:to>
                                        <p:strVal val="visible"/>
                                      </p:to>
                                    </p:set>
                                    <p:animEffect transition="in" filter="wipe(down)">
                                      <p:cBhvr>
                                        <p:cTn id="72" dur="500"/>
                                        <p:tgtEl>
                                          <p:spTgt spid="15">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5">
                                            <p:txEl>
                                              <p:pRg st="8" end="8"/>
                                            </p:txEl>
                                          </p:spTgt>
                                        </p:tgtEl>
                                        <p:attrNameLst>
                                          <p:attrName>style.visibility</p:attrName>
                                        </p:attrNameLst>
                                      </p:cBhvr>
                                      <p:to>
                                        <p:strVal val="visible"/>
                                      </p:to>
                                    </p:set>
                                    <p:animEffect transition="in" filter="wipe(down)">
                                      <p:cBhvr>
                                        <p:cTn id="77" dur="500"/>
                                        <p:tgtEl>
                                          <p:spTgt spid="15">
                                            <p:txEl>
                                              <p:pRg st="8" end="8"/>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15">
                                            <p:txEl>
                                              <p:pRg st="9" end="9"/>
                                            </p:txEl>
                                          </p:spTgt>
                                        </p:tgtEl>
                                        <p:attrNameLst>
                                          <p:attrName>style.visibility</p:attrName>
                                        </p:attrNameLst>
                                      </p:cBhvr>
                                      <p:to>
                                        <p:strVal val="visible"/>
                                      </p:to>
                                    </p:set>
                                    <p:animEffect transition="in" filter="wipe(down)">
                                      <p:cBhvr>
                                        <p:cTn id="82" dur="500"/>
                                        <p:tgtEl>
                                          <p:spTgt spid="15">
                                            <p:txEl>
                                              <p:pRg st="9" end="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5">
                                            <p:txEl>
                                              <p:pRg st="10" end="10"/>
                                            </p:txEl>
                                          </p:spTgt>
                                        </p:tgtEl>
                                        <p:attrNameLst>
                                          <p:attrName>style.visibility</p:attrName>
                                        </p:attrNameLst>
                                      </p:cBhvr>
                                      <p:to>
                                        <p:strVal val="visible"/>
                                      </p:to>
                                    </p:set>
                                    <p:animEffect transition="in" filter="wipe(down)">
                                      <p:cBhvr>
                                        <p:cTn id="87" dur="500"/>
                                        <p:tgtEl>
                                          <p:spTgt spid="15">
                                            <p:txEl>
                                              <p:pRg st="10" end="1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15">
                                            <p:txEl>
                                              <p:pRg st="11" end="11"/>
                                            </p:txEl>
                                          </p:spTgt>
                                        </p:tgtEl>
                                        <p:attrNameLst>
                                          <p:attrName>style.visibility</p:attrName>
                                        </p:attrNameLst>
                                      </p:cBhvr>
                                      <p:to>
                                        <p:strVal val="visible"/>
                                      </p:to>
                                    </p:set>
                                    <p:animEffect transition="in" filter="wipe(down)">
                                      <p:cBhvr>
                                        <p:cTn id="92" dur="500"/>
                                        <p:tgtEl>
                                          <p:spTgt spid="15">
                                            <p:txEl>
                                              <p:pRg st="11" end="1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15">
                                            <p:txEl>
                                              <p:pRg st="12" end="12"/>
                                            </p:txEl>
                                          </p:spTgt>
                                        </p:tgtEl>
                                        <p:attrNameLst>
                                          <p:attrName>style.visibility</p:attrName>
                                        </p:attrNameLst>
                                      </p:cBhvr>
                                      <p:to>
                                        <p:strVal val="visible"/>
                                      </p:to>
                                    </p:set>
                                    <p:animEffect transition="in" filter="wipe(down)">
                                      <p:cBhvr>
                                        <p:cTn id="97"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Ôn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lại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kiến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thức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đã</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học</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mj-lt"/>
                <a:cs typeface="Calibri" panose="020F0502020204030204" pitchFamily="34" charset="0"/>
              </a:rPr>
              <a:t>Chuẩn</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bị</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bài</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sau</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Phép</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cộng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các</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số</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trong</a:t>
            </a:r>
            <a:r>
              <a:rPr lang="en-US" sz="3200" dirty="0">
                <a:solidFill>
                  <a:prstClr val="black"/>
                </a:solidFill>
                <a:latin typeface="+mj-lt"/>
                <a:cs typeface="Calibri" panose="020F0502020204030204" pitchFamily="34" charset="0"/>
              </a:rPr>
              <a:t> </a:t>
            </a:r>
            <a:r>
              <a:rPr lang="en-US" sz="3200" dirty="0" err="1">
                <a:solidFill>
                  <a:prstClr val="black"/>
                </a:solidFill>
                <a:latin typeface="+mj-lt"/>
                <a:cs typeface="Calibri" panose="020F0502020204030204" pitchFamily="34" charset="0"/>
              </a:rPr>
              <a:t>phạm</a:t>
            </a:r>
            <a:r>
              <a:rPr lang="en-US" sz="3200" dirty="0">
                <a:solidFill>
                  <a:prstClr val="black"/>
                </a:solidFill>
                <a:latin typeface="+mj-lt"/>
                <a:cs typeface="Calibri" panose="020F0502020204030204" pitchFamily="34" charset="0"/>
              </a:rPr>
              <a:t> vi 10 000</a:t>
            </a:r>
            <a:endPar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737</Words>
  <Application>Microsoft Office PowerPoint</Application>
  <PresentationFormat>Widescreen</PresentationFormat>
  <Paragraphs>82</Paragraphs>
  <Slides>26</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微软雅黑</vt:lpstr>
      <vt:lpstr>Arial</vt:lpstr>
      <vt:lpstr>Baloo 2</vt:lpstr>
      <vt:lpstr>Calibri</vt:lpstr>
      <vt:lpstr>HP001 4 hàng</vt:lpstr>
      <vt:lpstr>Times New Roman</vt:lpstr>
      <vt:lpstr>UVN Banh Mi</vt:lpstr>
      <vt:lpstr>UVN Van Chuong Nang</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Thị Khánh Ly (420000327)</cp:lastModifiedBy>
  <cp:revision>37</cp:revision>
  <dcterms:created xsi:type="dcterms:W3CDTF">2022-11-07T11:41:10Z</dcterms:created>
  <dcterms:modified xsi:type="dcterms:W3CDTF">2023-02-17T02:23:05Z</dcterms:modified>
</cp:coreProperties>
</file>