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08" r:id="rId2"/>
    <p:sldId id="257" r:id="rId3"/>
    <p:sldId id="314" r:id="rId4"/>
    <p:sldId id="291" r:id="rId5"/>
    <p:sldId id="293" r:id="rId6"/>
    <p:sldId id="281" r:id="rId7"/>
    <p:sldId id="282" r:id="rId8"/>
    <p:sldId id="264" r:id="rId9"/>
    <p:sldId id="294" r:id="rId10"/>
    <p:sldId id="265" r:id="rId11"/>
    <p:sldId id="284" r:id="rId12"/>
    <p:sldId id="267" r:id="rId13"/>
    <p:sldId id="296" r:id="rId14"/>
    <p:sldId id="295" r:id="rId15"/>
    <p:sldId id="297" r:id="rId16"/>
    <p:sldId id="269" r:id="rId17"/>
    <p:sldId id="270" r:id="rId18"/>
    <p:sldId id="304" r:id="rId19"/>
    <p:sldId id="305" r:id="rId20"/>
    <p:sldId id="306" r:id="rId21"/>
    <p:sldId id="280" r:id="rId22"/>
    <p:sldId id="260" r:id="rId23"/>
    <p:sldId id="307" r:id="rId24"/>
    <p:sldId id="309" r:id="rId25"/>
    <p:sldId id="310" r:id="rId26"/>
    <p:sldId id="311" r:id="rId27"/>
    <p:sldId id="312" r:id="rId28"/>
    <p:sldId id="313"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71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1255767" y="999767"/>
            <a:ext cx="5856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1255767" y="2289467"/>
            <a:ext cx="4383200" cy="3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2133">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2679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1.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3.wdp"/><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2.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18147" cy="818147"/>
          </a:xfrm>
          <a:prstGeom prst="rect">
            <a:avLst/>
          </a:prstGeom>
        </p:spPr>
      </p:pic>
      <p:sp>
        <p:nvSpPr>
          <p:cNvPr id="6" name="TextBox 5"/>
          <p:cNvSpPr txBox="1"/>
          <p:nvPr/>
        </p:nvSpPr>
        <p:spPr>
          <a:xfrm>
            <a:off x="3348021" y="294928"/>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420966" y="928904"/>
            <a:ext cx="3497209" cy="715709"/>
          </a:xfrm>
          <a:prstGeom prst="rect">
            <a:avLst/>
          </a:prstGeom>
          <a:noFill/>
        </p:spPr>
        <p:txBody>
          <a:bodyPr wrap="square" rtlCol="0">
            <a:spAutoFit/>
          </a:bodyPr>
          <a:lstStyle/>
          <a:p>
            <a:pPr algn="ctr">
              <a:defRPr/>
            </a:pP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1"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23</a:t>
            </a:r>
            <a:endPar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818147" y="1755369"/>
            <a:ext cx="11193899" cy="2820900"/>
          </a:xfrm>
          <a:prstGeom prst="rect">
            <a:avLst/>
          </a:prstGeom>
          <a:noFill/>
        </p:spPr>
        <p:txBody>
          <a:bodyPr wrap="square" rtlCol="0">
            <a:spAutoFit/>
          </a:bodyPr>
          <a:lstStyle/>
          <a:p>
            <a:pPr algn="ct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51"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5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lnSpc>
                <a:spcPct val="120000"/>
              </a:lnSpc>
            </a:pPr>
            <a:r>
              <a:rPr lang="vi-VN" sz="4400" b="1" dirty="0" smtClean="0">
                <a:ln w="0"/>
                <a:latin typeface="Times New Roman" panose="02020603050405020304" pitchFamily="18" charset="0"/>
                <a:ea typeface="Tahoma" panose="020B0604030504040204" pitchFamily="34" charset="0"/>
                <a:cs typeface="Times New Roman" panose="02020603050405020304" pitchFamily="18" charset="0"/>
              </a:rPr>
              <a:t>BÀI </a:t>
            </a:r>
            <a:r>
              <a:rPr lang="en-US" sz="4400" b="1" dirty="0" smtClean="0">
                <a:ln w="0"/>
                <a:latin typeface="Times New Roman" panose="02020603050405020304" pitchFamily="18" charset="0"/>
                <a:ea typeface="Tahoma" panose="020B0604030504040204" pitchFamily="34" charset="0"/>
                <a:cs typeface="Times New Roman" panose="02020603050405020304" pitchFamily="18" charset="0"/>
              </a:rPr>
              <a:t>9</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Đọc</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Lời</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kêu</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gọi</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toàn</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dân</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tập</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thể</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dục</a:t>
            </a:r>
            <a:endParaRPr lang="en-US" sz="4000" b="1" dirty="0" smtClean="0">
              <a:ln w="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Nói</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và</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nghe</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Học</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từ</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bạn</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892858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xmlns="" id="{E7FEAB0E-E687-41A1-B084-A7233DCDD543}"/>
              </a:ext>
            </a:extLst>
          </p:cNvPr>
          <p:cNvSpPr txBox="1">
            <a:spLocks noChangeArrowheads="1"/>
          </p:cNvSpPr>
          <p:nvPr/>
        </p:nvSpPr>
        <p:spPr bwMode="auto">
          <a:xfrm>
            <a:off x="623436" y="182531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Times New Roman" panose="02020603050405020304" pitchFamily="18" charset="0"/>
                <a:ea typeface="Arial-Rounded" panose="020B0500000000000000" pitchFamily="34" charset="0"/>
                <a:cs typeface="Times New Roman" panose="02020603050405020304" pitchFamily="18" charset="0"/>
              </a:rPr>
              <a:t>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iữ gìn dân chủ,</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xây dựng nước nhà,</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gây đời sống mới,</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việc gì </a:t>
            </a:r>
            <a:r>
              <a:rPr lang="en-US" altLang="en-US" sz="3600" b="1" dirty="0" err="1">
                <a:latin typeface="Times New Roman" panose="02020603050405020304" pitchFamily="18" charset="0"/>
                <a:ea typeface="Arial-Rounded" panose="020B0500000000000000" pitchFamily="34" charset="0"/>
                <a:cs typeface="Times New Roman" panose="02020603050405020304" pitchFamily="18" charset="0"/>
              </a:rPr>
              <a:t>cũng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cần có sức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mới làm thành công</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xmlns="" id="{C18ADCB6-35BF-488A-B810-509C946925F9}"/>
              </a:ext>
            </a:extLst>
          </p:cNvPr>
          <p:cNvSpPr txBox="1">
            <a:spLocks noChangeArrowheads="1"/>
          </p:cNvSpPr>
          <p:nvPr/>
        </p:nvSpPr>
        <p:spPr bwMode="auto">
          <a:xfrm>
            <a:off x="623436" y="312610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mj-lt"/>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endParaRPr lang="en-US" altLang="en-US" sz="3600" b="1" dirty="0">
              <a:solidFill>
                <a:srgbClr val="FF0000"/>
              </a:solidFill>
              <a:latin typeface="+mj-lt"/>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xmlns=""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mj-lt"/>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a:t>
            </a:r>
            <a:endParaRPr lang="en-US" altLang="en-US" sz="3600" b="1" dirty="0">
              <a:solidFill>
                <a:srgbClr val="FF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xmlns=""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xmlns=""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xmlns=""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xmlns=""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xmlns=""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xmlns=""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xmlns=""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xmlns=""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3100" y="-467335"/>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xmlns="" id="{04924A72-4893-4F3F-9FB3-E9F4493E5E86}"/>
              </a:ext>
            </a:extLst>
          </p:cNvPr>
          <p:cNvSpPr txBox="1"/>
          <p:nvPr/>
        </p:nvSpPr>
        <p:spPr>
          <a:xfrm>
            <a:off x="2064435" y="2719142"/>
            <a:ext cx="6868632" cy="2554545"/>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3" name="Group 2"/>
          <p:cNvGrpSpPr/>
          <p:nvPr/>
        </p:nvGrpSpPr>
        <p:grpSpPr>
          <a:xfrm>
            <a:off x="304264" y="-596644"/>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xmlns=""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mj-lt"/>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4"/>
                                        </p:tgtEl>
                                      </p:cBhvr>
                                    </p:animEffect>
                                    <p:set>
                                      <p:cBhvr>
                                        <p:cTn id="16" dur="1" fill="hold">
                                          <p:stCondLst>
                                            <p:cond delay="499"/>
                                          </p:stCondLst>
                                        </p:cTn>
                                        <p:tgtEl>
                                          <p:spTgt spid="5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xmlns=""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mj-lt"/>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4"/>
                                        </p:tgtEl>
                                      </p:cBhvr>
                                    </p:animEffect>
                                    <p:set>
                                      <p:cBhvr>
                                        <p:cTn id="16" dur="1" fill="hold">
                                          <p:stCondLst>
                                            <p:cond delay="499"/>
                                          </p:stCondLst>
                                        </p:cTn>
                                        <p:tgtEl>
                                          <p:spTgt spid="5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xmlns=""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xmlns=""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xmlns=""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xmlns=""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xmlns=""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D966A7B8-CA18-4810-8B0A-2D7AEADCC6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xmlns=""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xmlns=""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xmlns=""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mj-lt"/>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xmlns=""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xmlns=""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rotWithShape="1">
            <a:blip r:embed="rId2">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grpSp>
        <p:nvGrpSpPr>
          <p:cNvPr id="4" name="Group 3">
            <a:extLst>
              <a:ext uri="{FF2B5EF4-FFF2-40B4-BE49-F238E27FC236}">
                <a16:creationId xmlns:a16="http://schemas.microsoft.com/office/drawing/2014/main" xmlns="" id="{87BD78D9-ECC1-F036-6735-636104DA5634}"/>
              </a:ext>
            </a:extLst>
          </p:cNvPr>
          <p:cNvGrpSpPr/>
          <p:nvPr/>
        </p:nvGrpSpPr>
        <p:grpSpPr>
          <a:xfrm>
            <a:off x="4954479" y="1741012"/>
            <a:ext cx="2959780" cy="769441"/>
            <a:chOff x="2461586" y="2693226"/>
            <a:chExt cx="2327704" cy="769441"/>
          </a:xfrm>
        </p:grpSpPr>
        <p:sp>
          <p:nvSpPr>
            <p:cNvPr id="5" name="Rectangle: Rounded Corners 4">
              <a:extLst>
                <a:ext uri="{FF2B5EF4-FFF2-40B4-BE49-F238E27FC236}">
                  <a16:creationId xmlns:a16="http://schemas.microsoft.com/office/drawing/2014/main" xmlns="" id="{CB1D0CBE-051D-BDE8-DBF0-D1008B6CA2BF}"/>
                </a:ext>
              </a:extLst>
            </p:cNvPr>
            <p:cNvSpPr/>
            <p:nvPr/>
          </p:nvSpPr>
          <p:spPr>
            <a:xfrm>
              <a:off x="2461586" y="2730978"/>
              <a:ext cx="2258510" cy="6304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8F82EE1-4025-02C7-46E5-4150984A2F0A}"/>
                </a:ext>
              </a:extLst>
            </p:cNvPr>
            <p:cNvSpPr txBox="1"/>
            <p:nvPr/>
          </p:nvSpPr>
          <p:spPr>
            <a:xfrm>
              <a:off x="2602351" y="2693226"/>
              <a:ext cx="218693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ea typeface="LNTH-LuoLuoNotangYuanTi 1"/>
                  <a:cs typeface="LNTH-LuoLuoNotangYuanTi 1" pitchFamily="2" charset="-128"/>
                </a:rPr>
                <a:t>Tiếng</a:t>
              </a:r>
              <a:r>
                <a:rPr kumimoji="0" lang="en-US" sz="4400" b="1" i="0" u="none" strike="noStrike" kern="1200" cap="none" spc="0" normalizeH="0" baseline="0" noProof="0" dirty="0">
                  <a:ln>
                    <a:noFill/>
                  </a:ln>
                  <a:solidFill>
                    <a:srgbClr val="FF0000"/>
                  </a:solidFill>
                  <a:effectLst/>
                  <a:uLnTx/>
                  <a:uFillTx/>
                  <a:ea typeface="LNTH-LuoLuoNotangYuanTi 1"/>
                  <a:cs typeface="LNTH-LuoLuoNotangYuanTi 1" pitchFamily="2" charset="-128"/>
                </a:rPr>
                <a:t> </a:t>
              </a:r>
              <a:r>
                <a:rPr kumimoji="0" lang="en-US" sz="4400" b="1" i="0" u="none" strike="noStrike" kern="1200" cap="none" spc="0" normalizeH="0" baseline="0" noProof="0" dirty="0" err="1">
                  <a:ln>
                    <a:noFill/>
                  </a:ln>
                  <a:solidFill>
                    <a:srgbClr val="FF0000"/>
                  </a:solidFill>
                  <a:effectLst/>
                  <a:uLnTx/>
                  <a:uFillTx/>
                  <a:ea typeface="LNTH-LuoLuoNotangYuanTi 1"/>
                  <a:cs typeface="LNTH-LuoLuoNotangYuanTi 1" pitchFamily="2" charset="-128"/>
                </a:rPr>
                <a:t>việt</a:t>
              </a:r>
              <a:endParaRPr kumimoji="0" lang="en-US" sz="4400" b="1" i="0" u="none" strike="noStrike" kern="1200" cap="none" spc="0" normalizeH="0" baseline="0" noProof="0" dirty="0">
                <a:ln>
                  <a:noFill/>
                </a:ln>
                <a:solidFill>
                  <a:prstClr val="black"/>
                </a:solidFill>
                <a:effectLst/>
                <a:uLnTx/>
                <a:uFillTx/>
                <a:ea typeface="LNTH-LuoLuoNotangYuanTi 1"/>
                <a:cs typeface="LNTH-LuoLuoNotangYuanTi 1" pitchFamily="2" charset="-128"/>
              </a:endParaRPr>
            </a:p>
          </p:txBody>
        </p:sp>
      </p:grpSp>
      <p:pic>
        <p:nvPicPr>
          <p:cNvPr id="10" name="Picture 9">
            <a:extLst>
              <a:ext uri="{FF2B5EF4-FFF2-40B4-BE49-F238E27FC236}">
                <a16:creationId xmlns:a16="http://schemas.microsoft.com/office/drawing/2014/main" xmlns="" id="{362A65E9-AE7F-420D-997F-2300A3D545E4}"/>
              </a:ext>
            </a:extLst>
          </p:cNvPr>
          <p:cNvPicPr>
            <a:picLocks noChangeAspect="1"/>
          </p:cNvPicPr>
          <p:nvPr/>
        </p:nvPicPr>
        <p:blipFill>
          <a:blip r:embed="rId3"/>
          <a:stretch>
            <a:fillRect/>
          </a:stretch>
        </p:blipFill>
        <p:spPr>
          <a:xfrm>
            <a:off x="2505472" y="3071586"/>
            <a:ext cx="8419306" cy="829128"/>
          </a:xfrm>
          <a:prstGeom prst="rect">
            <a:avLst/>
          </a:prstGeom>
        </p:spPr>
      </p:pic>
    </p:spTree>
    <p:extLst>
      <p:ext uri="{BB962C8B-B14F-4D97-AF65-F5344CB8AC3E}">
        <p14:creationId xmlns:p14="http://schemas.microsoft.com/office/powerpoint/2010/main" val="693520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Background pattern&#10;&#10;Description automatically generated with low confidence">
            <a:extLst>
              <a:ext uri="{FF2B5EF4-FFF2-40B4-BE49-F238E27FC236}">
                <a16:creationId xmlns:a16="http://schemas.microsoft.com/office/drawing/2014/main" xmlns="" id="{34B75B55-7DB6-E186-E757-FE36037EAD9C}"/>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59" name="Group 58">
            <a:extLst>
              <a:ext uri="{FF2B5EF4-FFF2-40B4-BE49-F238E27FC236}">
                <a16:creationId xmlns:a16="http://schemas.microsoft.com/office/drawing/2014/main" xmlns="" id="{01D3A068-51CE-44AA-44FD-A5F49CA1D8C4}"/>
              </a:ext>
            </a:extLst>
          </p:cNvPr>
          <p:cNvGrpSpPr/>
          <p:nvPr/>
        </p:nvGrpSpPr>
        <p:grpSpPr>
          <a:xfrm>
            <a:off x="805440" y="1284845"/>
            <a:ext cx="2928359" cy="4077729"/>
            <a:chOff x="1139838" y="968579"/>
            <a:chExt cx="2561070" cy="3269742"/>
          </a:xfrm>
          <a:scene3d>
            <a:camera prst="perspectiveRight"/>
            <a:lightRig rig="threePt" dir="t"/>
          </a:scene3d>
        </p:grpSpPr>
        <p:grpSp>
          <p:nvGrpSpPr>
            <p:cNvPr id="46" name="Group 45">
              <a:extLst>
                <a:ext uri="{FF2B5EF4-FFF2-40B4-BE49-F238E27FC236}">
                  <a16:creationId xmlns:a16="http://schemas.microsoft.com/office/drawing/2014/main" xmlns="" id="{C55BFDE8-7F0C-66F5-9B7B-F64245D748D3}"/>
                </a:ext>
              </a:extLst>
            </p:cNvPr>
            <p:cNvGrpSpPr/>
            <p:nvPr/>
          </p:nvGrpSpPr>
          <p:grpSpPr>
            <a:xfrm>
              <a:off x="1139838" y="2371704"/>
              <a:ext cx="2561070" cy="1866617"/>
              <a:chOff x="1202620" y="2202612"/>
              <a:chExt cx="2561070" cy="1866617"/>
            </a:xfrm>
          </p:grpSpPr>
          <p:sp>
            <p:nvSpPr>
              <p:cNvPr id="47" name="Rectangle: Folded Corner 46">
                <a:extLst>
                  <a:ext uri="{FF2B5EF4-FFF2-40B4-BE49-F238E27FC236}">
                    <a16:creationId xmlns:a16="http://schemas.microsoft.com/office/drawing/2014/main" xmlns=""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48" name="TextBox 47">
                <a:extLst>
                  <a:ext uri="{FF2B5EF4-FFF2-40B4-BE49-F238E27FC236}">
                    <a16:creationId xmlns:a16="http://schemas.microsoft.com/office/drawing/2014/main" xmlns="" id="{A75E6C23-4DD9-5998-20BD-F05917DDA179}"/>
                  </a:ext>
                </a:extLst>
              </p:cNvPr>
              <p:cNvSpPr txBox="1"/>
              <p:nvPr/>
            </p:nvSpPr>
            <p:spPr>
              <a:xfrm>
                <a:off x="1202620" y="2781978"/>
                <a:ext cx="2359757" cy="863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ea typeface="Times New Roman" panose="02020603050405020304" pitchFamily="18" charset="0"/>
                  </a:rPr>
                  <a:t>E</a:t>
                </a:r>
                <a:r>
                  <a:rPr lang="nl-NL" sz="3200" dirty="0">
                    <a:effectLst/>
                    <a:ea typeface="Times New Roman" panose="02020603050405020304" pitchFamily="18" charset="0"/>
                  </a:rPr>
                  <a:t>m học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effectLst/>
                    <a:ea typeface="Times New Roman" panose="02020603050405020304" pitchFamily="18" charset="0"/>
                  </a:rPr>
                  <a:t>điều gì từ bạn?</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pic>
          <p:nvPicPr>
            <p:cNvPr id="58" name="Picture 57">
              <a:extLst>
                <a:ext uri="{FF2B5EF4-FFF2-40B4-BE49-F238E27FC236}">
                  <a16:creationId xmlns:a16="http://schemas.microsoft.com/office/drawing/2014/main" xmlns=""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338882" y="968579"/>
              <a:ext cx="1885034" cy="2336433"/>
            </a:xfrm>
            <a:prstGeom prst="rect">
              <a:avLst/>
            </a:prstGeom>
          </p:spPr>
        </p:pic>
      </p:grpSp>
      <p:grpSp>
        <p:nvGrpSpPr>
          <p:cNvPr id="65" name="Group 64">
            <a:extLst>
              <a:ext uri="{FF2B5EF4-FFF2-40B4-BE49-F238E27FC236}">
                <a16:creationId xmlns:a16="http://schemas.microsoft.com/office/drawing/2014/main" xmlns="" id="{D61FAD59-0067-5E97-C9F8-96440DCE5066}"/>
              </a:ext>
            </a:extLst>
          </p:cNvPr>
          <p:cNvGrpSpPr/>
          <p:nvPr/>
        </p:nvGrpSpPr>
        <p:grpSpPr>
          <a:xfrm>
            <a:off x="7734301" y="1749478"/>
            <a:ext cx="3656074" cy="3359041"/>
            <a:chOff x="8190273" y="949724"/>
            <a:chExt cx="3656074" cy="3359041"/>
          </a:xfrm>
        </p:grpSpPr>
        <p:grpSp>
          <p:nvGrpSpPr>
            <p:cNvPr id="41" name="Group 40">
              <a:extLst>
                <a:ext uri="{FF2B5EF4-FFF2-40B4-BE49-F238E27FC236}">
                  <a16:creationId xmlns:a16="http://schemas.microsoft.com/office/drawing/2014/main" xmlns="" id="{7D848508-70F3-FCF9-4AAA-06A49E771262}"/>
                </a:ext>
              </a:extLst>
            </p:cNvPr>
            <p:cNvGrpSpPr/>
            <p:nvPr/>
          </p:nvGrpSpPr>
          <p:grpSpPr>
            <a:xfrm>
              <a:off x="8190273" y="2410691"/>
              <a:ext cx="3656074" cy="1898074"/>
              <a:chOff x="8023308" y="1939637"/>
              <a:chExt cx="3656074" cy="1898074"/>
            </a:xfrm>
          </p:grpSpPr>
          <p:sp>
            <p:nvSpPr>
              <p:cNvPr id="37" name="Rectangle: Folded Corner 36">
                <a:extLst>
                  <a:ext uri="{FF2B5EF4-FFF2-40B4-BE49-F238E27FC236}">
                    <a16:creationId xmlns:a16="http://schemas.microsoft.com/office/drawing/2014/main" xmlns="" id="{E252EDAE-B8CA-C343-CEDA-EB56FBFD00CD}"/>
                  </a:ext>
                </a:extLst>
              </p:cNvPr>
              <p:cNvSpPr/>
              <p:nvPr/>
            </p:nvSpPr>
            <p:spPr>
              <a:xfrm>
                <a:off x="8023308" y="1939637"/>
                <a:ext cx="3656074" cy="1898074"/>
              </a:xfrm>
              <a:custGeom>
                <a:avLst/>
                <a:gdLst>
                  <a:gd name="connsiteX0" fmla="*/ 0 w 3656074"/>
                  <a:gd name="connsiteY0" fmla="*/ 0 h 1898074"/>
                  <a:gd name="connsiteX1" fmla="*/ 3656074 w 3656074"/>
                  <a:gd name="connsiteY1" fmla="*/ 0 h 1898074"/>
                  <a:gd name="connsiteX2" fmla="*/ 3656074 w 3656074"/>
                  <a:gd name="connsiteY2" fmla="*/ 1228604 h 1898074"/>
                  <a:gd name="connsiteX3" fmla="*/ 2986604 w 3656074"/>
                  <a:gd name="connsiteY3" fmla="*/ 1898074 h 1898074"/>
                  <a:gd name="connsiteX4" fmla="*/ 0 w 3656074"/>
                  <a:gd name="connsiteY4" fmla="*/ 1898074 h 1898074"/>
                  <a:gd name="connsiteX5" fmla="*/ 0 w 3656074"/>
                  <a:gd name="connsiteY5" fmla="*/ 0 h 1898074"/>
                  <a:gd name="connsiteX0" fmla="*/ 2986604 w 3656074"/>
                  <a:gd name="connsiteY0" fmla="*/ 1898074 h 1898074"/>
                  <a:gd name="connsiteX1" fmla="*/ 3120498 w 3656074"/>
                  <a:gd name="connsiteY1" fmla="*/ 1362498 h 1898074"/>
                  <a:gd name="connsiteX2" fmla="*/ 3656074 w 3656074"/>
                  <a:gd name="connsiteY2" fmla="*/ 1228604 h 1898074"/>
                  <a:gd name="connsiteX3" fmla="*/ 2986604 w 3656074"/>
                  <a:gd name="connsiteY3" fmla="*/ 1898074 h 1898074"/>
                  <a:gd name="connsiteX0" fmla="*/ 2986604 w 3656074"/>
                  <a:gd name="connsiteY0" fmla="*/ 1898074 h 1898074"/>
                  <a:gd name="connsiteX1" fmla="*/ 3120498 w 3656074"/>
                  <a:gd name="connsiteY1" fmla="*/ 1362498 h 1898074"/>
                  <a:gd name="connsiteX2" fmla="*/ 3656074 w 3656074"/>
                  <a:gd name="connsiteY2" fmla="*/ 1228604 h 1898074"/>
                  <a:gd name="connsiteX3" fmla="*/ 2986604 w 3656074"/>
                  <a:gd name="connsiteY3" fmla="*/ 1898074 h 1898074"/>
                  <a:gd name="connsiteX4" fmla="*/ 0 w 3656074"/>
                  <a:gd name="connsiteY4" fmla="*/ 1898074 h 1898074"/>
                  <a:gd name="connsiteX5" fmla="*/ 0 w 3656074"/>
                  <a:gd name="connsiteY5" fmla="*/ 0 h 1898074"/>
                  <a:gd name="connsiteX6" fmla="*/ 3656074 w 3656074"/>
                  <a:gd name="connsiteY6" fmla="*/ 0 h 1898074"/>
                  <a:gd name="connsiteX7" fmla="*/ 3656074 w 3656074"/>
                  <a:gd name="connsiteY7" fmla="*/ 1228604 h 18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6074" h="1898074" stroke="0" extrusionOk="0">
                    <a:moveTo>
                      <a:pt x="0" y="0"/>
                    </a:moveTo>
                    <a:cubicBezTo>
                      <a:pt x="970235" y="59505"/>
                      <a:pt x="2886597" y="-114822"/>
                      <a:pt x="3656074" y="0"/>
                    </a:cubicBezTo>
                    <a:cubicBezTo>
                      <a:pt x="3752111" y="277166"/>
                      <a:pt x="3709817" y="876599"/>
                      <a:pt x="3656074" y="1228604"/>
                    </a:cubicBezTo>
                    <a:cubicBezTo>
                      <a:pt x="3548784" y="1287370"/>
                      <a:pt x="3116263" y="1709225"/>
                      <a:pt x="2986604" y="1898074"/>
                    </a:cubicBezTo>
                    <a:cubicBezTo>
                      <a:pt x="2570598" y="2008038"/>
                      <a:pt x="1090434" y="2053203"/>
                      <a:pt x="0" y="1898074"/>
                    </a:cubicBezTo>
                    <a:cubicBezTo>
                      <a:pt x="-12414" y="1323991"/>
                      <a:pt x="44654" y="523512"/>
                      <a:pt x="0" y="0"/>
                    </a:cubicBezTo>
                    <a:close/>
                  </a:path>
                  <a:path w="3656074" h="1898074" fill="darkenLess" stroke="0" extrusionOk="0">
                    <a:moveTo>
                      <a:pt x="2986604" y="1898074"/>
                    </a:moveTo>
                    <a:cubicBezTo>
                      <a:pt x="3004704" y="1713337"/>
                      <a:pt x="3040891" y="1484012"/>
                      <a:pt x="3120498" y="1362498"/>
                    </a:cubicBezTo>
                    <a:cubicBezTo>
                      <a:pt x="3383936" y="1319166"/>
                      <a:pt x="3409816" y="1288323"/>
                      <a:pt x="3656074" y="1228604"/>
                    </a:cubicBezTo>
                    <a:cubicBezTo>
                      <a:pt x="3269088" y="1508680"/>
                      <a:pt x="3177697" y="1716303"/>
                      <a:pt x="2986604" y="1898074"/>
                    </a:cubicBezTo>
                    <a:close/>
                  </a:path>
                  <a:path w="3656074" h="1898074" fill="none" extrusionOk="0">
                    <a:moveTo>
                      <a:pt x="2986604" y="1898074"/>
                    </a:moveTo>
                    <a:cubicBezTo>
                      <a:pt x="3090253" y="1642759"/>
                      <a:pt x="3069628" y="1480463"/>
                      <a:pt x="3120498" y="1362498"/>
                    </a:cubicBezTo>
                    <a:cubicBezTo>
                      <a:pt x="3232681" y="1304739"/>
                      <a:pt x="3564811" y="1234724"/>
                      <a:pt x="3656074" y="1228604"/>
                    </a:cubicBezTo>
                    <a:cubicBezTo>
                      <a:pt x="3531631" y="1291919"/>
                      <a:pt x="3191961" y="1802895"/>
                      <a:pt x="2986604" y="1898074"/>
                    </a:cubicBezTo>
                    <a:cubicBezTo>
                      <a:pt x="2076336" y="1736521"/>
                      <a:pt x="793661" y="1896758"/>
                      <a:pt x="0" y="1898074"/>
                    </a:cubicBezTo>
                    <a:cubicBezTo>
                      <a:pt x="9113" y="1265894"/>
                      <a:pt x="-30352" y="815163"/>
                      <a:pt x="0" y="0"/>
                    </a:cubicBezTo>
                    <a:cubicBezTo>
                      <a:pt x="1696670" y="-129353"/>
                      <a:pt x="3123326" y="147737"/>
                      <a:pt x="3656074" y="0"/>
                    </a:cubicBezTo>
                    <a:cubicBezTo>
                      <a:pt x="3679606" y="293522"/>
                      <a:pt x="3695666" y="1047432"/>
                      <a:pt x="3656074" y="1228604"/>
                    </a:cubicBezTo>
                  </a:path>
                  <a:path w="3656074" h="1898074" fill="none" stroke="0" extrusionOk="0">
                    <a:moveTo>
                      <a:pt x="2986604" y="1898074"/>
                    </a:moveTo>
                    <a:cubicBezTo>
                      <a:pt x="3043070" y="1769136"/>
                      <a:pt x="3148833" y="1434030"/>
                      <a:pt x="3120498" y="1362498"/>
                    </a:cubicBezTo>
                    <a:cubicBezTo>
                      <a:pt x="3356349" y="1280343"/>
                      <a:pt x="3526763" y="1303975"/>
                      <a:pt x="3656074" y="1228604"/>
                    </a:cubicBezTo>
                    <a:cubicBezTo>
                      <a:pt x="3459994" y="1500930"/>
                      <a:pt x="3055357" y="1789611"/>
                      <a:pt x="2986604" y="1898074"/>
                    </a:cubicBezTo>
                    <a:cubicBezTo>
                      <a:pt x="2120157" y="1915933"/>
                      <a:pt x="1222948" y="2021771"/>
                      <a:pt x="0" y="1898074"/>
                    </a:cubicBezTo>
                    <a:cubicBezTo>
                      <a:pt x="150798" y="1669838"/>
                      <a:pt x="-125971" y="513483"/>
                      <a:pt x="0" y="0"/>
                    </a:cubicBezTo>
                    <a:cubicBezTo>
                      <a:pt x="1559752" y="-96482"/>
                      <a:pt x="2666706" y="-122580"/>
                      <a:pt x="3656074" y="0"/>
                    </a:cubicBezTo>
                    <a:cubicBezTo>
                      <a:pt x="3719921" y="373393"/>
                      <a:pt x="3730609" y="999765"/>
                      <a:pt x="3656074" y="1228604"/>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34" name="TextBox 33">
                <a:extLst>
                  <a:ext uri="{FF2B5EF4-FFF2-40B4-BE49-F238E27FC236}">
                    <a16:creationId xmlns:a16="http://schemas.microsoft.com/office/drawing/2014/main" xmlns="" id="{46DB73C1-EA1B-B0A5-A504-3EE56AADA0F8}"/>
                  </a:ext>
                </a:extLst>
              </p:cNvPr>
              <p:cNvSpPr txBox="1"/>
              <p:nvPr/>
            </p:nvSpPr>
            <p:spPr>
              <a:xfrm>
                <a:off x="8234823" y="2428035"/>
                <a:ext cx="3259226" cy="1234825"/>
              </a:xfrm>
              <a:prstGeom prst="rect">
                <a:avLst/>
              </a:prstGeom>
              <a:noFill/>
            </p:spPr>
            <p:txBody>
              <a:bodyPr wrap="non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rPr>
                  <a:t>Vì sao em muốn </a:t>
                </a:r>
              </a:p>
              <a:p>
                <a:pPr marL="0" marR="0" algn="ctr">
                  <a:lnSpc>
                    <a:spcPct val="120000"/>
                  </a:lnSpc>
                  <a:spcBef>
                    <a:spcPts val="0"/>
                  </a:spcBef>
                  <a:spcAft>
                    <a:spcPts val="0"/>
                  </a:spcAft>
                </a:pPr>
                <a:r>
                  <a:rPr lang="nl-NL" sz="3200" dirty="0">
                    <a:effectLst/>
                    <a:ea typeface="Times New Roman" panose="02020603050405020304" pitchFamily="18" charset="0"/>
                  </a:rPr>
                  <a:t>học  bạn điều đó? </a:t>
                </a:r>
                <a:endParaRPr lang="en-US" sz="3200" dirty="0">
                  <a:effectLst/>
                  <a:ea typeface="Times New Roman" panose="02020603050405020304" pitchFamily="18" charset="0"/>
                </a:endParaRPr>
              </a:p>
            </p:txBody>
          </p:sp>
        </p:grpSp>
        <p:pic>
          <p:nvPicPr>
            <p:cNvPr id="61" name="Picture 60">
              <a:extLst>
                <a:ext uri="{FF2B5EF4-FFF2-40B4-BE49-F238E27FC236}">
                  <a16:creationId xmlns:a16="http://schemas.microsoft.com/office/drawing/2014/main" xmlns=""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095894" y="949724"/>
              <a:ext cx="1885033" cy="2218062"/>
            </a:xfrm>
            <a:prstGeom prst="rect">
              <a:avLst/>
            </a:prstGeom>
          </p:spPr>
        </p:pic>
      </p:grpSp>
      <p:grpSp>
        <p:nvGrpSpPr>
          <p:cNvPr id="64" name="Group 63">
            <a:extLst>
              <a:ext uri="{FF2B5EF4-FFF2-40B4-BE49-F238E27FC236}">
                <a16:creationId xmlns:a16="http://schemas.microsoft.com/office/drawing/2014/main" xmlns="" id="{63DA108A-0F1A-62E0-39F7-F498F9CD2362}"/>
              </a:ext>
            </a:extLst>
          </p:cNvPr>
          <p:cNvGrpSpPr/>
          <p:nvPr/>
        </p:nvGrpSpPr>
        <p:grpSpPr>
          <a:xfrm>
            <a:off x="4415720" y="1309749"/>
            <a:ext cx="2793482" cy="3499813"/>
            <a:chOff x="4636250" y="1055380"/>
            <a:chExt cx="2793482" cy="3499813"/>
          </a:xfrm>
        </p:grpSpPr>
        <p:grpSp>
          <p:nvGrpSpPr>
            <p:cNvPr id="40" name="Group 39">
              <a:extLst>
                <a:ext uri="{FF2B5EF4-FFF2-40B4-BE49-F238E27FC236}">
                  <a16:creationId xmlns:a16="http://schemas.microsoft.com/office/drawing/2014/main" xmlns="" id="{56617E2C-6B94-1BDD-7A8E-B65941D8DFE6}"/>
                </a:ext>
              </a:extLst>
            </p:cNvPr>
            <p:cNvGrpSpPr/>
            <p:nvPr/>
          </p:nvGrpSpPr>
          <p:grpSpPr>
            <a:xfrm>
              <a:off x="4636250" y="2087867"/>
              <a:ext cx="2793482" cy="2467326"/>
              <a:chOff x="4992773" y="3783109"/>
              <a:chExt cx="2793482" cy="2467326"/>
            </a:xfrm>
          </p:grpSpPr>
          <p:sp>
            <p:nvSpPr>
              <p:cNvPr id="36" name="Rectangle: Folded Corner 35">
                <a:extLst>
                  <a:ext uri="{FF2B5EF4-FFF2-40B4-BE49-F238E27FC236}">
                    <a16:creationId xmlns:a16="http://schemas.microsoft.com/office/drawing/2014/main" xmlns="" id="{29548965-BDE7-7795-93A7-256AA2F6BF55}"/>
                  </a:ext>
                </a:extLst>
              </p:cNvPr>
              <p:cNvSpPr/>
              <p:nvPr/>
            </p:nvSpPr>
            <p:spPr>
              <a:xfrm>
                <a:off x="4992773" y="3783109"/>
                <a:ext cx="2793482" cy="2467326"/>
              </a:xfrm>
              <a:custGeom>
                <a:avLst/>
                <a:gdLst>
                  <a:gd name="connsiteX0" fmla="*/ 0 w 2793482"/>
                  <a:gd name="connsiteY0" fmla="*/ 0 h 2467326"/>
                  <a:gd name="connsiteX1" fmla="*/ 2793482 w 2793482"/>
                  <a:gd name="connsiteY1" fmla="*/ 0 h 2467326"/>
                  <a:gd name="connsiteX2" fmla="*/ 2793482 w 2793482"/>
                  <a:gd name="connsiteY2" fmla="*/ 1788466 h 2467326"/>
                  <a:gd name="connsiteX3" fmla="*/ 2114622 w 2793482"/>
                  <a:gd name="connsiteY3" fmla="*/ 2467326 h 2467326"/>
                  <a:gd name="connsiteX4" fmla="*/ 0 w 2793482"/>
                  <a:gd name="connsiteY4" fmla="*/ 2467326 h 2467326"/>
                  <a:gd name="connsiteX5" fmla="*/ 0 w 2793482"/>
                  <a:gd name="connsiteY5" fmla="*/ 0 h 2467326"/>
                  <a:gd name="connsiteX0" fmla="*/ 2114622 w 2793482"/>
                  <a:gd name="connsiteY0" fmla="*/ 2467326 h 2467326"/>
                  <a:gd name="connsiteX1" fmla="*/ 2250394 w 2793482"/>
                  <a:gd name="connsiteY1" fmla="*/ 1924238 h 2467326"/>
                  <a:gd name="connsiteX2" fmla="*/ 2793482 w 2793482"/>
                  <a:gd name="connsiteY2" fmla="*/ 1788466 h 2467326"/>
                  <a:gd name="connsiteX3" fmla="*/ 2114622 w 2793482"/>
                  <a:gd name="connsiteY3" fmla="*/ 2467326 h 2467326"/>
                  <a:gd name="connsiteX0" fmla="*/ 2114622 w 2793482"/>
                  <a:gd name="connsiteY0" fmla="*/ 2467326 h 2467326"/>
                  <a:gd name="connsiteX1" fmla="*/ 2250394 w 2793482"/>
                  <a:gd name="connsiteY1" fmla="*/ 1924238 h 2467326"/>
                  <a:gd name="connsiteX2" fmla="*/ 2793482 w 2793482"/>
                  <a:gd name="connsiteY2" fmla="*/ 1788466 h 2467326"/>
                  <a:gd name="connsiteX3" fmla="*/ 2114622 w 2793482"/>
                  <a:gd name="connsiteY3" fmla="*/ 2467326 h 2467326"/>
                  <a:gd name="connsiteX4" fmla="*/ 0 w 2793482"/>
                  <a:gd name="connsiteY4" fmla="*/ 2467326 h 2467326"/>
                  <a:gd name="connsiteX5" fmla="*/ 0 w 2793482"/>
                  <a:gd name="connsiteY5" fmla="*/ 0 h 2467326"/>
                  <a:gd name="connsiteX6" fmla="*/ 2793482 w 2793482"/>
                  <a:gd name="connsiteY6" fmla="*/ 0 h 2467326"/>
                  <a:gd name="connsiteX7" fmla="*/ 2793482 w 2793482"/>
                  <a:gd name="connsiteY7" fmla="*/ 1788466 h 24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3482" h="2467326" stroke="0" extrusionOk="0">
                    <a:moveTo>
                      <a:pt x="0" y="0"/>
                    </a:moveTo>
                    <a:cubicBezTo>
                      <a:pt x="748448" y="59505"/>
                      <a:pt x="2221587" y="-114822"/>
                      <a:pt x="2793482" y="0"/>
                    </a:cubicBezTo>
                    <a:cubicBezTo>
                      <a:pt x="2822039" y="281950"/>
                      <a:pt x="2635942" y="1065305"/>
                      <a:pt x="2793482" y="1788466"/>
                    </a:cubicBezTo>
                    <a:cubicBezTo>
                      <a:pt x="2427091" y="2068521"/>
                      <a:pt x="2313037" y="2245726"/>
                      <a:pt x="2114622" y="2467326"/>
                    </a:cubicBezTo>
                    <a:cubicBezTo>
                      <a:pt x="1630305" y="2577290"/>
                      <a:pt x="367923" y="2622455"/>
                      <a:pt x="0" y="2467326"/>
                    </a:cubicBezTo>
                    <a:cubicBezTo>
                      <a:pt x="-12414" y="1256917"/>
                      <a:pt x="44654" y="855315"/>
                      <a:pt x="0" y="0"/>
                    </a:cubicBezTo>
                    <a:close/>
                  </a:path>
                  <a:path w="2793482" h="2467326" fill="darkenLess" stroke="0" extrusionOk="0">
                    <a:moveTo>
                      <a:pt x="2114622" y="2467326"/>
                    </a:moveTo>
                    <a:cubicBezTo>
                      <a:pt x="2152688" y="2329456"/>
                      <a:pt x="2186513" y="2045091"/>
                      <a:pt x="2250394" y="1924238"/>
                    </a:cubicBezTo>
                    <a:cubicBezTo>
                      <a:pt x="2327465" y="1948937"/>
                      <a:pt x="2696122" y="1833260"/>
                      <a:pt x="2793482" y="1788466"/>
                    </a:cubicBezTo>
                    <a:cubicBezTo>
                      <a:pt x="2669316" y="2034654"/>
                      <a:pt x="2226992" y="2320374"/>
                      <a:pt x="2114622" y="2467326"/>
                    </a:cubicBezTo>
                    <a:close/>
                  </a:path>
                  <a:path w="2793482" h="2467326" fill="none" extrusionOk="0">
                    <a:moveTo>
                      <a:pt x="2114622" y="2467326"/>
                    </a:moveTo>
                    <a:cubicBezTo>
                      <a:pt x="2168990" y="2388250"/>
                      <a:pt x="2234973" y="2084814"/>
                      <a:pt x="2250394" y="1924238"/>
                    </a:cubicBezTo>
                    <a:cubicBezTo>
                      <a:pt x="2481484" y="1846323"/>
                      <a:pt x="2569407" y="1888719"/>
                      <a:pt x="2793482" y="1788466"/>
                    </a:cubicBezTo>
                    <a:cubicBezTo>
                      <a:pt x="2476422" y="2077535"/>
                      <a:pt x="2425057" y="2169852"/>
                      <a:pt x="2114622" y="2467326"/>
                    </a:cubicBezTo>
                    <a:cubicBezTo>
                      <a:pt x="1536204" y="2305773"/>
                      <a:pt x="809588" y="2466010"/>
                      <a:pt x="0" y="2467326"/>
                    </a:cubicBezTo>
                    <a:cubicBezTo>
                      <a:pt x="9113" y="1660376"/>
                      <a:pt x="-30352" y="1004510"/>
                      <a:pt x="0" y="0"/>
                    </a:cubicBezTo>
                    <a:cubicBezTo>
                      <a:pt x="1022656" y="-129353"/>
                      <a:pt x="1881630" y="147737"/>
                      <a:pt x="2793482" y="0"/>
                    </a:cubicBezTo>
                    <a:cubicBezTo>
                      <a:pt x="2644501" y="226209"/>
                      <a:pt x="2723745" y="1345024"/>
                      <a:pt x="2793482" y="1788466"/>
                    </a:cubicBezTo>
                  </a:path>
                  <a:path w="2793482" h="2467326" fill="none" stroke="0" extrusionOk="0">
                    <a:moveTo>
                      <a:pt x="2114622" y="2467326"/>
                    </a:moveTo>
                    <a:cubicBezTo>
                      <a:pt x="2094051" y="2388322"/>
                      <a:pt x="2194485" y="2060017"/>
                      <a:pt x="2250394" y="1924238"/>
                    </a:cubicBezTo>
                    <a:cubicBezTo>
                      <a:pt x="2495361" y="1846026"/>
                      <a:pt x="2550484" y="1874699"/>
                      <a:pt x="2793482" y="1788466"/>
                    </a:cubicBezTo>
                    <a:cubicBezTo>
                      <a:pt x="2450651" y="2076148"/>
                      <a:pt x="2502501" y="2193632"/>
                      <a:pt x="2114622" y="2467326"/>
                    </a:cubicBezTo>
                    <a:cubicBezTo>
                      <a:pt x="1851162" y="2485185"/>
                      <a:pt x="458882" y="2591023"/>
                      <a:pt x="0" y="2467326"/>
                    </a:cubicBezTo>
                    <a:cubicBezTo>
                      <a:pt x="150798" y="1771432"/>
                      <a:pt x="-125971" y="413818"/>
                      <a:pt x="0" y="0"/>
                    </a:cubicBezTo>
                    <a:cubicBezTo>
                      <a:pt x="481221" y="-96482"/>
                      <a:pt x="2032764" y="-122580"/>
                      <a:pt x="2793482" y="0"/>
                    </a:cubicBezTo>
                    <a:cubicBezTo>
                      <a:pt x="2919648" y="520317"/>
                      <a:pt x="2808552" y="1238207"/>
                      <a:pt x="2793482" y="178846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32" name="TextBox 31">
                <a:extLst>
                  <a:ext uri="{FF2B5EF4-FFF2-40B4-BE49-F238E27FC236}">
                    <a16:creationId xmlns:a16="http://schemas.microsoft.com/office/drawing/2014/main" xmlns="" id="{1DE505F1-CE42-E213-E8F9-1BC071CD2EF5}"/>
                  </a:ext>
                </a:extLst>
              </p:cNvPr>
              <p:cNvSpPr txBox="1"/>
              <p:nvPr/>
            </p:nvSpPr>
            <p:spPr>
              <a:xfrm>
                <a:off x="5505212" y="4480299"/>
                <a:ext cx="189026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effectLst/>
                    <a:ea typeface="Times New Roman" panose="02020603050405020304" pitchFamily="18" charset="0"/>
                  </a:rPr>
                  <a:t>Em học từ</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effectLst/>
                    <a:ea typeface="Times New Roman" panose="02020603050405020304" pitchFamily="18" charset="0"/>
                  </a:rPr>
                  <a:t> bạn nào?</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pic>
          <p:nvPicPr>
            <p:cNvPr id="63" name="Picture 62">
              <a:extLst>
                <a:ext uri="{FF2B5EF4-FFF2-40B4-BE49-F238E27FC236}">
                  <a16:creationId xmlns:a16="http://schemas.microsoft.com/office/drawing/2014/main" xmlns=""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a:off x="5057724" y="1055380"/>
              <a:ext cx="1950534" cy="1493975"/>
            </a:xfrm>
            <a:prstGeom prst="rect">
              <a:avLst/>
            </a:prstGeom>
          </p:spPr>
        </p:pic>
      </p:grpSp>
      <p:pic>
        <p:nvPicPr>
          <p:cNvPr id="77" name="Picture 76">
            <a:extLst>
              <a:ext uri="{FF2B5EF4-FFF2-40B4-BE49-F238E27FC236}">
                <a16:creationId xmlns:a16="http://schemas.microsoft.com/office/drawing/2014/main" xmlns="" id="{D0B1B9B7-1933-30DC-C71F-D46596B1AB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772" b="89825" l="10000" r="90000">
                        <a14:foregroundMark x1="40000" y1="8772" x2="40000" y2="13333"/>
                      </a14:backgroundRemoval>
                    </a14:imgEffect>
                  </a14:imgLayer>
                </a14:imgProps>
              </a:ext>
            </a:extLst>
          </a:blip>
          <a:stretch>
            <a:fillRect/>
          </a:stretch>
        </p:blipFill>
        <p:spPr>
          <a:xfrm>
            <a:off x="651606" y="167481"/>
            <a:ext cx="2091714" cy="1703253"/>
          </a:xfrm>
          <a:prstGeom prst="rect">
            <a:avLst/>
          </a:prstGeom>
        </p:spPr>
      </p:pic>
      <p:pic>
        <p:nvPicPr>
          <p:cNvPr id="3" name="Picture 2">
            <a:extLst>
              <a:ext uri="{FF2B5EF4-FFF2-40B4-BE49-F238E27FC236}">
                <a16:creationId xmlns:a16="http://schemas.microsoft.com/office/drawing/2014/main" xmlns="" id="{DE94411F-5E28-431A-BAD0-F548A45C09CA}"/>
              </a:ext>
            </a:extLst>
          </p:cNvPr>
          <p:cNvPicPr>
            <a:picLocks noChangeAspect="1"/>
          </p:cNvPicPr>
          <p:nvPr/>
        </p:nvPicPr>
        <p:blipFill>
          <a:blip r:embed="rId9"/>
          <a:stretch>
            <a:fillRect/>
          </a:stretch>
        </p:blipFill>
        <p:spPr>
          <a:xfrm>
            <a:off x="2399910" y="212919"/>
            <a:ext cx="8992379" cy="1383912"/>
          </a:xfrm>
          <a:prstGeom prst="rect">
            <a:avLst/>
          </a:prstGeom>
        </p:spPr>
      </p:pic>
    </p:spTree>
    <p:extLst>
      <p:ext uri="{BB962C8B-B14F-4D97-AF65-F5344CB8AC3E}">
        <p14:creationId xmlns:p14="http://schemas.microsoft.com/office/powerpoint/2010/main" val="297739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1+#ppt_w/2"/>
                                          </p:val>
                                        </p:tav>
                                        <p:tav tm="100000">
                                          <p:val>
                                            <p:strVal val="#ppt_x"/>
                                          </p:val>
                                        </p:tav>
                                      </p:tavLst>
                                    </p:anim>
                                    <p:anim calcmode="lin" valueType="num">
                                      <p:cBhvr additive="base">
                                        <p:cTn id="2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Background pattern&#10;&#10;Description automatically generated with low confidence">
            <a:extLst>
              <a:ext uri="{FF2B5EF4-FFF2-40B4-BE49-F238E27FC236}">
                <a16:creationId xmlns:a16="http://schemas.microsoft.com/office/drawing/2014/main" xmlns="" id="{962D3F16-9894-DB36-63E0-DB3E3F458094}"/>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pic>
        <p:nvPicPr>
          <p:cNvPr id="3" name="Picture 2">
            <a:extLst>
              <a:ext uri="{FF2B5EF4-FFF2-40B4-BE49-F238E27FC236}">
                <a16:creationId xmlns:a16="http://schemas.microsoft.com/office/drawing/2014/main" xmlns="" id="{0DF477CD-1447-4295-81C9-BF3C2B77A6B8}"/>
              </a:ext>
            </a:extLst>
          </p:cNvPr>
          <p:cNvPicPr>
            <a:picLocks noChangeAspect="1"/>
          </p:cNvPicPr>
          <p:nvPr/>
        </p:nvPicPr>
        <p:blipFill>
          <a:blip r:embed="rId3"/>
          <a:stretch>
            <a:fillRect/>
          </a:stretch>
        </p:blipFill>
        <p:spPr>
          <a:xfrm>
            <a:off x="894582" y="1057275"/>
            <a:ext cx="11297418" cy="4095115"/>
          </a:xfrm>
          <a:prstGeom prst="rect">
            <a:avLst/>
          </a:prstGeom>
        </p:spPr>
      </p:pic>
    </p:spTree>
    <p:extLst>
      <p:ext uri="{BB962C8B-B14F-4D97-AF65-F5344CB8AC3E}">
        <p14:creationId xmlns:p14="http://schemas.microsoft.com/office/powerpoint/2010/main" val="144263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clouds&#10;&#10;Description automatically generated">
            <a:extLst>
              <a:ext uri="{FF2B5EF4-FFF2-40B4-BE49-F238E27FC236}">
                <a16:creationId xmlns:a16="http://schemas.microsoft.com/office/drawing/2014/main" xmlns="" id="{CD43CD27-7940-4C33-860C-7A26B850FBEF}"/>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10" name="Picture 9">
            <a:extLst>
              <a:ext uri="{FF2B5EF4-FFF2-40B4-BE49-F238E27FC236}">
                <a16:creationId xmlns:a16="http://schemas.microsoft.com/office/drawing/2014/main" xmlns="" id="{781BA041-A6B6-40C0-A427-442AA5F4E198}"/>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6" name="Picture 15" descr="Icon&#10;&#10;Description automatically generated">
            <a:extLst>
              <a:ext uri="{FF2B5EF4-FFF2-40B4-BE49-F238E27FC236}">
                <a16:creationId xmlns:a16="http://schemas.microsoft.com/office/drawing/2014/main" xmlns="" id="{EC1B2997-C900-4EAB-A4B1-AEE29359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7" name="Picture 16" descr="Icon&#10;&#10;Description automatically generated">
            <a:extLst>
              <a:ext uri="{FF2B5EF4-FFF2-40B4-BE49-F238E27FC236}">
                <a16:creationId xmlns:a16="http://schemas.microsoft.com/office/drawing/2014/main" xmlns="" id="{ABDAFFDE-C388-4BCE-89D6-17C992823B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18" name="Picture 17" descr="A group of balloons&#10;&#10;Description automatically generated with low confidence">
            <a:extLst>
              <a:ext uri="{FF2B5EF4-FFF2-40B4-BE49-F238E27FC236}">
                <a16:creationId xmlns:a16="http://schemas.microsoft.com/office/drawing/2014/main" xmlns="" id="{86B4053F-D931-4FCC-B657-65F253383B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756" y="143667"/>
            <a:ext cx="7803052" cy="5839112"/>
          </a:xfrm>
          <a:prstGeom prst="rect">
            <a:avLst/>
          </a:prstGeom>
        </p:spPr>
      </p:pic>
      <p:pic>
        <p:nvPicPr>
          <p:cNvPr id="19" name="Picture 18">
            <a:extLst>
              <a:ext uri="{FF2B5EF4-FFF2-40B4-BE49-F238E27FC236}">
                <a16:creationId xmlns:a16="http://schemas.microsoft.com/office/drawing/2014/main" xmlns="" id="{80244DC7-5D37-43C8-818F-875209D29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445" y="4932190"/>
            <a:ext cx="5072588" cy="1782143"/>
          </a:xfrm>
          <a:prstGeom prst="rect">
            <a:avLst/>
          </a:prstGeom>
        </p:spPr>
      </p:pic>
      <p:pic>
        <p:nvPicPr>
          <p:cNvPr id="20" name="Picture 19" descr="A picture containing text, wooden, wood, file&#10;&#10;Description automatically generated">
            <a:extLst>
              <a:ext uri="{FF2B5EF4-FFF2-40B4-BE49-F238E27FC236}">
                <a16:creationId xmlns:a16="http://schemas.microsoft.com/office/drawing/2014/main" xmlns="" id="{DBD94919-0FAF-4994-A91C-60960C2659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1808" y="1969634"/>
            <a:ext cx="4051436" cy="4325658"/>
          </a:xfrm>
          <a:prstGeom prst="rect">
            <a:avLst/>
          </a:prstGeom>
        </p:spPr>
      </p:pic>
      <p:sp>
        <p:nvSpPr>
          <p:cNvPr id="21" name="TextBox 20">
            <a:extLst>
              <a:ext uri="{FF2B5EF4-FFF2-40B4-BE49-F238E27FC236}">
                <a16:creationId xmlns:a16="http://schemas.microsoft.com/office/drawing/2014/main" xmlns="" id="{8B4FC923-4B00-4B57-A096-3DFC72D86FFD}"/>
              </a:ext>
            </a:extLst>
          </p:cNvPr>
          <p:cNvSpPr txBox="1"/>
          <p:nvPr/>
        </p:nvSpPr>
        <p:spPr>
          <a:xfrm>
            <a:off x="8171473" y="2404134"/>
            <a:ext cx="3630221" cy="170816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Các nhóm khác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500" b="1" kern="0" dirty="0">
                <a:ln>
                  <a:solidFill>
                    <a:schemeClr val="accent6"/>
                  </a:solidFill>
                </a:ln>
                <a:solidFill>
                  <a:schemeClr val="bg1"/>
                </a:solidFill>
                <a:effectLst>
                  <a:outerShdw blurRad="38100" dist="38100" dir="2700000" algn="tl">
                    <a:srgbClr val="000000">
                      <a:alpha val="43137"/>
                    </a:srgbClr>
                  </a:outerShdw>
                </a:effectLst>
                <a:cs typeface="Calibri" panose="020F0502020204030204" pitchFamily="34" charset="0"/>
              </a:rPr>
              <a:t>Lắng nghe – góp ý – bổ sung</a:t>
            </a:r>
            <a:endParaRPr kumimoji="0" lang="en-US" sz="35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p:txBody>
      </p:sp>
      <p:sp>
        <p:nvSpPr>
          <p:cNvPr id="22" name="TextBox 21">
            <a:extLst>
              <a:ext uri="{FF2B5EF4-FFF2-40B4-BE49-F238E27FC236}">
                <a16:creationId xmlns:a16="http://schemas.microsoft.com/office/drawing/2014/main" xmlns="" id="{3ED0BCDA-1F84-48A6-A11E-522EF847844E}"/>
              </a:ext>
            </a:extLst>
          </p:cNvPr>
          <p:cNvSpPr txBox="1"/>
          <p:nvPr/>
        </p:nvSpPr>
        <p:spPr>
          <a:xfrm>
            <a:off x="1233023" y="3034058"/>
            <a:ext cx="5875432" cy="1077218"/>
          </a:xfrm>
          <a:prstGeom prst="rect">
            <a:avLst/>
          </a:prstGeom>
          <a:noFill/>
        </p:spPr>
        <p:txBody>
          <a:bodyPr wrap="square" lIns="0" tIns="0" rIns="0" bIns="0" rtlCol="0">
            <a:spAutoFit/>
          </a:bodyPr>
          <a:lstStyle/>
          <a:p>
            <a:pPr algn="ctr"/>
            <a:r>
              <a:rPr lang="en-US" sz="7000" b="1" dirty="0" err="1">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Cùng</a:t>
            </a:r>
            <a:r>
              <a:rPr lang="en-US" sz="7000" b="1" dirty="0">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chia </a:t>
            </a:r>
            <a:r>
              <a:rPr lang="en-US" sz="7000" b="1" dirty="0" err="1">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sẻ</a:t>
            </a:r>
            <a:endParaRPr lang="en-US" sz="7000" b="1" dirty="0">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3" name="Picture 22">
            <a:extLst>
              <a:ext uri="{FF2B5EF4-FFF2-40B4-BE49-F238E27FC236}">
                <a16:creationId xmlns:a16="http://schemas.microsoft.com/office/drawing/2014/main" xmlns="" id="{EE445E00-4108-4F66-A574-0F22D67A2C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24" name="Picture 2" descr="Pin on Teacher resources">
            <a:extLst>
              <a:ext uri="{FF2B5EF4-FFF2-40B4-BE49-F238E27FC236}">
                <a16:creationId xmlns:a16="http://schemas.microsoft.com/office/drawing/2014/main" xmlns="" id="{EF8849C6-273E-42BA-8DEB-50384C7D5D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8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30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pattern&#10;&#10;Description automatically generated with low confidence">
            <a:extLst>
              <a:ext uri="{FF2B5EF4-FFF2-40B4-BE49-F238E27FC236}">
                <a16:creationId xmlns:a16="http://schemas.microsoft.com/office/drawing/2014/main" xmlns="" id="{B8904457-E815-B3DB-55F2-6FC43EADAE99}"/>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755780"/>
            <a:ext cx="12192000" cy="7613780"/>
          </a:xfrm>
          <a:prstGeom prst="rect">
            <a:avLst/>
          </a:prstGeom>
        </p:spPr>
      </p:pic>
      <p:sp>
        <p:nvSpPr>
          <p:cNvPr id="8" name="Title 7">
            <a:extLst>
              <a:ext uri="{FF2B5EF4-FFF2-40B4-BE49-F238E27FC236}">
                <a16:creationId xmlns:a16="http://schemas.microsoft.com/office/drawing/2014/main" xmlns="" id="{C8B108E4-DF4A-4BB9-AC46-A6B6E3762047}"/>
              </a:ext>
            </a:extLst>
          </p:cNvPr>
          <p:cNvSpPr>
            <a:spLocks noGrp="1"/>
          </p:cNvSpPr>
          <p:nvPr>
            <p:ph type="title"/>
          </p:nvPr>
        </p:nvSpPr>
        <p:spPr/>
        <p:txBody>
          <a:bodyPr/>
          <a:lstStyle/>
          <a:p>
            <a:endParaRPr lang="en-US"/>
          </a:p>
        </p:txBody>
      </p:sp>
      <p:sp>
        <p:nvSpPr>
          <p:cNvPr id="6" name="Rectangle: Rounded Corners 5">
            <a:extLst>
              <a:ext uri="{FF2B5EF4-FFF2-40B4-BE49-F238E27FC236}">
                <a16:creationId xmlns:a16="http://schemas.microsoft.com/office/drawing/2014/main" xmlns="" id="{B46EC5B1-9E2A-4CFF-AE08-9BD2961A43AD}"/>
              </a:ext>
            </a:extLst>
          </p:cNvPr>
          <p:cNvSpPr/>
          <p:nvPr/>
        </p:nvSpPr>
        <p:spPr>
          <a:xfrm>
            <a:off x="781050" y="485775"/>
            <a:ext cx="9259272" cy="4327983"/>
          </a:xfrm>
          <a:custGeom>
            <a:avLst/>
            <a:gdLst>
              <a:gd name="connsiteX0" fmla="*/ 0 w 9259272"/>
              <a:gd name="connsiteY0" fmla="*/ 721345 h 4327983"/>
              <a:gd name="connsiteX1" fmla="*/ 721345 w 9259272"/>
              <a:gd name="connsiteY1" fmla="*/ 0 h 4327983"/>
              <a:gd name="connsiteX2" fmla="*/ 8537927 w 9259272"/>
              <a:gd name="connsiteY2" fmla="*/ 0 h 4327983"/>
              <a:gd name="connsiteX3" fmla="*/ 9259272 w 9259272"/>
              <a:gd name="connsiteY3" fmla="*/ 721345 h 4327983"/>
              <a:gd name="connsiteX4" fmla="*/ 9259272 w 9259272"/>
              <a:gd name="connsiteY4" fmla="*/ 3606638 h 4327983"/>
              <a:gd name="connsiteX5" fmla="*/ 8537927 w 9259272"/>
              <a:gd name="connsiteY5" fmla="*/ 4327983 h 4327983"/>
              <a:gd name="connsiteX6" fmla="*/ 721345 w 9259272"/>
              <a:gd name="connsiteY6" fmla="*/ 4327983 h 4327983"/>
              <a:gd name="connsiteX7" fmla="*/ 0 w 9259272"/>
              <a:gd name="connsiteY7" fmla="*/ 3606638 h 4327983"/>
              <a:gd name="connsiteX8" fmla="*/ 0 w 9259272"/>
              <a:gd name="connsiteY8" fmla="*/ 721345 h 4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9272" h="4327983" fill="none" extrusionOk="0">
                <a:moveTo>
                  <a:pt x="0" y="721345"/>
                </a:moveTo>
                <a:cubicBezTo>
                  <a:pt x="-69940" y="355017"/>
                  <a:pt x="338806" y="1242"/>
                  <a:pt x="721345" y="0"/>
                </a:cubicBezTo>
                <a:cubicBezTo>
                  <a:pt x="3410741" y="91033"/>
                  <a:pt x="7573993" y="163703"/>
                  <a:pt x="8537927" y="0"/>
                </a:cubicBezTo>
                <a:cubicBezTo>
                  <a:pt x="8917941" y="6064"/>
                  <a:pt x="9250542" y="349239"/>
                  <a:pt x="9259272" y="721345"/>
                </a:cubicBezTo>
                <a:cubicBezTo>
                  <a:pt x="9315804" y="1443919"/>
                  <a:pt x="9400642" y="2270599"/>
                  <a:pt x="9259272" y="3606638"/>
                </a:cubicBezTo>
                <a:cubicBezTo>
                  <a:pt x="9247803" y="4049389"/>
                  <a:pt x="8941260" y="4320893"/>
                  <a:pt x="8537927" y="4327983"/>
                </a:cubicBezTo>
                <a:cubicBezTo>
                  <a:pt x="6937732" y="4262358"/>
                  <a:pt x="4283572" y="4279266"/>
                  <a:pt x="721345" y="4327983"/>
                </a:cubicBezTo>
                <a:cubicBezTo>
                  <a:pt x="266131" y="4336189"/>
                  <a:pt x="-21046" y="4005475"/>
                  <a:pt x="0" y="3606638"/>
                </a:cubicBezTo>
                <a:cubicBezTo>
                  <a:pt x="-103211" y="2674211"/>
                  <a:pt x="-111874" y="1590871"/>
                  <a:pt x="0" y="721345"/>
                </a:cubicBezTo>
                <a:close/>
              </a:path>
              <a:path w="9259272" h="4327983" stroke="0" extrusionOk="0">
                <a:moveTo>
                  <a:pt x="0" y="721345"/>
                </a:moveTo>
                <a:cubicBezTo>
                  <a:pt x="-9304" y="347814"/>
                  <a:pt x="290941" y="51499"/>
                  <a:pt x="721345" y="0"/>
                </a:cubicBezTo>
                <a:cubicBezTo>
                  <a:pt x="1905415" y="-32859"/>
                  <a:pt x="5905424" y="-101307"/>
                  <a:pt x="8537927" y="0"/>
                </a:cubicBezTo>
                <a:cubicBezTo>
                  <a:pt x="8879250" y="38368"/>
                  <a:pt x="9267716" y="311495"/>
                  <a:pt x="9259272" y="721345"/>
                </a:cubicBezTo>
                <a:cubicBezTo>
                  <a:pt x="9272421" y="1092625"/>
                  <a:pt x="9128894" y="2473257"/>
                  <a:pt x="9259272" y="3606638"/>
                </a:cubicBezTo>
                <a:cubicBezTo>
                  <a:pt x="9235394" y="4040739"/>
                  <a:pt x="8929845" y="4277963"/>
                  <a:pt x="8537927" y="4327983"/>
                </a:cubicBezTo>
                <a:cubicBezTo>
                  <a:pt x="6866819" y="4183493"/>
                  <a:pt x="2405457" y="4249004"/>
                  <a:pt x="721345" y="4327983"/>
                </a:cubicBezTo>
                <a:cubicBezTo>
                  <a:pt x="334910" y="4312820"/>
                  <a:pt x="-1511" y="4022144"/>
                  <a:pt x="0" y="3606638"/>
                </a:cubicBezTo>
                <a:cubicBezTo>
                  <a:pt x="143775" y="2737234"/>
                  <a:pt x="157372" y="1124545"/>
                  <a:pt x="0" y="721345"/>
                </a:cubicBezTo>
                <a:close/>
              </a:path>
            </a:pathLst>
          </a:custGeom>
          <a:solidFill>
            <a:schemeClr val="bg1">
              <a:alpha val="88000"/>
            </a:schemeClr>
          </a:solidFill>
          <a:ln w="38100">
            <a:solidFill>
              <a:srgbClr val="002060"/>
            </a:solidFill>
            <a:extLst>
              <a:ext uri="{C807C97D-BFC1-408E-A445-0C87EB9F89A2}">
                <ask:lineSketchStyleProps xmlns:ask="http://schemas.microsoft.com/office/drawing/2018/sketchyshapes" xmlns="" sd="12391334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Ai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cũng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có</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những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điểm</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tốt</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Vì</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thế</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chúng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ta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cần</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quan</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sát</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lắng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nghe</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chú</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ý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học</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hỏi</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những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điểm</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tốt</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từ</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bạn</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Việc</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này</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sẽ</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giúp</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các</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em</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trở</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thành</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con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người</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có</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hiểu</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biết</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a:t>
            </a:r>
          </a:p>
        </p:txBody>
      </p:sp>
      <p:pic>
        <p:nvPicPr>
          <p:cNvPr id="7" name="Picture 6">
            <a:extLst>
              <a:ext uri="{FF2B5EF4-FFF2-40B4-BE49-F238E27FC236}">
                <a16:creationId xmlns:a16="http://schemas.microsoft.com/office/drawing/2014/main" xmlns="" id="{D1472565-BB68-433A-8FB6-6B4DDB650399}"/>
              </a:ext>
            </a:extLst>
          </p:cNvPr>
          <p:cNvPicPr>
            <a:picLocks noChangeAspect="1"/>
          </p:cNvPicPr>
          <p:nvPr/>
        </p:nvPicPr>
        <p:blipFill>
          <a:blip r:embed="rId3"/>
          <a:stretch>
            <a:fillRect/>
          </a:stretch>
        </p:blipFill>
        <p:spPr>
          <a:xfrm>
            <a:off x="9673277" y="2803617"/>
            <a:ext cx="2635271" cy="3895801"/>
          </a:xfrm>
          <a:prstGeom prst="rect">
            <a:avLst/>
          </a:prstGeom>
        </p:spPr>
      </p:pic>
    </p:spTree>
    <p:extLst>
      <p:ext uri="{BB962C8B-B14F-4D97-AF65-F5344CB8AC3E}">
        <p14:creationId xmlns:p14="http://schemas.microsoft.com/office/powerpoint/2010/main" val="47490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grpSp>
        <p:nvGrpSpPr>
          <p:cNvPr id="15" name="组合 9">
            <a:extLst>
              <a:ext uri="{FF2B5EF4-FFF2-40B4-BE49-F238E27FC236}">
                <a16:creationId xmlns="" xmlns:a16="http://schemas.microsoft.com/office/drawing/2014/main" id="{2CA2CD7E-E524-41F3-A80F-BDC4A99181D5}"/>
              </a:ext>
            </a:extLst>
          </p:cNvPr>
          <p:cNvGrpSpPr/>
          <p:nvPr/>
        </p:nvGrpSpPr>
        <p:grpSpPr>
          <a:xfrm>
            <a:off x="288499" y="227637"/>
            <a:ext cx="8296701" cy="1509739"/>
            <a:chOff x="4064069" y="320220"/>
            <a:chExt cx="3721876" cy="1033905"/>
          </a:xfrm>
        </p:grpSpPr>
        <p:pic>
          <p:nvPicPr>
            <p:cNvPr id="16" name="图形 1">
              <a:extLst>
                <a:ext uri="{FF2B5EF4-FFF2-40B4-BE49-F238E27FC236}">
                  <a16:creationId xmlns="" xmlns:a16="http://schemas.microsoft.com/office/drawing/2014/main" id="{B97A3DC6-0406-40A3-BE6E-1227B4358383}"/>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4431619" y="32022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 xmlns:a16="http://schemas.microsoft.com/office/drawing/2014/main" id="{F7FBD224-33D1-48A7-B0FF-E449290E603E}"/>
                </a:ext>
              </a:extLst>
            </p:cNvPr>
            <p:cNvPicPr>
              <a:picLocks noChangeAspect="1"/>
            </p:cNvPicPr>
            <p:nvPr/>
          </p:nvPicPr>
          <p:blipFill>
            <a:blip r:embed="rId6"/>
            <a:stretch>
              <a:fillRect/>
            </a:stretch>
          </p:blipFill>
          <p:spPr>
            <a:xfrm>
              <a:off x="4064069" y="334402"/>
              <a:ext cx="589959" cy="1019723"/>
            </a:xfrm>
            <a:prstGeom prst="rect">
              <a:avLst/>
            </a:prstGeom>
          </p:spPr>
        </p:pic>
        <p:sp>
          <p:nvSpPr>
            <p:cNvPr id="18" name="文本框 4">
              <a:extLst>
                <a:ext uri="{FF2B5EF4-FFF2-40B4-BE49-F238E27FC236}">
                  <a16:creationId xmlns="" xmlns:a16="http://schemas.microsoft.com/office/drawing/2014/main" id="{C84CC594-07CF-4347-90B0-A384E9A14CE5}"/>
                </a:ext>
              </a:extLst>
            </p:cNvPr>
            <p:cNvSpPr txBox="1"/>
            <p:nvPr/>
          </p:nvSpPr>
          <p:spPr>
            <a:xfrm>
              <a:off x="4620643" y="576179"/>
              <a:ext cx="2953675" cy="569086"/>
            </a:xfrm>
            <a:prstGeom prst="rect">
              <a:avLst/>
            </a:prstGeom>
            <a:noFill/>
          </p:spPr>
          <p:txBody>
            <a:bodyPr wrap="square" rtlCol="0">
              <a:spAutoFit/>
            </a:bodyPr>
            <a:lstStyle/>
            <a:p>
              <a:pPr algn="ctr" defTabSz="1219170">
                <a:buClr>
                  <a:srgbClr val="000000"/>
                </a:buClr>
              </a:pPr>
              <a:r>
                <a:rPr lang="en-US" altLang="zh-CN" sz="4800" b="1" kern="0"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sym typeface="Arial"/>
                </a:rPr>
                <a:t>YÊU CẦU CẦN ĐẠT</a:t>
              </a:r>
              <a:endParaRPr lang="zh-CN" altLang="en-US" sz="4800" b="1" kern="0"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19" name="Rectangle: Rounded Corners 7">
            <a:extLst>
              <a:ext uri="{FF2B5EF4-FFF2-40B4-BE49-F238E27FC236}">
                <a16:creationId xmlns="" xmlns:a16="http://schemas.microsoft.com/office/drawing/2014/main" id="{A45CA841-7B07-4490-A546-CE61B7F08DF3}"/>
              </a:ext>
            </a:extLst>
          </p:cNvPr>
          <p:cNvSpPr/>
          <p:nvPr/>
        </p:nvSpPr>
        <p:spPr>
          <a:xfrm>
            <a:off x="530697" y="1850702"/>
            <a:ext cx="10216539" cy="974912"/>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khó</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r>
              <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Ngắt nghỉ hợp lí.</a:t>
            </a:r>
            <a:r>
              <a:rPr lang="en-US"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
        <p:nvSpPr>
          <p:cNvPr id="20" name="Rectangle: Rounded Corners 8">
            <a:extLst>
              <a:ext uri="{FF2B5EF4-FFF2-40B4-BE49-F238E27FC236}">
                <a16:creationId xmlns="" xmlns:a16="http://schemas.microsoft.com/office/drawing/2014/main" id="{A31C0A31-A8C6-4428-8BFC-B0AB4F8F8A73}"/>
              </a:ext>
            </a:extLst>
          </p:cNvPr>
          <p:cNvSpPr/>
          <p:nvPr/>
        </p:nvSpPr>
        <p:spPr>
          <a:xfrm>
            <a:off x="530696" y="2979426"/>
            <a:ext cx="10216539" cy="1729918"/>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en-US" sz="3600"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a:t>
            </a:r>
            <a:r>
              <a:rPr lang="en-US" sz="4400" i="1" kern="0" dirty="0" smtClean="0">
                <a:solidFill>
                  <a:schemeClr val="bg1">
                    <a:lumMod val="1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a:t>
            </a:r>
            <a:r>
              <a:rPr lang="en-US" sz="4000" dirty="0" smtClean="0">
                <a:solidFill>
                  <a:schemeClr val="bg1">
                    <a:lumMod val="10000"/>
                  </a:schemeClr>
                </a:solidFill>
                <a:latin typeface="Times New Roman" panose="02020603050405020304" pitchFamily="18" charset="0"/>
                <a:cs typeface="Times New Roman" panose="02020603050405020304" pitchFamily="18" charset="0"/>
              </a:rPr>
              <a:t>Hiểu </a:t>
            </a:r>
            <a:r>
              <a:rPr lang="en-US" sz="4000" dirty="0" err="1" smtClean="0">
                <a:solidFill>
                  <a:schemeClr val="bg1">
                    <a:lumMod val="10000"/>
                  </a:schemeClr>
                </a:solidFill>
                <a:latin typeface="Times New Roman" panose="02020603050405020304" pitchFamily="18" charset="0"/>
                <a:cs typeface="Times New Roman" panose="02020603050405020304" pitchFamily="18" charset="0"/>
              </a:rPr>
              <a:t>được</a:t>
            </a:r>
            <a:r>
              <a:rPr lang="en-US" sz="4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1">
                    <a:lumMod val="10000"/>
                  </a:schemeClr>
                </a:solidFill>
                <a:latin typeface="Times New Roman" panose="02020603050405020304" pitchFamily="18" charset="0"/>
                <a:cs typeface="Times New Roman" panose="02020603050405020304" pitchFamily="18" charset="0"/>
              </a:rPr>
              <a:t>nội</a:t>
            </a:r>
            <a:r>
              <a:rPr lang="en-US" sz="4000" dirty="0" smtClean="0">
                <a:solidFill>
                  <a:schemeClr val="bg1">
                    <a:lumMod val="10000"/>
                  </a:schemeClr>
                </a:solidFill>
                <a:latin typeface="Times New Roman" panose="02020603050405020304" pitchFamily="18" charset="0"/>
                <a:cs typeface="Times New Roman" panose="02020603050405020304" pitchFamily="18" charset="0"/>
              </a:rPr>
              <a:t> dung </a:t>
            </a:r>
            <a:r>
              <a:rPr lang="en-US" sz="4000" dirty="0" err="1" smtClean="0">
                <a:solidFill>
                  <a:schemeClr val="bg1">
                    <a:lumMod val="10000"/>
                  </a:schemeClr>
                </a:solidFill>
                <a:latin typeface="Times New Roman" panose="02020603050405020304" pitchFamily="18" charset="0"/>
                <a:cs typeface="Times New Roman" panose="02020603050405020304" pitchFamily="18" charset="0"/>
              </a:rPr>
              <a:t>bài</a:t>
            </a:r>
            <a:r>
              <a:rPr lang="en-US" sz="4000" dirty="0" smtClean="0">
                <a:solidFill>
                  <a:schemeClr val="bg1">
                    <a:lumMod val="10000"/>
                  </a:schemeClr>
                </a:solidFill>
                <a:latin typeface="Times New Roman" panose="02020603050405020304" pitchFamily="18" charset="0"/>
                <a:cs typeface="Times New Roman" panose="02020603050405020304" pitchFamily="18" charset="0"/>
              </a:rPr>
              <a:t>.</a:t>
            </a:r>
            <a:endParaRPr lang="en-US" sz="4000" dirty="0">
              <a:solidFill>
                <a:schemeClr val="bg1">
                  <a:lumMod val="10000"/>
                </a:schemeClr>
              </a:solidFill>
              <a:latin typeface="Times New Roman" panose="02020603050405020304" pitchFamily="18" charset="0"/>
              <a:cs typeface="Times New Roman" panose="02020603050405020304" pitchFamily="18" charset="0"/>
            </a:endParaRPr>
          </a:p>
          <a:p>
            <a:pPr algn="just" defTabSz="914377">
              <a:defRP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21" name="Rectangle: Rounded Corners 9">
            <a:extLst>
              <a:ext uri="{FF2B5EF4-FFF2-40B4-BE49-F238E27FC236}">
                <a16:creationId xmlns="" xmlns:a16="http://schemas.microsoft.com/office/drawing/2014/main" id="{D53EA539-9DCC-4014-B0CA-BF8D8EF567EE}"/>
              </a:ext>
            </a:extLst>
          </p:cNvPr>
          <p:cNvSpPr/>
          <p:nvPr/>
        </p:nvSpPr>
        <p:spPr>
          <a:xfrm>
            <a:off x="530696" y="4850702"/>
            <a:ext cx="10216539" cy="1659433"/>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4377">
              <a:defRPr/>
            </a:pPr>
            <a:r>
              <a:rPr lang="vi-VN" sz="3600" kern="0" dirty="0">
                <a:solidFill>
                  <a:srgbClr val="000000"/>
                </a:solidFill>
                <a:latin typeface="+mj-lt"/>
                <a:ea typeface="Arial-Rounded" panose="020B0500000000000000" pitchFamily="34" charset="0"/>
                <a:cs typeface="Arial-Rounded" panose="020B0500000000000000" pitchFamily="34" charset="0"/>
                <a:sym typeface="Arial"/>
              </a:rPr>
              <a:t>3. </a:t>
            </a:r>
            <a:r>
              <a:rPr lang="nl-NL" sz="4000" dirty="0" smtClean="0">
                <a:solidFill>
                  <a:schemeClr val="bg1">
                    <a:lumMod val="10000"/>
                  </a:schemeClr>
                </a:solidFill>
                <a:latin typeface="Times New Roman" panose="02020603050405020304" pitchFamily="18" charset="0"/>
                <a:cs typeface="Times New Roman" panose="02020603050405020304" pitchFamily="18" charset="0"/>
              </a:rPr>
              <a:t>Biết nói và nghe chủ đề: Học từ bạn</a:t>
            </a:r>
            <a:endParaRPr lang="en-US" sz="4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2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xmlns=""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xmlns=""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629374" y="2578424"/>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dõi</a:t>
            </a:r>
            <a:endPar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endPar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600" b="1" i="0" u="none" strike="noStrike" kern="1200" cap="none" spc="0" normalizeH="0" baseline="0" noProof="0" dirty="0">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a:t>
            </a:r>
            <a:endParaRPr kumimoji="0" lang="en-US" sz="3600" b="1" i="0" u="none" strike="noStrike" kern="1200" cap="none" spc="0" normalizeH="0" baseline="0" noProof="0" dirty="0">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xmlns=""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xmlns=""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xmlns=""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xmlns=""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454</Words>
  <Application>Microsoft Office PowerPoint</Application>
  <PresentationFormat>Widescreen</PresentationFormat>
  <Paragraphs>68</Paragraphs>
  <Slides>29</Slides>
  <Notes>18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微软雅黑</vt:lpstr>
      <vt:lpstr>宋体</vt:lpstr>
      <vt:lpstr>Arial</vt:lpstr>
      <vt:lpstr>Arial-Rounded</vt:lpstr>
      <vt:lpstr>Calibri</vt:lpstr>
      <vt:lpstr>Calibri Light</vt:lpstr>
      <vt:lpstr>Coiny</vt:lpstr>
      <vt:lpstr>LNTH-Kids  Chinese Font 1</vt:lpstr>
      <vt:lpstr>LNTH-LuoLuoNotangYuanTi 1</vt:lpstr>
      <vt:lpstr>Public Sans</vt:lpstr>
      <vt:lpstr>Tahoma</vt:lpstr>
      <vt:lpstr>Times New Roman</vt:lpstr>
      <vt:lpstr>UTM Flavour</vt:lpstr>
      <vt:lpstr>UVN Van Chuong Nang</vt:lpstr>
      <vt:lpstr>Zilla Slab</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49</cp:revision>
  <dcterms:created xsi:type="dcterms:W3CDTF">2022-11-12T13:14:48Z</dcterms:created>
  <dcterms:modified xsi:type="dcterms:W3CDTF">2023-02-17T05:13:34Z</dcterms:modified>
</cp:coreProperties>
</file>