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552" r:id="rId2"/>
    <p:sldId id="257" r:id="rId3"/>
    <p:sldId id="1554" r:id="rId4"/>
    <p:sldId id="1553" r:id="rId5"/>
    <p:sldId id="258" r:id="rId6"/>
    <p:sldId id="272" r:id="rId7"/>
    <p:sldId id="269" r:id="rId8"/>
    <p:sldId id="270" r:id="rId9"/>
    <p:sldId id="267" r:id="rId10"/>
    <p:sldId id="271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CDFF"/>
    <a:srgbClr val="F8A6EC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8" y="21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tailieu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1"/>
            <a:ext cx="16256000" cy="913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203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5029580" y="635516"/>
            <a:ext cx="8615363" cy="6667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3733" b="1" dirty="0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  <a:ea typeface="等线" panose="02010600030101010101" pitchFamily="2" charset="-122"/>
              </a:rPr>
              <a:t>TRƯỜNG TIỂU HỌC PHÚC LỢI</a:t>
            </a:r>
            <a:endParaRPr lang="vi-VN" sz="3733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5806282" y="1938467"/>
            <a:ext cx="46640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>
              <a:defRPr/>
            </a:pPr>
            <a:r>
              <a:rPr lang="en-US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28</a:t>
            </a:r>
            <a:r>
              <a:rPr lang="vi-VN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lang="en-US" sz="5400" spc="-151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01" y="3094590"/>
            <a:ext cx="1384358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Phép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cộng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trong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phạm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vi 100 000 (T2)</a:t>
            </a:r>
            <a:endParaRPr lang="vi-VN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3CE9D4-030C-F9F3-1F7A-4924FD85D447}"/>
              </a:ext>
            </a:extLst>
          </p:cNvPr>
          <p:cNvGrpSpPr/>
          <p:nvPr/>
        </p:nvGrpSpPr>
        <p:grpSpPr>
          <a:xfrm>
            <a:off x="505687" y="1605215"/>
            <a:ext cx="5095679" cy="722531"/>
            <a:chOff x="1470819" y="1943100"/>
            <a:chExt cx="5136403" cy="7225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42D314-0892-A9A5-6351-787446B9756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F5B401E-7D1D-1A61-0CDA-2F984E39728A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7B6CDA-CA64-6254-62C2-0A88D4B35CD3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A66F8F-A165-5AD4-1C9C-014A1A015EC5}"/>
                </a:ext>
              </a:extLst>
            </p:cNvPr>
            <p:cNvSpPr txBox="1"/>
            <p:nvPr/>
          </p:nvSpPr>
          <p:spPr>
            <a:xfrm>
              <a:off x="2071309" y="2019300"/>
              <a:ext cx="4535913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7ABFA1D-0F29-3117-1A53-1D89ED0B9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1832" y="2453197"/>
            <a:ext cx="5871069" cy="407305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E284C1-904A-4BDC-32A8-4C0EC7A17D95}"/>
              </a:ext>
            </a:extLst>
          </p:cNvPr>
          <p:cNvSpPr/>
          <p:nvPr/>
        </p:nvSpPr>
        <p:spPr>
          <a:xfrm>
            <a:off x="7757336" y="291737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4E596CA-1972-0127-3C26-1D84BBB0BBEF}"/>
              </a:ext>
            </a:extLst>
          </p:cNvPr>
          <p:cNvSpPr/>
          <p:nvPr/>
        </p:nvSpPr>
        <p:spPr>
          <a:xfrm>
            <a:off x="7051968" y="395981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6B242AA-761C-FCE3-1837-EE9D91802D86}"/>
              </a:ext>
            </a:extLst>
          </p:cNvPr>
          <p:cNvSpPr/>
          <p:nvPr/>
        </p:nvSpPr>
        <p:spPr>
          <a:xfrm>
            <a:off x="9225897" y="395981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E3A309-A860-8DD7-6E15-DC23D4468717}"/>
              </a:ext>
            </a:extLst>
          </p:cNvPr>
          <p:cNvSpPr/>
          <p:nvPr/>
        </p:nvSpPr>
        <p:spPr>
          <a:xfrm>
            <a:off x="8563624" y="5253918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B3F100-29D0-35A0-1CD8-636343B3AB90}"/>
              </a:ext>
            </a:extLst>
          </p:cNvPr>
          <p:cNvSpPr/>
          <p:nvPr/>
        </p:nvSpPr>
        <p:spPr>
          <a:xfrm>
            <a:off x="6385245" y="5305758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99A47C-E3D8-405C-A206-2C70DA8DD5AA}"/>
              </a:ext>
            </a:extLst>
          </p:cNvPr>
          <p:cNvCxnSpPr>
            <a:cxnSpLocks/>
          </p:cNvCxnSpPr>
          <p:nvPr/>
        </p:nvCxnSpPr>
        <p:spPr>
          <a:xfrm>
            <a:off x="1585119" y="2252643"/>
            <a:ext cx="33867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61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ED0F9-7730-490D-983A-D495C74A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81" y="-24984"/>
            <a:ext cx="14648974" cy="1524000"/>
          </a:xfrm>
        </p:spPr>
        <p:txBody>
          <a:bodyPr/>
          <a:lstStyle/>
          <a:p>
            <a:r>
              <a:rPr lang="en-US" dirty="0"/>
              <a:t>YÊU CẦU CẦN ĐẠT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7713B-4C13-4B0E-8BBD-EAD321CF1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750" y="1905000"/>
            <a:ext cx="12947138" cy="603461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100 000;</a:t>
            </a: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nhẩm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5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</a:t>
            </a: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iện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 triển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SG" sz="4500" dirty="0"/>
          </a:p>
        </p:txBody>
      </p:sp>
    </p:spTree>
    <p:extLst>
      <p:ext uri="{BB962C8B-B14F-4D97-AF65-F5344CB8AC3E}">
        <p14:creationId xmlns:p14="http://schemas.microsoft.com/office/powerpoint/2010/main" val="116849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95EA5E-FAE6-447A-AF7B-A512B153F235}"/>
              </a:ext>
            </a:extLst>
          </p:cNvPr>
          <p:cNvGrpSpPr/>
          <p:nvPr/>
        </p:nvGrpSpPr>
        <p:grpSpPr>
          <a:xfrm>
            <a:off x="137228" y="61382"/>
            <a:ext cx="5649390" cy="681454"/>
            <a:chOff x="1470819" y="1943100"/>
            <a:chExt cx="5649390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F07B4C-735C-491F-AA0D-E7F08E658138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3963238-9CD1-4995-BBAA-FC43FBE06534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2586D2-1C78-4B52-8459-E4F95ABBC35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EB6100-4D81-4F85-BFC1-764076AE9368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77F88ED-3193-461F-954B-4A96B8758278}"/>
              </a:ext>
            </a:extLst>
          </p:cNvPr>
          <p:cNvSpPr txBox="1"/>
          <p:nvPr/>
        </p:nvSpPr>
        <p:spPr>
          <a:xfrm>
            <a:off x="1322024" y="918380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30 000 + 50 000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30 000 + 50 000 = 80 000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1BB1F6-6759-4FB1-B4DA-B77C7F02896B}"/>
              </a:ext>
            </a:extLst>
          </p:cNvPr>
          <p:cNvSpPr txBox="1"/>
          <p:nvPr/>
        </p:nvSpPr>
        <p:spPr>
          <a:xfrm>
            <a:off x="553199" y="747993"/>
            <a:ext cx="7688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5D4412-E852-4662-973C-BE8D1C203167}"/>
              </a:ext>
            </a:extLst>
          </p:cNvPr>
          <p:cNvSpPr txBox="1"/>
          <p:nvPr/>
        </p:nvSpPr>
        <p:spPr>
          <a:xfrm>
            <a:off x="1315565" y="4713919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25 000 + 4 000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29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25 000 + 4 000 = 29 000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7FB1D4-ACB7-416B-8CB5-E6EBAC042CF1}"/>
              </a:ext>
            </a:extLst>
          </p:cNvPr>
          <p:cNvSpPr txBox="1"/>
          <p:nvPr/>
        </p:nvSpPr>
        <p:spPr>
          <a:xfrm>
            <a:off x="668039" y="4572478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AD44EA9E-6721-4DE7-B258-9D7CC7EBC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033" y="2733893"/>
            <a:ext cx="3886949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50 000 + 50 000 =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A344C6DE-8788-4D53-A2D3-07834080D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719" y="2652093"/>
            <a:ext cx="473784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00=	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A81486-0613-489D-B4F0-4C94E67D6AAA}"/>
              </a:ext>
            </a:extLst>
          </p:cNvPr>
          <p:cNvSpPr/>
          <p:nvPr/>
        </p:nvSpPr>
        <p:spPr>
          <a:xfrm>
            <a:off x="5786618" y="3870409"/>
            <a:ext cx="3906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60 000 + 30 000 = 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A29C19-277B-4BA5-8A7C-23F4CC5A27D2}"/>
              </a:ext>
            </a:extLst>
          </p:cNvPr>
          <p:cNvSpPr/>
          <p:nvPr/>
        </p:nvSpPr>
        <p:spPr>
          <a:xfrm>
            <a:off x="3109119" y="6949969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32 000 + 7 000 =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D95839-D7AE-4C3D-91E0-E820DE5F5065}"/>
              </a:ext>
            </a:extLst>
          </p:cNvPr>
          <p:cNvSpPr/>
          <p:nvPr/>
        </p:nvSpPr>
        <p:spPr>
          <a:xfrm>
            <a:off x="10173831" y="6970291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49 000 + 2 000 =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8C6770-6B21-4C6E-9836-462BE2A48F42}"/>
              </a:ext>
            </a:extLst>
          </p:cNvPr>
          <p:cNvSpPr/>
          <p:nvPr/>
        </p:nvSpPr>
        <p:spPr>
          <a:xfrm>
            <a:off x="6327676" y="8366187"/>
            <a:ext cx="354135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55 000 + 5 000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99A47C-E3D8-405C-A206-2C70DA8DD5AA}"/>
              </a:ext>
            </a:extLst>
          </p:cNvPr>
          <p:cNvCxnSpPr>
            <a:cxnSpLocks/>
          </p:cNvCxnSpPr>
          <p:nvPr/>
        </p:nvCxnSpPr>
        <p:spPr>
          <a:xfrm>
            <a:off x="870406" y="657892"/>
            <a:ext cx="22387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2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936DC1F1-43A1-44F1-531D-858CE75B0D85}"/>
              </a:ext>
            </a:extLst>
          </p:cNvPr>
          <p:cNvSpPr txBox="1"/>
          <p:nvPr/>
        </p:nvSpPr>
        <p:spPr>
          <a:xfrm>
            <a:off x="1931715" y="1923798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30 000 + 50 000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30 000 + 50 000 = 80 000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319" y="6135052"/>
            <a:ext cx="3886949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99D12A0A-6F71-2A25-E115-9065E384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699" y="4580902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A8EF9BCE-1EFE-DD67-54B1-1EC5B35B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4523" y="4580902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E3CB4A66-B882-20B5-4B67-D5C82D8E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8699" y="6135052"/>
            <a:ext cx="198297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C77E2E-AFC7-AFC2-B3CD-918E91B1DA80}"/>
              </a:ext>
            </a:extLst>
          </p:cNvPr>
          <p:cNvSpPr txBox="1"/>
          <p:nvPr/>
        </p:nvSpPr>
        <p:spPr>
          <a:xfrm>
            <a:off x="1162890" y="1753411"/>
            <a:ext cx="7688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829" y="4545544"/>
            <a:ext cx="473784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00=	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8833" y="4633661"/>
            <a:ext cx="3906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60 000 + 30 000 =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  <p:bldP spid="36" grpId="0"/>
      <p:bldP spid="37" grpId="0"/>
      <p:bldP spid="38" grpId="0"/>
      <p:bldP spid="39" grpId="0"/>
      <p:bldP spid="3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373C386D-D3C2-6D26-BF10-898831DC7D4A}"/>
              </a:ext>
            </a:extLst>
          </p:cNvPr>
          <p:cNvSpPr txBox="1"/>
          <p:nvPr/>
        </p:nvSpPr>
        <p:spPr>
          <a:xfrm>
            <a:off x="2084910" y="2357185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25 000 + 4 000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29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25 000 + 4 000 = 29 000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5088E8AC-A525-39B2-859D-FDEE0621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8365" y="5170625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5FE6AE3B-97AF-41BC-2DEE-45DFB7C4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6293" y="5181842"/>
            <a:ext cx="168142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53877A0B-BD63-EB49-FFD2-4095A7DC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7519" y="6566521"/>
            <a:ext cx="177270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209C67-F0CF-08D1-87BA-363779C2DB96}"/>
              </a:ext>
            </a:extLst>
          </p:cNvPr>
          <p:cNvSpPr txBox="1"/>
          <p:nvPr/>
        </p:nvSpPr>
        <p:spPr>
          <a:xfrm>
            <a:off x="1310101" y="2197881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7607" y="5203062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32 000 + 7 000 =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662319" y="5223384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49 000 + 2 000 =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16164" y="6619280"/>
            <a:ext cx="354135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55 000 + 5 000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242219" y="2550042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23 459 + 45 816		82 750 + 643		3 548 + 94 627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1976923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23 459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1976924" y="457200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45 816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1595923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1762158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1981505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69 275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7585946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82 750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7585947" y="4572000"/>
            <a:ext cx="1751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643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7204946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7371181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7590528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83 393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12176919" y="3865245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3 548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12176920" y="4597935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94 627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11795919" y="4246245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11962154" y="536740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12181501" y="5400129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98 175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99A47C-E3D8-405C-A206-2C70DA8DD5AA}"/>
              </a:ext>
            </a:extLst>
          </p:cNvPr>
          <p:cNvCxnSpPr>
            <a:cxnSpLocks/>
          </p:cNvCxnSpPr>
          <p:nvPr/>
        </p:nvCxnSpPr>
        <p:spPr>
          <a:xfrm>
            <a:off x="1342604" y="2254117"/>
            <a:ext cx="1447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3605221-3B3A-4769-A802-AA03D5D1F3F5}"/>
              </a:ext>
            </a:extLst>
          </p:cNvPr>
          <p:cNvCxnSpPr>
            <a:cxnSpLocks/>
          </p:cNvCxnSpPr>
          <p:nvPr/>
        </p:nvCxnSpPr>
        <p:spPr>
          <a:xfrm>
            <a:off x="3547452" y="2281603"/>
            <a:ext cx="1447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CDB305-F810-0C33-C270-4F243CA70EFA}"/>
              </a:ext>
            </a:extLst>
          </p:cNvPr>
          <p:cNvGrpSpPr/>
          <p:nvPr/>
        </p:nvGrpSpPr>
        <p:grpSpPr>
          <a:xfrm>
            <a:off x="117596" y="1637872"/>
            <a:ext cx="5412146" cy="681454"/>
            <a:chOff x="1470819" y="1943100"/>
            <a:chExt cx="5412146" cy="6814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6B8161-B19E-22E9-A0B4-961F6E50D76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40B1C5-CDB5-8EC5-E945-BC61E3C363F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71F4AF-D49B-B793-37CE-250EB32CC90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1652B6-E660-7C87-98FE-1254EC2B161B}"/>
                </a:ext>
              </a:extLst>
            </p:cNvPr>
            <p:cNvSpPr txBox="1"/>
            <p:nvPr/>
          </p:nvSpPr>
          <p:spPr>
            <a:xfrm>
              <a:off x="2118519" y="1947446"/>
              <a:ext cx="476444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C7696E4-394C-0BE2-2E45-53D1F9B16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5495" y="-260601"/>
            <a:ext cx="3799215" cy="3633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AC5C-6AC8-C1D2-C843-E905B397A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11" b="95035" l="3659" r="91870">
                        <a14:foregroundMark x1="17886" y1="17730" x2="87805" y2="49645"/>
                        <a14:foregroundMark x1="13415" y1="17021" x2="28049" y2="58865"/>
                        <a14:foregroundMark x1="38211" y1="26241" x2="37398" y2="58156"/>
                        <a14:foregroundMark x1="27236" y1="26241" x2="46748" y2="46809"/>
                        <a14:foregroundMark x1="48374" y1="43262" x2="75610" y2="53901"/>
                        <a14:foregroundMark x1="52439" y1="15603" x2="77236" y2="54610"/>
                        <a14:foregroundMark x1="57317" y1="42553" x2="69919" y2="47518"/>
                        <a14:foregroundMark x1="68293" y1="25532" x2="82114" y2="29078"/>
                        <a14:foregroundMark x1="52846" y1="26241" x2="64228" y2="24113"/>
                        <a14:foregroundMark x1="64228" y1="24113" x2="91870" y2="27660"/>
                        <a14:foregroundMark x1="8130" y1="9929" x2="91463" y2="21986"/>
                        <a14:foregroundMark x1="17073" y1="9929" x2="27642" y2="12057"/>
                        <a14:foregroundMark x1="18699" y1="8511" x2="25610" y2="10638"/>
                        <a14:foregroundMark x1="10163" y1="59574" x2="3659" y2="62411"/>
                        <a14:foregroundMark x1="35772" y1="88652" x2="34553" y2="95035"/>
                        <a14:foregroundMark x1="82520" y1="41135" x2="86179" y2="48936"/>
                        <a14:foregroundMark x1="31301" y1="38298" x2="35772" y2="44681"/>
                        <a14:foregroundMark x1="13821" y1="24113" x2="15447" y2="31206"/>
                        <a14:foregroundMark x1="13415" y1="40426" x2="17480" y2="496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59205" y="2590800"/>
            <a:ext cx="12392229" cy="71028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5AFE80-BEA2-DB1A-B48A-6E127235AA7A}"/>
              </a:ext>
            </a:extLst>
          </p:cNvPr>
          <p:cNvSpPr/>
          <p:nvPr/>
        </p:nvSpPr>
        <p:spPr>
          <a:xfrm>
            <a:off x="205319" y="3928200"/>
            <a:ext cx="10313962" cy="2078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LcParenR"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35 000 + 27 000 + 13 000</a:t>
            </a:r>
          </a:p>
          <a:p>
            <a:pPr marL="742950" indent="-742950">
              <a:buAutoNum type="alphaLcParenR"/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LcParenR"/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LcParenR"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20 500 + 50 900 + 8 500 </a:t>
            </a:r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id="{EB182459-9F7B-5A90-CAEA-653055BE33F9}"/>
              </a:ext>
            </a:extLst>
          </p:cNvPr>
          <p:cNvSpPr txBox="1"/>
          <p:nvPr/>
        </p:nvSpPr>
        <p:spPr>
          <a:xfrm>
            <a:off x="6437902" y="3702042"/>
            <a:ext cx="4044998" cy="13234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62 000 + 13 000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75 000</a:t>
            </a:r>
          </a:p>
        </p:txBody>
      </p:sp>
      <p:sp>
        <p:nvSpPr>
          <p:cNvPr id="11" name="Text Box 35">
            <a:extLst>
              <a:ext uri="{FF2B5EF4-FFF2-40B4-BE49-F238E27FC236}">
                <a16:creationId xmlns:a16="http://schemas.microsoft.com/office/drawing/2014/main" id="{92D19AF3-54D3-13A9-1A6B-BEF8B93B4C74}"/>
              </a:ext>
            </a:extLst>
          </p:cNvPr>
          <p:cNvSpPr txBox="1"/>
          <p:nvPr/>
        </p:nvSpPr>
        <p:spPr>
          <a:xfrm>
            <a:off x="6437902" y="5501962"/>
            <a:ext cx="4044998" cy="13234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71 400 + 8 500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79 900</a:t>
            </a:r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id="{57DC66D6-9209-B814-3E9A-E2B39664FFAF}"/>
              </a:ext>
            </a:extLst>
          </p:cNvPr>
          <p:cNvSpPr txBox="1"/>
          <p:nvPr/>
        </p:nvSpPr>
        <p:spPr>
          <a:xfrm>
            <a:off x="10781306" y="3710392"/>
            <a:ext cx="5934178" cy="1754326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35 000 + (27 000 + 13 000)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35 000 + 40 000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75 000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1AE1729A-DC12-BB69-59E8-60981A68BA84}"/>
              </a:ext>
            </a:extLst>
          </p:cNvPr>
          <p:cNvSpPr txBox="1"/>
          <p:nvPr/>
        </p:nvSpPr>
        <p:spPr>
          <a:xfrm>
            <a:off x="10817686" y="5622391"/>
            <a:ext cx="5934178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(20 500 + 8 500) + 50 900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29 000 + 50 900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79 900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99A47C-E3D8-405C-A206-2C70DA8DD5AA}"/>
              </a:ext>
            </a:extLst>
          </p:cNvPr>
          <p:cNvCxnSpPr>
            <a:cxnSpLocks/>
          </p:cNvCxnSpPr>
          <p:nvPr/>
        </p:nvCxnSpPr>
        <p:spPr>
          <a:xfrm flipV="1">
            <a:off x="899319" y="2284203"/>
            <a:ext cx="4267200" cy="351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3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7987" y="152400"/>
            <a:ext cx="14954532" cy="1830526"/>
            <a:chOff x="1470819" y="1943100"/>
            <a:chExt cx="15074045" cy="183052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14473555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hồ nuôi cá của bác Tư, lần thứ nhất bác thả xuống hồ 10 800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con cá ba sa, lần thứ hai bác thả nhiều hơn lần thứ nhất 950 con cá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ba sa. Hỏi cả hai lần bác tư đã thả xuống hồ bao nhiêu con cá ba sa?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8D0FED3-2669-06B4-706E-30CAFDC11154}"/>
              </a:ext>
            </a:extLst>
          </p:cNvPr>
          <p:cNvSpPr txBox="1"/>
          <p:nvPr/>
        </p:nvSpPr>
        <p:spPr>
          <a:xfrm>
            <a:off x="1121849" y="2471120"/>
            <a:ext cx="1405162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10 800 con cá ba sa 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950 con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: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33EAA3-FE2E-3B04-A486-D279944E94ED}"/>
              </a:ext>
            </a:extLst>
          </p:cNvPr>
          <p:cNvSpPr txBox="1"/>
          <p:nvPr/>
        </p:nvSpPr>
        <p:spPr>
          <a:xfrm>
            <a:off x="365919" y="4830982"/>
            <a:ext cx="1533921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10 800 + 950 = 11 750 (con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10 800 + 11 750 = 22 550 (con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22 550 con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036355-5B90-335B-1493-B19FE1E96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1275" y="2053202"/>
            <a:ext cx="10593863" cy="476934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99A47C-E3D8-405C-A206-2C70DA8DD5AA}"/>
              </a:ext>
            </a:extLst>
          </p:cNvPr>
          <p:cNvCxnSpPr>
            <a:cxnSpLocks/>
          </p:cNvCxnSpPr>
          <p:nvPr/>
        </p:nvCxnSpPr>
        <p:spPr>
          <a:xfrm>
            <a:off x="10957719" y="832485"/>
            <a:ext cx="36576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F63001-10C6-4458-9C12-8A4A4139046D}"/>
              </a:ext>
            </a:extLst>
          </p:cNvPr>
          <p:cNvCxnSpPr>
            <a:cxnSpLocks/>
          </p:cNvCxnSpPr>
          <p:nvPr/>
        </p:nvCxnSpPr>
        <p:spPr>
          <a:xfrm>
            <a:off x="2804319" y="1950269"/>
            <a:ext cx="2819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36945D-5DB3-46B0-8858-C7622A01A1B9}"/>
              </a:ext>
            </a:extLst>
          </p:cNvPr>
          <p:cNvCxnSpPr>
            <a:cxnSpLocks/>
          </p:cNvCxnSpPr>
          <p:nvPr/>
        </p:nvCxnSpPr>
        <p:spPr>
          <a:xfrm>
            <a:off x="9662319" y="1957438"/>
            <a:ext cx="4191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31A210-A744-4A83-AEF1-63BED734FE67}"/>
              </a:ext>
            </a:extLst>
          </p:cNvPr>
          <p:cNvCxnSpPr>
            <a:cxnSpLocks/>
          </p:cNvCxnSpPr>
          <p:nvPr/>
        </p:nvCxnSpPr>
        <p:spPr>
          <a:xfrm>
            <a:off x="7225167" y="1371600"/>
            <a:ext cx="662815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680</Words>
  <Application>Microsoft Office PowerPoint</Application>
  <PresentationFormat>Custom</PresentationFormat>
  <Paragraphs>116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UVN Van Chuong Nang</vt:lpstr>
      <vt:lpstr>VNI-Avo</vt:lpstr>
      <vt:lpstr>Office Theme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Lê Thị Khánh Ly (420000327)</cp:lastModifiedBy>
  <cp:revision>162</cp:revision>
  <dcterms:created xsi:type="dcterms:W3CDTF">2022-07-10T01:37:20Z</dcterms:created>
  <dcterms:modified xsi:type="dcterms:W3CDTF">2023-03-22T09:53:56Z</dcterms:modified>
</cp:coreProperties>
</file>