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445" r:id="rId4"/>
    <p:sldId id="441" r:id="rId5"/>
    <p:sldId id="436" r:id="rId6"/>
    <p:sldId id="327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8" d="100"/>
          <a:sy n="78" d="100"/>
        </p:scale>
        <p:origin x="-90" y="-28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4501279"/>
            <a:ext cx="16268719" cy="2736215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633988"/>
            <a:ext cx="16268719" cy="3413163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" y="5986914"/>
            <a:ext cx="7641522" cy="183156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6899844"/>
            <a:ext cx="8203295" cy="2248843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957794" y="6769808"/>
            <a:ext cx="12323630" cy="2248843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7517514"/>
            <a:ext cx="16268719" cy="1629884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0212112" y="1139004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2073217" y="2433067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554837" y="2111967"/>
            <a:ext cx="7869178" cy="16408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752924" y="8191500"/>
            <a:ext cx="11717257" cy="957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802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802"/>
              </a:spcBef>
              <a:spcAft>
                <a:spcPts val="2802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59412" y="3933179"/>
            <a:ext cx="8814070" cy="3405967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8449334" y="4785765"/>
            <a:ext cx="7828917" cy="3024424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8334710" y="4146709"/>
            <a:ext cx="7369204" cy="4150615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4673651" y="6578830"/>
            <a:ext cx="1602987" cy="2169892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54" y="6833803"/>
            <a:ext cx="2501360" cy="2169892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2197019" y="7263929"/>
            <a:ext cx="1013170" cy="105012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416220" y="7666603"/>
            <a:ext cx="1013170" cy="105012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724194" y="7946437"/>
            <a:ext cx="1013170" cy="105012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806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4501279"/>
            <a:ext cx="16268719" cy="2736215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5633988"/>
            <a:ext cx="16268719" cy="3413163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059340" y="958871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920445" y="2252933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-1" y="6482309"/>
            <a:ext cx="6677727" cy="1599913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4481581" y="6551015"/>
            <a:ext cx="1794634" cy="796807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1" y="7316899"/>
            <a:ext cx="7390356" cy="1826571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957794" y="7186863"/>
            <a:ext cx="12323630" cy="1826571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97361" y="6970359"/>
            <a:ext cx="1076283" cy="1429143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4755271" y="7006559"/>
            <a:ext cx="885340" cy="1322708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5581954" y="7030087"/>
            <a:ext cx="885340" cy="1322708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6402212" y="7047198"/>
            <a:ext cx="885340" cy="1322708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7267443" y="7096394"/>
            <a:ext cx="885340" cy="1322708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9256407" y="6923850"/>
            <a:ext cx="958964" cy="1432505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10211588" y="6908878"/>
            <a:ext cx="958964" cy="1432505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11121797" y="6919573"/>
            <a:ext cx="958964" cy="1432505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11967755" y="6930269"/>
            <a:ext cx="958964" cy="1432505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4597753" y="6547491"/>
            <a:ext cx="1591987" cy="891555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122017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3868066" y="5525849"/>
            <a:ext cx="639753" cy="193108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956966" y="7038806"/>
            <a:ext cx="1076283" cy="1429143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590898" y="7068753"/>
            <a:ext cx="1076283" cy="1429143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2244105" y="7002445"/>
            <a:ext cx="1076283" cy="1429143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597170" y="7263398"/>
            <a:ext cx="1076283" cy="1429143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886447" y="7235590"/>
            <a:ext cx="1076283" cy="1429143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1243953" y="7293342"/>
            <a:ext cx="1076283" cy="1429143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0" y="7819781"/>
            <a:ext cx="16268719" cy="1323836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961753" y="689567"/>
            <a:ext cx="14759915" cy="10180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961753" y="3077593"/>
            <a:ext cx="4398377" cy="1763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 rtl="0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6245686" y="3077593"/>
            <a:ext cx="4398377" cy="1763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 rtl="0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961753" y="5799005"/>
            <a:ext cx="4398377" cy="1763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 rtl="0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6245686" y="5799005"/>
            <a:ext cx="4398377" cy="1763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 rtl="0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 rtl="0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 rtl="0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 rtl="0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961753" y="2149900"/>
            <a:ext cx="4398377" cy="927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6245686" y="2149900"/>
            <a:ext cx="4398377" cy="927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961753" y="4871312"/>
            <a:ext cx="4398377" cy="927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6245686" y="4871312"/>
            <a:ext cx="4398377" cy="927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4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341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4501279"/>
            <a:ext cx="16268719" cy="2736215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5633988"/>
            <a:ext cx="16268719" cy="3413163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7192335"/>
            <a:ext cx="16268719" cy="195016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3423399" y="5477732"/>
            <a:ext cx="1451403" cy="1861077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831628" y="1216005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692733" y="2510068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7127793" y="7475622"/>
            <a:ext cx="9148844" cy="1547583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557615" y="8348312"/>
            <a:ext cx="10423440" cy="69302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1" y="7152379"/>
            <a:ext cx="9148844" cy="186915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6453" y="8482975"/>
            <a:ext cx="16282755" cy="660973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71309" y="5506130"/>
            <a:ext cx="2022719" cy="2057343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7030" y="6519604"/>
            <a:ext cx="2021336" cy="1753299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2307500" y="5558053"/>
            <a:ext cx="1451403" cy="186107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4387710" y="6007483"/>
            <a:ext cx="1451403" cy="186107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3866776" y="6902546"/>
            <a:ext cx="1866278" cy="145335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9806406" y="7750011"/>
            <a:ext cx="1097138" cy="969373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11003496" y="7924858"/>
            <a:ext cx="1097138" cy="969373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12228975" y="7721658"/>
            <a:ext cx="1097138" cy="969373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541587" y="1012800"/>
            <a:ext cx="4877785" cy="4582000"/>
          </a:xfrm>
          <a:prstGeom prst="rect">
            <a:avLst/>
          </a:prstGeom>
        </p:spPr>
        <p:txBody>
          <a:bodyPr spcFirstLastPara="1" wrap="square" lIns="162663" tIns="162663" rIns="162663" bIns="16266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5856726" y="2938167"/>
            <a:ext cx="9864908" cy="27668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5856726" y="1705567"/>
            <a:ext cx="9864908" cy="10180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34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"/>
          <p:cNvSpPr/>
          <p:nvPr/>
        </p:nvSpPr>
        <p:spPr>
          <a:xfrm>
            <a:off x="0" y="5223310"/>
            <a:ext cx="16268719" cy="2011117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"/>
          <p:cNvSpPr/>
          <p:nvPr/>
        </p:nvSpPr>
        <p:spPr>
          <a:xfrm>
            <a:off x="0" y="5935579"/>
            <a:ext cx="16268719" cy="3108207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"/>
          <p:cNvSpPr/>
          <p:nvPr/>
        </p:nvSpPr>
        <p:spPr>
          <a:xfrm>
            <a:off x="0" y="7192335"/>
            <a:ext cx="16268719" cy="195016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8"/>
          <p:cNvSpPr/>
          <p:nvPr/>
        </p:nvSpPr>
        <p:spPr>
          <a:xfrm>
            <a:off x="10619072" y="1095372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12480177" y="2389435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8"/>
          <p:cNvSpPr/>
          <p:nvPr/>
        </p:nvSpPr>
        <p:spPr>
          <a:xfrm flipH="1">
            <a:off x="7127795" y="6397592"/>
            <a:ext cx="9148844" cy="2622851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5557615" y="8065970"/>
            <a:ext cx="10423440" cy="97534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1" y="7152379"/>
            <a:ext cx="9148844" cy="186915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-6453" y="8482975"/>
            <a:ext cx="16282755" cy="660973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96141" y="7270276"/>
            <a:ext cx="1234358" cy="814864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8"/>
          <p:cNvGrpSpPr/>
          <p:nvPr/>
        </p:nvGrpSpPr>
        <p:grpSpPr>
          <a:xfrm>
            <a:off x="0" y="6258536"/>
            <a:ext cx="3006225" cy="1884237"/>
            <a:chOff x="0" y="4693902"/>
            <a:chExt cx="2251810" cy="1413178"/>
          </a:xfrm>
        </p:grpSpPr>
        <p:sp>
          <p:nvSpPr>
            <p:cNvPr id="709" name="Google Shape;709;p8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8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732" name="Google Shape;732;p8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733" name="Google Shape;733;p8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8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8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8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7" name="Google Shape;737;p8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738" name="Google Shape;738;p8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8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8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8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8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8"/>
          <p:cNvGrpSpPr/>
          <p:nvPr/>
        </p:nvGrpSpPr>
        <p:grpSpPr>
          <a:xfrm rot="-370135">
            <a:off x="9291706" y="6846452"/>
            <a:ext cx="1626760" cy="1686088"/>
            <a:chOff x="2362009" y="2723845"/>
            <a:chExt cx="709332" cy="736134"/>
          </a:xfrm>
        </p:grpSpPr>
        <p:sp>
          <p:nvSpPr>
            <p:cNvPr id="745" name="Google Shape;74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8"/>
          <p:cNvGrpSpPr/>
          <p:nvPr/>
        </p:nvGrpSpPr>
        <p:grpSpPr>
          <a:xfrm>
            <a:off x="11174286" y="4158420"/>
            <a:ext cx="4338201" cy="3680472"/>
            <a:chOff x="8763303" y="3646951"/>
            <a:chExt cx="2515891" cy="2137159"/>
          </a:xfrm>
        </p:grpSpPr>
        <p:sp>
          <p:nvSpPr>
            <p:cNvPr id="752" name="Google Shape;752;p8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8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754" name="Google Shape;75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7" name="Google Shape;757;p8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8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759" name="Google Shape;759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2" name="Google Shape;762;p8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Google Shape;763;p8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764" name="Google Shape;76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8"/>
          <p:cNvGrpSpPr/>
          <p:nvPr/>
        </p:nvGrpSpPr>
        <p:grpSpPr>
          <a:xfrm>
            <a:off x="15302491" y="6892711"/>
            <a:ext cx="689303" cy="714443"/>
            <a:chOff x="2362009" y="2723845"/>
            <a:chExt cx="709332" cy="736134"/>
          </a:xfrm>
        </p:grpSpPr>
        <p:sp>
          <p:nvSpPr>
            <p:cNvPr id="768" name="Google Shape;768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8"/>
          <p:cNvGrpSpPr/>
          <p:nvPr/>
        </p:nvGrpSpPr>
        <p:grpSpPr>
          <a:xfrm>
            <a:off x="10519230" y="7204620"/>
            <a:ext cx="1626716" cy="1686041"/>
            <a:chOff x="2362009" y="2723845"/>
            <a:chExt cx="709332" cy="736134"/>
          </a:xfrm>
        </p:grpSpPr>
        <p:sp>
          <p:nvSpPr>
            <p:cNvPr id="775" name="Google Shape;77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8"/>
          <p:cNvGrpSpPr/>
          <p:nvPr/>
        </p:nvGrpSpPr>
        <p:grpSpPr>
          <a:xfrm rot="820229" flipH="1">
            <a:off x="3993255" y="5625512"/>
            <a:ext cx="396164" cy="2030720"/>
            <a:chOff x="1910182" y="1410071"/>
            <a:chExt cx="546202" cy="2803361"/>
          </a:xfrm>
        </p:grpSpPr>
        <p:sp>
          <p:nvSpPr>
            <p:cNvPr id="782" name="Google Shape;782;p8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8"/>
          <p:cNvGrpSpPr/>
          <p:nvPr/>
        </p:nvGrpSpPr>
        <p:grpSpPr>
          <a:xfrm>
            <a:off x="3095023" y="7374118"/>
            <a:ext cx="1727323" cy="916783"/>
            <a:chOff x="998197" y="4846302"/>
            <a:chExt cx="1293850" cy="687587"/>
          </a:xfrm>
        </p:grpSpPr>
        <p:sp>
          <p:nvSpPr>
            <p:cNvPr id="789" name="Google Shape;789;p8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8"/>
          <p:cNvSpPr txBox="1">
            <a:spLocks noGrp="1"/>
          </p:cNvSpPr>
          <p:nvPr>
            <p:ph type="subTitle" idx="1"/>
          </p:nvPr>
        </p:nvSpPr>
        <p:spPr>
          <a:xfrm>
            <a:off x="1030533" y="2190900"/>
            <a:ext cx="10143662" cy="957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2pPr>
            <a:lvl3pPr lvl="2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3pPr>
            <a:lvl4pPr lvl="3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4pPr>
            <a:lvl5pPr lvl="4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5pPr>
            <a:lvl6pPr lvl="5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6pPr>
            <a:lvl7pPr lvl="6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7pPr>
            <a:lvl8pPr lvl="7" rtl="0">
              <a:spcBef>
                <a:spcPts val="2802"/>
              </a:spcBef>
              <a:spcAft>
                <a:spcPts val="0"/>
              </a:spcAft>
              <a:buSzPts val="2100"/>
              <a:buNone/>
              <a:defRPr sz="2800" b="1"/>
            </a:lvl8pPr>
            <a:lvl9pPr lvl="8" rtl="0">
              <a:spcBef>
                <a:spcPts val="2802"/>
              </a:spcBef>
              <a:spcAft>
                <a:spcPts val="2802"/>
              </a:spcAft>
              <a:buSzPts val="2100"/>
              <a:buNone/>
              <a:defRPr sz="2800" b="1"/>
            </a:lvl9pPr>
          </a:lstStyle>
          <a:p>
            <a:endParaRPr/>
          </a:p>
        </p:txBody>
      </p:sp>
      <p:sp>
        <p:nvSpPr>
          <p:cNvPr id="811" name="Google Shape;811;p8"/>
          <p:cNvSpPr txBox="1">
            <a:spLocks noGrp="1"/>
          </p:cNvSpPr>
          <p:nvPr>
            <p:ph type="title"/>
          </p:nvPr>
        </p:nvSpPr>
        <p:spPr>
          <a:xfrm>
            <a:off x="961753" y="791167"/>
            <a:ext cx="10143662" cy="10180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2" name="Google Shape;812;p8"/>
          <p:cNvSpPr txBox="1">
            <a:spLocks noGrp="1"/>
          </p:cNvSpPr>
          <p:nvPr>
            <p:ph type="body" idx="2"/>
          </p:nvPr>
        </p:nvSpPr>
        <p:spPr>
          <a:xfrm>
            <a:off x="1030540" y="3071133"/>
            <a:ext cx="10143662" cy="33264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628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"/>
          <p:cNvSpPr/>
          <p:nvPr/>
        </p:nvSpPr>
        <p:spPr>
          <a:xfrm flipH="1">
            <a:off x="1466" y="5223310"/>
            <a:ext cx="16268719" cy="2011117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9"/>
          <p:cNvSpPr/>
          <p:nvPr/>
        </p:nvSpPr>
        <p:spPr>
          <a:xfrm flipH="1">
            <a:off x="1466" y="5935579"/>
            <a:ext cx="16268719" cy="3108207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9"/>
          <p:cNvSpPr/>
          <p:nvPr/>
        </p:nvSpPr>
        <p:spPr>
          <a:xfrm flipH="1">
            <a:off x="1466" y="7192335"/>
            <a:ext cx="16268719" cy="195016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9"/>
          <p:cNvSpPr/>
          <p:nvPr/>
        </p:nvSpPr>
        <p:spPr>
          <a:xfrm flipH="1">
            <a:off x="12616215" y="1216005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9"/>
          <p:cNvSpPr/>
          <p:nvPr/>
        </p:nvSpPr>
        <p:spPr>
          <a:xfrm flipH="1">
            <a:off x="10755109" y="2510068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"/>
          <p:cNvSpPr/>
          <p:nvPr/>
        </p:nvSpPr>
        <p:spPr>
          <a:xfrm>
            <a:off x="-6453" y="6397592"/>
            <a:ext cx="9148844" cy="2622851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9"/>
          <p:cNvSpPr/>
          <p:nvPr/>
        </p:nvSpPr>
        <p:spPr>
          <a:xfrm flipH="1">
            <a:off x="289129" y="8065970"/>
            <a:ext cx="10423440" cy="97534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9"/>
          <p:cNvSpPr/>
          <p:nvPr/>
        </p:nvSpPr>
        <p:spPr>
          <a:xfrm flipH="1">
            <a:off x="7121341" y="7152379"/>
            <a:ext cx="9148844" cy="186915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9"/>
          <p:cNvSpPr/>
          <p:nvPr/>
        </p:nvSpPr>
        <p:spPr>
          <a:xfrm flipH="1">
            <a:off x="-6117" y="8482975"/>
            <a:ext cx="16282755" cy="660973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9"/>
          <p:cNvSpPr/>
          <p:nvPr/>
        </p:nvSpPr>
        <p:spPr>
          <a:xfrm flipH="1">
            <a:off x="14939686" y="7270276"/>
            <a:ext cx="1234358" cy="814864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9"/>
          <p:cNvGrpSpPr/>
          <p:nvPr/>
        </p:nvGrpSpPr>
        <p:grpSpPr>
          <a:xfrm flipH="1">
            <a:off x="13263958" y="6258536"/>
            <a:ext cx="3006225" cy="1884237"/>
            <a:chOff x="0" y="4693902"/>
            <a:chExt cx="2251810" cy="1413178"/>
          </a:xfrm>
        </p:grpSpPr>
        <p:sp>
          <p:nvSpPr>
            <p:cNvPr id="825" name="Google Shape;825;p9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7" name="Google Shape;847;p9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848" name="Google Shape;848;p9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849" name="Google Shape;849;p9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3" name="Google Shape;853;p9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854" name="Google Shape;854;p9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12201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58" name="Google Shape;858;p9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9"/>
          <p:cNvGrpSpPr/>
          <p:nvPr/>
        </p:nvGrpSpPr>
        <p:grpSpPr>
          <a:xfrm rot="370135" flipH="1">
            <a:off x="5351720" y="6846452"/>
            <a:ext cx="1626760" cy="1686088"/>
            <a:chOff x="2362009" y="2723845"/>
            <a:chExt cx="709332" cy="736134"/>
          </a:xfrm>
        </p:grpSpPr>
        <p:sp>
          <p:nvSpPr>
            <p:cNvPr id="861" name="Google Shape;861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9"/>
          <p:cNvGrpSpPr/>
          <p:nvPr/>
        </p:nvGrpSpPr>
        <p:grpSpPr>
          <a:xfrm flipH="1">
            <a:off x="757699" y="4158420"/>
            <a:ext cx="4338201" cy="3680472"/>
            <a:chOff x="8763303" y="3646951"/>
            <a:chExt cx="2515891" cy="2137159"/>
          </a:xfrm>
        </p:grpSpPr>
        <p:sp>
          <p:nvSpPr>
            <p:cNvPr id="868" name="Google Shape;868;p9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9" name="Google Shape;869;p9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870" name="Google Shape;870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3" name="Google Shape;873;p9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4" name="Google Shape;874;p9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875" name="Google Shape;875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8" name="Google Shape;878;p9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9" name="Google Shape;879;p9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880" name="Google Shape;880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1220175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3" name="Google Shape;883;p9"/>
          <p:cNvGrpSpPr/>
          <p:nvPr/>
        </p:nvGrpSpPr>
        <p:grpSpPr>
          <a:xfrm flipH="1">
            <a:off x="278390" y="6892711"/>
            <a:ext cx="689303" cy="714443"/>
            <a:chOff x="2362009" y="2723845"/>
            <a:chExt cx="709332" cy="736134"/>
          </a:xfrm>
        </p:grpSpPr>
        <p:sp>
          <p:nvSpPr>
            <p:cNvPr id="884" name="Google Shape;884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9"/>
          <p:cNvGrpSpPr/>
          <p:nvPr/>
        </p:nvGrpSpPr>
        <p:grpSpPr>
          <a:xfrm flipH="1">
            <a:off x="4124240" y="7204620"/>
            <a:ext cx="1626716" cy="1686041"/>
            <a:chOff x="2362009" y="2723845"/>
            <a:chExt cx="709332" cy="736134"/>
          </a:xfrm>
        </p:grpSpPr>
        <p:sp>
          <p:nvSpPr>
            <p:cNvPr id="891" name="Google Shape;891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9"/>
          <p:cNvGrpSpPr/>
          <p:nvPr/>
        </p:nvGrpSpPr>
        <p:grpSpPr>
          <a:xfrm rot="-820229">
            <a:off x="11880764" y="5625512"/>
            <a:ext cx="396164" cy="2030720"/>
            <a:chOff x="1910182" y="1410071"/>
            <a:chExt cx="546202" cy="2803361"/>
          </a:xfrm>
        </p:grpSpPr>
        <p:sp>
          <p:nvSpPr>
            <p:cNvPr id="898" name="Google Shape;898;p9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9"/>
          <p:cNvGrpSpPr/>
          <p:nvPr/>
        </p:nvGrpSpPr>
        <p:grpSpPr>
          <a:xfrm flipH="1">
            <a:off x="11447838" y="7374118"/>
            <a:ext cx="1727323" cy="916783"/>
            <a:chOff x="998197" y="4846302"/>
            <a:chExt cx="1293850" cy="687587"/>
          </a:xfrm>
        </p:grpSpPr>
        <p:sp>
          <p:nvSpPr>
            <p:cNvPr id="905" name="Google Shape;905;p9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6" name="Google Shape;926;p9"/>
          <p:cNvSpPr txBox="1">
            <a:spLocks noGrp="1"/>
          </p:cNvSpPr>
          <p:nvPr>
            <p:ph type="title"/>
          </p:nvPr>
        </p:nvSpPr>
        <p:spPr>
          <a:xfrm>
            <a:off x="731928" y="1174733"/>
            <a:ext cx="14812782" cy="4214400"/>
          </a:xfrm>
          <a:prstGeom prst="rect">
            <a:avLst/>
          </a:prstGeom>
        </p:spPr>
        <p:txBody>
          <a:bodyPr spcFirstLastPara="1" wrap="square" lIns="162663" tIns="162663" rIns="162663" bIns="16266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927" name="Google Shape;927;p9"/>
          <p:cNvSpPr txBox="1">
            <a:spLocks noGrp="1"/>
          </p:cNvSpPr>
          <p:nvPr>
            <p:ph type="subTitle" idx="1"/>
          </p:nvPr>
        </p:nvSpPr>
        <p:spPr>
          <a:xfrm>
            <a:off x="234531" y="7994233"/>
            <a:ext cx="15746366" cy="957200"/>
          </a:xfrm>
          <a:prstGeom prst="rect">
            <a:avLst/>
          </a:prstGeom>
        </p:spPr>
        <p:txBody>
          <a:bodyPr spcFirstLastPara="1" wrap="square" lIns="162663" tIns="162663" rIns="162663" bIns="162663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5864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"/>
          <p:cNvSpPr/>
          <p:nvPr/>
        </p:nvSpPr>
        <p:spPr>
          <a:xfrm>
            <a:off x="0" y="4501279"/>
            <a:ext cx="16268719" cy="2736215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10"/>
          <p:cNvSpPr/>
          <p:nvPr/>
        </p:nvSpPr>
        <p:spPr>
          <a:xfrm>
            <a:off x="0" y="5633988"/>
            <a:ext cx="16268719" cy="3413163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0"/>
          <p:cNvSpPr/>
          <p:nvPr/>
        </p:nvSpPr>
        <p:spPr>
          <a:xfrm>
            <a:off x="-1" y="6583909"/>
            <a:ext cx="6677727" cy="1599913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0"/>
          <p:cNvSpPr/>
          <p:nvPr/>
        </p:nvSpPr>
        <p:spPr>
          <a:xfrm>
            <a:off x="1" y="7316899"/>
            <a:ext cx="7390356" cy="1826571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3" name="Google Shape;933;p10"/>
          <p:cNvSpPr/>
          <p:nvPr/>
        </p:nvSpPr>
        <p:spPr>
          <a:xfrm>
            <a:off x="3957794" y="7186863"/>
            <a:ext cx="12323630" cy="1826571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0"/>
          <p:cNvSpPr/>
          <p:nvPr/>
        </p:nvSpPr>
        <p:spPr>
          <a:xfrm>
            <a:off x="0" y="7819781"/>
            <a:ext cx="16268719" cy="1323836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5" name="Google Shape;935;p10"/>
          <p:cNvGrpSpPr/>
          <p:nvPr/>
        </p:nvGrpSpPr>
        <p:grpSpPr>
          <a:xfrm flipH="1">
            <a:off x="4251" y="6784771"/>
            <a:ext cx="1473474" cy="1994456"/>
            <a:chOff x="0" y="2616032"/>
            <a:chExt cx="3849683" cy="3975132"/>
          </a:xfrm>
        </p:grpSpPr>
        <p:sp>
          <p:nvSpPr>
            <p:cNvPr id="936" name="Google Shape;936;p1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10"/>
          <p:cNvGrpSpPr/>
          <p:nvPr/>
        </p:nvGrpSpPr>
        <p:grpSpPr>
          <a:xfrm>
            <a:off x="14807921" y="6875404"/>
            <a:ext cx="1473474" cy="1994456"/>
            <a:chOff x="0" y="2616032"/>
            <a:chExt cx="3849683" cy="3975132"/>
          </a:xfrm>
        </p:grpSpPr>
        <p:sp>
          <p:nvSpPr>
            <p:cNvPr id="943" name="Google Shape;943;p1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9" name="Google Shape;949;p10"/>
          <p:cNvSpPr txBox="1">
            <a:spLocks noGrp="1"/>
          </p:cNvSpPr>
          <p:nvPr>
            <p:ph type="title"/>
          </p:nvPr>
        </p:nvSpPr>
        <p:spPr>
          <a:xfrm>
            <a:off x="731861" y="725700"/>
            <a:ext cx="14812782" cy="4214400"/>
          </a:xfrm>
          <a:prstGeom prst="rect">
            <a:avLst/>
          </a:prstGeom>
        </p:spPr>
        <p:txBody>
          <a:bodyPr spcFirstLastPara="1" wrap="square" lIns="162663" tIns="162663" rIns="162663" bIns="16266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700"/>
            </a:lvl9pPr>
          </a:lstStyle>
          <a:p>
            <a:endParaRPr/>
          </a:p>
        </p:txBody>
      </p:sp>
      <p:sp>
        <p:nvSpPr>
          <p:cNvPr id="950" name="Google Shape;950;p10"/>
          <p:cNvSpPr txBox="1">
            <a:spLocks noGrp="1"/>
          </p:cNvSpPr>
          <p:nvPr>
            <p:ph type="body" idx="1"/>
          </p:nvPr>
        </p:nvSpPr>
        <p:spPr>
          <a:xfrm>
            <a:off x="731861" y="6417667"/>
            <a:ext cx="14812782" cy="20868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66039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20175" lvl="1" indent="-466039" algn="ctr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2pPr>
            <a:lvl3pPr marL="1830263" lvl="2" indent="-466039" algn="ctr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3pPr>
            <a:lvl4pPr marL="2440351" lvl="3" indent="-466039" algn="ctr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4pPr>
            <a:lvl5pPr marL="3050438" lvl="4" indent="-466039" algn="ctr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5pPr>
            <a:lvl6pPr marL="3660526" lvl="5" indent="-466039" algn="ctr">
              <a:spcBef>
                <a:spcPts val="2802"/>
              </a:spcBef>
              <a:spcAft>
                <a:spcPts val="0"/>
              </a:spcAft>
              <a:buSzPts val="1900"/>
              <a:buChar char="■"/>
              <a:defRPr/>
            </a:lvl6pPr>
            <a:lvl7pPr marL="4270614" lvl="6" indent="-466039" algn="ctr">
              <a:spcBef>
                <a:spcPts val="2802"/>
              </a:spcBef>
              <a:spcAft>
                <a:spcPts val="0"/>
              </a:spcAft>
              <a:buSzPts val="1900"/>
              <a:buChar char="●"/>
              <a:defRPr/>
            </a:lvl7pPr>
            <a:lvl8pPr marL="4880701" lvl="7" indent="-466039" algn="ctr">
              <a:spcBef>
                <a:spcPts val="2802"/>
              </a:spcBef>
              <a:spcAft>
                <a:spcPts val="0"/>
              </a:spcAft>
              <a:buSzPts val="1900"/>
              <a:buChar char="○"/>
              <a:defRPr/>
            </a:lvl8pPr>
            <a:lvl9pPr marL="5490789" lvl="8" indent="-466039" algn="ctr">
              <a:spcBef>
                <a:spcPts val="2802"/>
              </a:spcBef>
              <a:spcAft>
                <a:spcPts val="2802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51" name="Google Shape;951;p10"/>
          <p:cNvSpPr/>
          <p:nvPr/>
        </p:nvSpPr>
        <p:spPr>
          <a:xfrm>
            <a:off x="1059340" y="958871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0"/>
          <p:cNvSpPr/>
          <p:nvPr/>
        </p:nvSpPr>
        <p:spPr>
          <a:xfrm>
            <a:off x="2920445" y="2252933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93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"/>
          <p:cNvSpPr/>
          <p:nvPr/>
        </p:nvSpPr>
        <p:spPr>
          <a:xfrm flipH="1">
            <a:off x="5072" y="6594363"/>
            <a:ext cx="9256580" cy="2523811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1"/>
          <p:cNvSpPr/>
          <p:nvPr/>
        </p:nvSpPr>
        <p:spPr>
          <a:xfrm flipH="1">
            <a:off x="3246816" y="1139004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1"/>
          <p:cNvSpPr/>
          <p:nvPr/>
        </p:nvSpPr>
        <p:spPr>
          <a:xfrm flipH="1">
            <a:off x="1385709" y="2433067"/>
            <a:ext cx="2822343" cy="681643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1"/>
          <p:cNvSpPr/>
          <p:nvPr/>
        </p:nvSpPr>
        <p:spPr>
          <a:xfrm flipH="1">
            <a:off x="3135" y="4446500"/>
            <a:ext cx="7828917" cy="313144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1"/>
          <p:cNvSpPr/>
          <p:nvPr/>
        </p:nvSpPr>
        <p:spPr>
          <a:xfrm flipH="1">
            <a:off x="5745" y="5230086"/>
            <a:ext cx="7192490" cy="2777817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98" tIns="60982" rIns="121998" bIns="60982" anchor="ctr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11"/>
          <p:cNvGrpSpPr/>
          <p:nvPr/>
        </p:nvGrpSpPr>
        <p:grpSpPr>
          <a:xfrm flipH="1">
            <a:off x="531070" y="4549333"/>
            <a:ext cx="6772602" cy="3814587"/>
            <a:chOff x="3561111" y="2215514"/>
            <a:chExt cx="4900040" cy="2763392"/>
          </a:xfrm>
        </p:grpSpPr>
        <p:sp>
          <p:nvSpPr>
            <p:cNvPr id="960" name="Google Shape;960;p1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11"/>
          <p:cNvGrpSpPr/>
          <p:nvPr/>
        </p:nvGrpSpPr>
        <p:grpSpPr>
          <a:xfrm flipH="1">
            <a:off x="4251" y="6784771"/>
            <a:ext cx="1473474" cy="1994456"/>
            <a:chOff x="0" y="2616032"/>
            <a:chExt cx="3849683" cy="3975132"/>
          </a:xfrm>
        </p:grpSpPr>
        <p:sp>
          <p:nvSpPr>
            <p:cNvPr id="984" name="Google Shape;984;p1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11"/>
          <p:cNvGrpSpPr/>
          <p:nvPr/>
        </p:nvGrpSpPr>
        <p:grpSpPr>
          <a:xfrm>
            <a:off x="1230016" y="7578128"/>
            <a:ext cx="931162" cy="965121"/>
            <a:chOff x="2362009" y="2723845"/>
            <a:chExt cx="709332" cy="736134"/>
          </a:xfrm>
        </p:grpSpPr>
        <p:sp>
          <p:nvSpPr>
            <p:cNvPr id="991" name="Google Shape;991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11"/>
          <p:cNvGrpSpPr/>
          <p:nvPr/>
        </p:nvGrpSpPr>
        <p:grpSpPr>
          <a:xfrm>
            <a:off x="699405" y="7854830"/>
            <a:ext cx="931162" cy="965121"/>
            <a:chOff x="2362009" y="2723845"/>
            <a:chExt cx="709332" cy="736134"/>
          </a:xfrm>
        </p:grpSpPr>
        <p:sp>
          <p:nvSpPr>
            <p:cNvPr id="998" name="Google Shape;998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1"/>
          <p:cNvGrpSpPr/>
          <p:nvPr/>
        </p:nvGrpSpPr>
        <p:grpSpPr>
          <a:xfrm>
            <a:off x="250383" y="8112014"/>
            <a:ext cx="931162" cy="965121"/>
            <a:chOff x="2362009" y="2723845"/>
            <a:chExt cx="709332" cy="736134"/>
          </a:xfrm>
        </p:grpSpPr>
        <p:sp>
          <p:nvSpPr>
            <p:cNvPr id="1005" name="Google Shape;1005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1" name="Google Shape;1011;p11"/>
          <p:cNvSpPr txBox="1">
            <a:spLocks noGrp="1"/>
          </p:cNvSpPr>
          <p:nvPr>
            <p:ph type="subTitle" idx="1"/>
          </p:nvPr>
        </p:nvSpPr>
        <p:spPr>
          <a:xfrm>
            <a:off x="7946583" y="2306633"/>
            <a:ext cx="7616457" cy="809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2802"/>
              </a:spcBef>
              <a:spcAft>
                <a:spcPts val="2802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012" name="Google Shape;1012;p11"/>
          <p:cNvSpPr txBox="1">
            <a:spLocks noGrp="1"/>
          </p:cNvSpPr>
          <p:nvPr>
            <p:ph type="subTitle" idx="2"/>
          </p:nvPr>
        </p:nvSpPr>
        <p:spPr>
          <a:xfrm>
            <a:off x="7946583" y="4446491"/>
            <a:ext cx="7616457" cy="809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2802"/>
              </a:spcBef>
              <a:spcAft>
                <a:spcPts val="2802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013" name="Google Shape;1013;p11"/>
          <p:cNvSpPr txBox="1">
            <a:spLocks noGrp="1"/>
          </p:cNvSpPr>
          <p:nvPr>
            <p:ph type="subTitle" idx="3"/>
          </p:nvPr>
        </p:nvSpPr>
        <p:spPr>
          <a:xfrm>
            <a:off x="7946583" y="6586349"/>
            <a:ext cx="7616457" cy="809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2802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2802"/>
              </a:spcBef>
              <a:spcAft>
                <a:spcPts val="2802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014" name="Google Shape;1014;p11"/>
          <p:cNvSpPr txBox="1">
            <a:spLocks noGrp="1"/>
          </p:cNvSpPr>
          <p:nvPr>
            <p:ph type="title"/>
          </p:nvPr>
        </p:nvSpPr>
        <p:spPr>
          <a:xfrm>
            <a:off x="554837" y="791156"/>
            <a:ext cx="15166831" cy="10180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5" name="Google Shape;1015;p11"/>
          <p:cNvSpPr txBox="1">
            <a:spLocks noGrp="1"/>
          </p:cNvSpPr>
          <p:nvPr>
            <p:ph type="body" idx="4"/>
          </p:nvPr>
        </p:nvSpPr>
        <p:spPr>
          <a:xfrm>
            <a:off x="7946576" y="2890567"/>
            <a:ext cx="7616457" cy="12336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2367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20175" lvl="1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30263" lvl="2" indent="-423672">
              <a:spcBef>
                <a:spcPts val="2802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40351" lvl="3" indent="-423672">
              <a:spcBef>
                <a:spcPts val="2802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50438" lvl="4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60526" lvl="5" indent="-423672">
              <a:spcBef>
                <a:spcPts val="2802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70614" lvl="6" indent="-423672">
              <a:spcBef>
                <a:spcPts val="2802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80701" lvl="7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90789" lvl="8" indent="-423672">
              <a:spcBef>
                <a:spcPts val="2802"/>
              </a:spcBef>
              <a:spcAft>
                <a:spcPts val="2802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5"/>
          </p:nvPr>
        </p:nvSpPr>
        <p:spPr>
          <a:xfrm>
            <a:off x="7946576" y="5015184"/>
            <a:ext cx="7616457" cy="1231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2367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20175" lvl="1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30263" lvl="2" indent="-423672">
              <a:spcBef>
                <a:spcPts val="2802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40351" lvl="3" indent="-423672">
              <a:spcBef>
                <a:spcPts val="2802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50438" lvl="4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60526" lvl="5" indent="-423672">
              <a:spcBef>
                <a:spcPts val="2802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70614" lvl="6" indent="-423672">
              <a:spcBef>
                <a:spcPts val="2802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80701" lvl="7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90789" lvl="8" indent="-423672">
              <a:spcBef>
                <a:spcPts val="2802"/>
              </a:spcBef>
              <a:spcAft>
                <a:spcPts val="2802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1017" name="Google Shape;1017;p11"/>
          <p:cNvSpPr txBox="1">
            <a:spLocks noGrp="1"/>
          </p:cNvSpPr>
          <p:nvPr>
            <p:ph type="body" idx="6"/>
          </p:nvPr>
        </p:nvSpPr>
        <p:spPr>
          <a:xfrm>
            <a:off x="7946576" y="7137400"/>
            <a:ext cx="7617659" cy="1231200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marL="610088" lvl="0" indent="-42367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20175" lvl="1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30263" lvl="2" indent="-423672">
              <a:spcBef>
                <a:spcPts val="2802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40351" lvl="3" indent="-423672">
              <a:spcBef>
                <a:spcPts val="2802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50438" lvl="4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60526" lvl="5" indent="-423672">
              <a:spcBef>
                <a:spcPts val="2802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70614" lvl="6" indent="-423672">
              <a:spcBef>
                <a:spcPts val="2802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80701" lvl="7" indent="-423672">
              <a:spcBef>
                <a:spcPts val="2802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90789" lvl="8" indent="-423672">
              <a:spcBef>
                <a:spcPts val="2802"/>
              </a:spcBef>
              <a:spcAft>
                <a:spcPts val="2802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7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122018" tIns="61009" rIns="122018" bIns="61009"/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D997B5FA-0921-464F-AAE1-844C04324D75}" type="datetimeFigureOut">
              <a:rPr lang="zh-CN" altLang="en-US" sz="1900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2023/3/22</a:t>
            </a:fld>
            <a:endParaRPr lang="zh-CN" altLang="en-US" sz="1900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lIns="122018" tIns="61009" rIns="122018" bIns="61009"/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CN" altLang="en-US" sz="1900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22018" tIns="61009" rIns="122018" bIns="61009"/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516EE7D-276B-4CA8-9C22-89EEC56C6BE5}" type="datetimeFigureOut">
              <a:rPr lang="zh-CN" altLang="en-US" sz="1900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2023/3/22</a:t>
            </a:fld>
            <a:endParaRPr lang="zh-CN" altLang="en-US" sz="1900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22018" tIns="61009" rIns="122018" bIns="61009"/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CN" altLang="en-US" sz="1900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4837" y="791156"/>
            <a:ext cx="15166831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63" tIns="162663" rIns="162663" bIns="16266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4837" y="2048844"/>
            <a:ext cx="15166831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63" tIns="162663" rIns="162663" bIns="162663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081269" y="8290163"/>
            <a:ext cx="976839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63" tIns="162663" rIns="162663" bIns="162663" anchor="ctr" anchorCtr="0">
            <a:no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latin typeface="Arial"/>
                <a:cs typeface="Arial"/>
                <a:sym typeface="Arial"/>
              </a:rPr>
              <a:pPr defTabSz="122017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43434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905613" y="746051"/>
            <a:ext cx="2106400" cy="49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98" tIns="121998" rIns="121998" bIns="121998" anchor="t" anchorCtr="0">
            <a:noAutofit/>
          </a:bodyPr>
          <a:lstStyle/>
          <a:p>
            <a:pPr defTabSz="12201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900" kern="0"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66338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27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" y="0"/>
            <a:ext cx="1962156" cy="201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2895" y="392292"/>
            <a:ext cx="8523072" cy="613369"/>
          </a:xfrm>
          <a:prstGeom prst="rect">
            <a:avLst/>
          </a:prstGeom>
          <a:noFill/>
        </p:spPr>
        <p:txBody>
          <a:bodyPr wrap="square" lIns="122002" tIns="61001" rIns="122002" bIns="61001" rtlCol="0">
            <a:spAutoFit/>
          </a:bodyPr>
          <a:lstStyle/>
          <a:p>
            <a:pPr defTabSz="91500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TIỂU HỌC PHÚC LỢI</a:t>
            </a:r>
            <a:endParaRPr lang="vi-VN" sz="32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5884513" y="1663741"/>
            <a:ext cx="4613191" cy="695152"/>
          </a:xfrm>
          <a:prstGeom prst="rect">
            <a:avLst/>
          </a:prstGeom>
          <a:noFill/>
        </p:spPr>
        <p:txBody>
          <a:bodyPr wrap="square" lIns="122002" tIns="61001" rIns="122002" bIns="61001" rtlCol="0">
            <a:spAutoFit/>
          </a:bodyPr>
          <a:lstStyle/>
          <a:p>
            <a:pPr algn="ctr" defTabSz="91500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700" b="1" kern="0" spc="-113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  <a:sym typeface="Arial"/>
              </a:rPr>
              <a:t>TUẦN </a:t>
            </a:r>
            <a:r>
              <a:rPr lang="en-US" sz="3700" b="1" kern="0" spc="-113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  <a:sym typeface="Arial"/>
              </a:rPr>
              <a:t>28</a:t>
            </a:r>
            <a:endParaRPr lang="en-US" sz="3700" b="1" kern="0" spc="-113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179" y="2848458"/>
            <a:ext cx="12730340" cy="3062460"/>
          </a:xfrm>
          <a:prstGeom prst="rect">
            <a:avLst/>
          </a:prstGeom>
          <a:noFill/>
        </p:spPr>
        <p:txBody>
          <a:bodyPr wrap="square" lIns="122002" tIns="61001" rIns="122002" bIns="61001" rtlCol="0">
            <a:spAutoFit/>
          </a:bodyPr>
          <a:lstStyle/>
          <a:p>
            <a:pPr algn="ctr" defTabSz="91500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300" b="1" kern="0" smtClea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  <a:sym typeface="Arial"/>
              </a:rPr>
              <a:t>Tiếng Việt</a:t>
            </a: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 pháp so sánh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033228" y="2290753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PHÚC LỢI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2119" y="914400"/>
            <a:ext cx="1501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66119" y="1600200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128919" y="1600200"/>
            <a:ext cx="5867400" cy="18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66169" y="1362908"/>
            <a:ext cx="2876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00119" y="1362908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Dòng sông quê tôi quanh co, uốn khúc như dải lụa đào.</a:t>
            </a:r>
          </a:p>
          <a:p>
            <a:pPr lvl="0"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 smtClean="0">
                <a:solidFill>
                  <a:srgbClr val="000000"/>
                </a:solidFill>
                <a:latin typeface="Roboto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053" y="5562600"/>
            <a:ext cx="14596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Nhìn </a:t>
            </a:r>
            <a:r>
              <a:rPr lang="vi-VN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 xa, dòng sông trông giống như một tấm lụa xanh mềm mại vắt ngang cánh đồng.</a:t>
            </a:r>
          </a:p>
          <a:p>
            <a:pPr lvl="0"/>
            <a:r>
              <a:rPr lang="vi-VN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Dòng </a:t>
            </a:r>
            <a:r>
              <a:rPr lang="vi-VN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sông như một chiếc gương khổng lồ phản chiếu mọi vật xung quanh nó.</a:t>
            </a:r>
          </a:p>
          <a:p>
            <a:pPr lvl="0"/>
            <a:r>
              <a:rPr lang="vi-VN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Cánh </a:t>
            </a:r>
            <a:r>
              <a:rPr lang="vi-VN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 lúa chín vàng trải dài như tấm thảm khổng lồ.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70919" y="2012132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28919" y="2012132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9617</TotalTime>
  <Words>381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</cp:lastModifiedBy>
  <cp:revision>1069</cp:revision>
  <dcterms:created xsi:type="dcterms:W3CDTF">2008-09-09T22:52:10Z</dcterms:created>
  <dcterms:modified xsi:type="dcterms:W3CDTF">2023-03-22T14:53:56Z</dcterms:modified>
</cp:coreProperties>
</file>