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6"/>
  </p:notesMasterIdLst>
  <p:sldIdLst>
    <p:sldId id="335" r:id="rId4"/>
    <p:sldId id="260" r:id="rId5"/>
    <p:sldId id="261" r:id="rId7"/>
    <p:sldId id="265" r:id="rId8"/>
    <p:sldId id="331" r:id="rId9"/>
    <p:sldId id="332" r:id="rId10"/>
    <p:sldId id="33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4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290C-47A1-4732-A813-8B5A453CAA8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64F5-2F35-420A-8603-82F49E96AA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2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616" y="0"/>
            <a:ext cx="1840482" cy="1840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9497228" y="6900862"/>
            <a:ext cx="3138417" cy="323819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8267643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MĂNG NON – TÀI LIỆU TIỂU HỌC </a:t>
            </a: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srgbClr val="43671B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Mời truy cập: </a:t>
            </a:r>
            <a:r>
              <a:rPr kumimoji="0" lang="en-US" sz="266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 panose="020B0604020202020204"/>
                <a:hlinkClick r:id="rId14"/>
              </a:rPr>
              <a:t>MĂNG NON- TÀI LIỆU TIỂU HỌC | Facebook</a:t>
            </a:r>
            <a:endParaRPr kumimoji="0" lang="en-US" sz="2665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ZALO : </a:t>
            </a:r>
            <a:r>
              <a:rPr kumimoji="0" lang="en-US" sz="2665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0382348780</a:t>
            </a: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 - </a:t>
            </a:r>
            <a:r>
              <a:rPr kumimoji="0" lang="en-US" sz="2665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0984848929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2"/>
          <p:cNvSpPr/>
          <p:nvPr/>
        </p:nvSpPr>
        <p:spPr>
          <a:xfrm>
            <a:off x="440055" y="614680"/>
            <a:ext cx="11423015" cy="5566410"/>
          </a:xfrm>
          <a:prstGeom prst="roundRect">
            <a:avLst/>
          </a:prstGeom>
          <a:solidFill>
            <a:schemeClr val="bg1">
              <a:alpha val="62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5470" y="624205"/>
            <a:ext cx="8481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latin typeface="#9Slide03 Arima Madurai Black" panose="00000A00000000000000" charset="0"/>
                <a:cs typeface="#9Slide03 Arima Madurai Black" panose="00000A00000000000000" charset="0"/>
              </a:rPr>
              <a:t>Phòng Giáo dục và Đào tạo quận Long Biên</a:t>
            </a:r>
            <a:endParaRPr lang="en-US" sz="2400" b="1">
              <a:latin typeface="#9Slide03 Arima Madurai Black" panose="00000A00000000000000" charset="0"/>
              <a:cs typeface="#9Slide03 Arima Madurai Black" panose="00000A00000000000000" charset="0"/>
            </a:endParaRPr>
          </a:p>
          <a:p>
            <a:pPr algn="ctr"/>
            <a:r>
              <a:rPr lang="en-US" sz="2400" b="1">
                <a:latin typeface="#9Slide03 Arima Madurai Black" panose="00000A00000000000000" charset="0"/>
                <a:cs typeface="#9Slide03 Arima Madurai Black" panose="00000A00000000000000" charset="0"/>
              </a:rPr>
              <a:t>TRƯỜNG TIỂU HỌC PHÚC LỢI</a:t>
            </a:r>
            <a:endParaRPr lang="en-US" sz="2400" b="1">
              <a:latin typeface="#9Slide03 Arima Madurai Black" panose="00000A00000000000000" charset="0"/>
              <a:cs typeface="#9Slide03 Arima Madurai Black" panose="00000A00000000000000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55470" y="6397625"/>
            <a:ext cx="84816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 i="1">
                <a:latin typeface="#9Slide03 Arima Madurai Black" panose="00000A00000000000000" charset="0"/>
                <a:cs typeface="#9Slide03 Arima Madurai Black" panose="00000A00000000000000" charset="0"/>
              </a:rPr>
              <a:t>NĂM HỌC 2024 - 2025</a:t>
            </a:r>
            <a:endParaRPr lang="en-US" sz="2400" b="1" i="1">
              <a:latin typeface="#9Slide03 Arima Madurai Black" panose="00000A00000000000000" charset="0"/>
              <a:cs typeface="#9Slide03 Arima Madurai Black" panose="00000A00000000000000" charset="0"/>
            </a:endParaRPr>
          </a:p>
        </p:txBody>
      </p:sp>
      <p:pic>
        <p:nvPicPr>
          <p:cNvPr id="4" name="Picture 3" descr="26fc310e-1b5f-4b86-9cea-b5225429d4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445" y="119380"/>
            <a:ext cx="1340485" cy="133794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70865" y="1457325"/>
            <a:ext cx="11007090" cy="4523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7200">
                <a:ln w="158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SVN-Hole Hearted" panose="020B0A06020104020203" charset="0"/>
                <a:cs typeface="SVN-Hole Hearted" panose="020B0A06020104020203" charset="0"/>
              </a:rPr>
              <a:t>TOÁN 5</a:t>
            </a:r>
            <a:endParaRPr lang="en-US" sz="7200">
              <a:ln w="158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SVN-Hole Hearted" panose="020B0A06020104020203" charset="0"/>
              <a:cs typeface="SVN-Hole Hearted" panose="020B0A06020104020203" charset="0"/>
            </a:endParaRPr>
          </a:p>
          <a:p>
            <a:pPr algn="ctr"/>
            <a:r>
              <a:rPr lang="en-US" sz="7200">
                <a:ln w="158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SVN-Hole Hearted" panose="020B0A06020104020203" charset="0"/>
                <a:cs typeface="SVN-Hole Hearted" panose="020B0A06020104020203" charset="0"/>
              </a:rPr>
              <a:t>Bài 18: Luyện tập chung (tiết 2)</a:t>
            </a:r>
            <a:endParaRPr lang="en-US" sz="7200">
              <a:ln w="158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SVN-Hole Hearted" panose="020B0A06020104020203" charset="0"/>
              <a:cs typeface="SVN-Hole Hearted" panose="020B0A06020104020203" charset="0"/>
            </a:endParaRPr>
          </a:p>
          <a:p>
            <a:pPr algn="ctr"/>
            <a:r>
              <a:rPr lang="en-US" sz="7200">
                <a:ln w="158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SVN-Hole Hearted" panose="020B0A06020104020203" charset="0"/>
                <a:cs typeface="SVN-Hole Hearted" panose="020B0A06020104020203" charset="0"/>
              </a:rPr>
              <a:t>Luyện tập (trang 63, 64)</a:t>
            </a:r>
            <a:endParaRPr lang="en-US" sz="7200">
              <a:ln w="158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SVN-Hole Hearted" panose="020B0A06020104020203" charset="0"/>
              <a:cs typeface="SVN-Hole Hearted" panose="020B0A060201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01" y="883403"/>
            <a:ext cx="3233040" cy="5974597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250" y="423057"/>
            <a:ext cx="1548620" cy="1120308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33" y="429262"/>
            <a:ext cx="1902339" cy="168470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26" y="3926226"/>
            <a:ext cx="1791640" cy="293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69">
            <a:off x="5387028" y="448475"/>
            <a:ext cx="1319266" cy="1116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6804" y="1828272"/>
            <a:ext cx="7974259" cy="4773582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5482" y="233082"/>
            <a:ext cx="11313459" cy="1180461"/>
            <a:chOff x="385482" y="233082"/>
            <a:chExt cx="11313459" cy="1180461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385482" y="233082"/>
              <a:ext cx="11313459" cy="11804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412376" y="295838"/>
              <a:ext cx="11223813" cy="9848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ctr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số đo phù hợp với diện tích của bức tranh Rô-bốt vừa vẽ trong hình dưới đây.</a:t>
              </a:r>
              <a:endParaRPr lang="vi-VN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2275" y="1666875"/>
            <a:ext cx="6019800" cy="331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9175" y="5295900"/>
            <a:ext cx="1049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 km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 B. 1 ha                                       C. 1 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10675" y="5276850"/>
            <a:ext cx="47625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5482" y="430432"/>
            <a:ext cx="11313459" cy="979268"/>
            <a:chOff x="385482" y="430432"/>
            <a:chExt cx="11313459" cy="1639968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18720" y="771420"/>
              <a:ext cx="10623022" cy="92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 các số đo sau theo đơn vị mét vuông.</a:t>
              </a:r>
              <a:endPara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/>
          <p:cNvSpPr/>
          <p:nvPr/>
        </p:nvSpPr>
        <p:spPr>
          <a:xfrm>
            <a:off x="914400" y="1628775"/>
            <a:ext cx="10919011" cy="4991406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-1" fmla="*/ 0 w 2514916"/>
              <a:gd name="connsiteY0-2" fmla="*/ 3470403 h 3797040"/>
              <a:gd name="connsiteX1-3" fmla="*/ 326637 w 2514916"/>
              <a:gd name="connsiteY1-4" fmla="*/ 0 h 3797040"/>
              <a:gd name="connsiteX2-5" fmla="*/ 2188279 w 2514916"/>
              <a:gd name="connsiteY2-6" fmla="*/ 0 h 3797040"/>
              <a:gd name="connsiteX3-7" fmla="*/ 2514916 w 2514916"/>
              <a:gd name="connsiteY3-8" fmla="*/ 326637 h 3797040"/>
              <a:gd name="connsiteX4-9" fmla="*/ 2514916 w 2514916"/>
              <a:gd name="connsiteY4-10" fmla="*/ 3470403 h 3797040"/>
              <a:gd name="connsiteX5-11" fmla="*/ 2188279 w 2514916"/>
              <a:gd name="connsiteY5-12" fmla="*/ 3797040 h 3797040"/>
              <a:gd name="connsiteX6-13" fmla="*/ 326637 w 2514916"/>
              <a:gd name="connsiteY6-14" fmla="*/ 3797040 h 3797040"/>
              <a:gd name="connsiteX7-15" fmla="*/ 0 w 2514916"/>
              <a:gd name="connsiteY7-16" fmla="*/ 3470403 h 3797040"/>
              <a:gd name="connsiteX0-17" fmla="*/ 0 w 2516052"/>
              <a:gd name="connsiteY0-18" fmla="*/ 3470403 h 3797040"/>
              <a:gd name="connsiteX1-19" fmla="*/ 326637 w 2516052"/>
              <a:gd name="connsiteY1-20" fmla="*/ 0 h 3797040"/>
              <a:gd name="connsiteX2-21" fmla="*/ 2188279 w 2516052"/>
              <a:gd name="connsiteY2-22" fmla="*/ 0 h 3797040"/>
              <a:gd name="connsiteX3-23" fmla="*/ 2514916 w 2516052"/>
              <a:gd name="connsiteY3-24" fmla="*/ 3470403 h 3797040"/>
              <a:gd name="connsiteX4-25" fmla="*/ 2188279 w 2516052"/>
              <a:gd name="connsiteY4-26" fmla="*/ 3797040 h 3797040"/>
              <a:gd name="connsiteX5-27" fmla="*/ 326637 w 2516052"/>
              <a:gd name="connsiteY5-28" fmla="*/ 3797040 h 3797040"/>
              <a:gd name="connsiteX6-29" fmla="*/ 0 w 2516052"/>
              <a:gd name="connsiteY6-30" fmla="*/ 3470403 h 3797040"/>
              <a:gd name="connsiteX0-31" fmla="*/ 0 w 2516052"/>
              <a:gd name="connsiteY0-32" fmla="*/ 3470403 h 3871099"/>
              <a:gd name="connsiteX1-33" fmla="*/ 326637 w 2516052"/>
              <a:gd name="connsiteY1-34" fmla="*/ 0 h 3871099"/>
              <a:gd name="connsiteX2-35" fmla="*/ 2188279 w 2516052"/>
              <a:gd name="connsiteY2-36" fmla="*/ 0 h 3871099"/>
              <a:gd name="connsiteX3-37" fmla="*/ 2514916 w 2516052"/>
              <a:gd name="connsiteY3-38" fmla="*/ 3470403 h 3871099"/>
              <a:gd name="connsiteX4-39" fmla="*/ 326637 w 2516052"/>
              <a:gd name="connsiteY4-40" fmla="*/ 3797040 h 3871099"/>
              <a:gd name="connsiteX5-41" fmla="*/ 0 w 2516052"/>
              <a:gd name="connsiteY5-42" fmla="*/ 3470403 h 3871099"/>
              <a:gd name="connsiteX0-43" fmla="*/ 253531 w 2442946"/>
              <a:gd name="connsiteY0-44" fmla="*/ 3797040 h 3871099"/>
              <a:gd name="connsiteX1-45" fmla="*/ 253531 w 2442946"/>
              <a:gd name="connsiteY1-46" fmla="*/ 0 h 3871099"/>
              <a:gd name="connsiteX2-47" fmla="*/ 2115173 w 2442946"/>
              <a:gd name="connsiteY2-48" fmla="*/ 0 h 3871099"/>
              <a:gd name="connsiteX3-49" fmla="*/ 2441810 w 2442946"/>
              <a:gd name="connsiteY3-50" fmla="*/ 3470403 h 3871099"/>
              <a:gd name="connsiteX4-51" fmla="*/ 253531 w 2442946"/>
              <a:gd name="connsiteY4-52" fmla="*/ 3797040 h 3871099"/>
              <a:gd name="connsiteX0-53" fmla="*/ 253531 w 2442946"/>
              <a:gd name="connsiteY0-54" fmla="*/ 3797040 h 4114830"/>
              <a:gd name="connsiteX1-55" fmla="*/ 253531 w 2442946"/>
              <a:gd name="connsiteY1-56" fmla="*/ 0 h 4114830"/>
              <a:gd name="connsiteX2-57" fmla="*/ 2115173 w 2442946"/>
              <a:gd name="connsiteY2-58" fmla="*/ 0 h 4114830"/>
              <a:gd name="connsiteX3-59" fmla="*/ 2441810 w 2442946"/>
              <a:gd name="connsiteY3-60" fmla="*/ 3470403 h 4114830"/>
              <a:gd name="connsiteX4-61" fmla="*/ 253531 w 2442946"/>
              <a:gd name="connsiteY4-62" fmla="*/ 3797040 h 4114830"/>
              <a:gd name="connsiteX0-63" fmla="*/ 253531 w 2577059"/>
              <a:gd name="connsiteY0-64" fmla="*/ 3797040 h 4114830"/>
              <a:gd name="connsiteX1-65" fmla="*/ 253531 w 2577059"/>
              <a:gd name="connsiteY1-66" fmla="*/ 0 h 4114830"/>
              <a:gd name="connsiteX2-67" fmla="*/ 2115173 w 2577059"/>
              <a:gd name="connsiteY2-68" fmla="*/ 0 h 4114830"/>
              <a:gd name="connsiteX3-69" fmla="*/ 2441810 w 2577059"/>
              <a:gd name="connsiteY3-70" fmla="*/ 3470403 h 4114830"/>
              <a:gd name="connsiteX4-71" fmla="*/ 253531 w 2577059"/>
              <a:gd name="connsiteY4-72" fmla="*/ 3797040 h 4114830"/>
              <a:gd name="connsiteX0-73" fmla="*/ 253531 w 2639625"/>
              <a:gd name="connsiteY0-74" fmla="*/ 3797040 h 4114830"/>
              <a:gd name="connsiteX1-75" fmla="*/ 253531 w 2639625"/>
              <a:gd name="connsiteY1-76" fmla="*/ 0 h 4114830"/>
              <a:gd name="connsiteX2-77" fmla="*/ 2115173 w 2639625"/>
              <a:gd name="connsiteY2-78" fmla="*/ 0 h 4114830"/>
              <a:gd name="connsiteX3-79" fmla="*/ 2441810 w 2639625"/>
              <a:gd name="connsiteY3-80" fmla="*/ 3470403 h 4114830"/>
              <a:gd name="connsiteX4-81" fmla="*/ 253531 w 2639625"/>
              <a:gd name="connsiteY4-82" fmla="*/ 3797040 h 4114830"/>
              <a:gd name="connsiteX0-83" fmla="*/ 375504 w 2761598"/>
              <a:gd name="connsiteY0-84" fmla="*/ 3797040 h 4114830"/>
              <a:gd name="connsiteX1-85" fmla="*/ 375504 w 2761598"/>
              <a:gd name="connsiteY1-86" fmla="*/ 0 h 4114830"/>
              <a:gd name="connsiteX2-87" fmla="*/ 2237146 w 2761598"/>
              <a:gd name="connsiteY2-88" fmla="*/ 0 h 4114830"/>
              <a:gd name="connsiteX3-89" fmla="*/ 2563783 w 2761598"/>
              <a:gd name="connsiteY3-90" fmla="*/ 3470403 h 4114830"/>
              <a:gd name="connsiteX4-91" fmla="*/ 375504 w 2761598"/>
              <a:gd name="connsiteY4-92" fmla="*/ 3797040 h 4114830"/>
              <a:gd name="connsiteX0-93" fmla="*/ 391375 w 2777469"/>
              <a:gd name="connsiteY0-94" fmla="*/ 3842195 h 4159985"/>
              <a:gd name="connsiteX1-95" fmla="*/ 391375 w 2777469"/>
              <a:gd name="connsiteY1-96" fmla="*/ 45155 h 4159985"/>
              <a:gd name="connsiteX2-97" fmla="*/ 2253017 w 2777469"/>
              <a:gd name="connsiteY2-98" fmla="*/ 45155 h 4159985"/>
              <a:gd name="connsiteX3-99" fmla="*/ 2579654 w 2777469"/>
              <a:gd name="connsiteY3-100" fmla="*/ 3515558 h 4159985"/>
              <a:gd name="connsiteX4-101" fmla="*/ 391375 w 2777469"/>
              <a:gd name="connsiteY4-102" fmla="*/ 3842195 h 4159985"/>
              <a:gd name="connsiteX0-103" fmla="*/ 391375 w 2734159"/>
              <a:gd name="connsiteY0-104" fmla="*/ 3888084 h 4205874"/>
              <a:gd name="connsiteX1-105" fmla="*/ 391375 w 2734159"/>
              <a:gd name="connsiteY1-106" fmla="*/ 91044 h 4205874"/>
              <a:gd name="connsiteX2-107" fmla="*/ 2253017 w 2734159"/>
              <a:gd name="connsiteY2-108" fmla="*/ 91044 h 4205874"/>
              <a:gd name="connsiteX3-109" fmla="*/ 2579654 w 2734159"/>
              <a:gd name="connsiteY3-110" fmla="*/ 3561447 h 4205874"/>
              <a:gd name="connsiteX4-111" fmla="*/ 391375 w 2734159"/>
              <a:gd name="connsiteY4-112" fmla="*/ 3888084 h 4205874"/>
              <a:gd name="connsiteX0-113" fmla="*/ 391375 w 2801871"/>
              <a:gd name="connsiteY0-114" fmla="*/ 3888084 h 4176540"/>
              <a:gd name="connsiteX1-115" fmla="*/ 391375 w 2801871"/>
              <a:gd name="connsiteY1-116" fmla="*/ 91044 h 4176540"/>
              <a:gd name="connsiteX2-117" fmla="*/ 2253017 w 2801871"/>
              <a:gd name="connsiteY2-118" fmla="*/ 91044 h 4176540"/>
              <a:gd name="connsiteX3-119" fmla="*/ 2579654 w 2801871"/>
              <a:gd name="connsiteY3-120" fmla="*/ 3561447 h 4176540"/>
              <a:gd name="connsiteX4-121" fmla="*/ 391375 w 2801871"/>
              <a:gd name="connsiteY4-122" fmla="*/ 3888084 h 4176540"/>
              <a:gd name="connsiteX0-123" fmla="*/ 391375 w 2649557"/>
              <a:gd name="connsiteY0-124" fmla="*/ 3888084 h 4127404"/>
              <a:gd name="connsiteX1-125" fmla="*/ 391375 w 2649557"/>
              <a:gd name="connsiteY1-126" fmla="*/ 91044 h 4127404"/>
              <a:gd name="connsiteX2-127" fmla="*/ 2253017 w 2649557"/>
              <a:gd name="connsiteY2-128" fmla="*/ 91044 h 4127404"/>
              <a:gd name="connsiteX3-129" fmla="*/ 2579654 w 2649557"/>
              <a:gd name="connsiteY3-130" fmla="*/ 3561447 h 4127404"/>
              <a:gd name="connsiteX4-131" fmla="*/ 391375 w 2649557"/>
              <a:gd name="connsiteY4-132" fmla="*/ 3888084 h 4127404"/>
              <a:gd name="connsiteX0-133" fmla="*/ 345843 w 2604025"/>
              <a:gd name="connsiteY0-134" fmla="*/ 3888084 h 4144208"/>
              <a:gd name="connsiteX1-135" fmla="*/ 345843 w 2604025"/>
              <a:gd name="connsiteY1-136" fmla="*/ 91044 h 4144208"/>
              <a:gd name="connsiteX2-137" fmla="*/ 2207485 w 2604025"/>
              <a:gd name="connsiteY2-138" fmla="*/ 91044 h 4144208"/>
              <a:gd name="connsiteX3-139" fmla="*/ 2534122 w 2604025"/>
              <a:gd name="connsiteY3-140" fmla="*/ 3561447 h 4144208"/>
              <a:gd name="connsiteX4-141" fmla="*/ 345843 w 2604025"/>
              <a:gd name="connsiteY4-142" fmla="*/ 3888084 h 4144208"/>
              <a:gd name="connsiteX0-143" fmla="*/ 143569 w 2622756"/>
              <a:gd name="connsiteY0-144" fmla="*/ 4084732 h 4426397"/>
              <a:gd name="connsiteX1-145" fmla="*/ 270569 w 2622756"/>
              <a:gd name="connsiteY1-146" fmla="*/ 313092 h 4426397"/>
              <a:gd name="connsiteX2-147" fmla="*/ 2132211 w 2622756"/>
              <a:gd name="connsiteY2-148" fmla="*/ 313092 h 4426397"/>
              <a:gd name="connsiteX3-149" fmla="*/ 2458848 w 2622756"/>
              <a:gd name="connsiteY3-150" fmla="*/ 3783495 h 4426397"/>
              <a:gd name="connsiteX4-151" fmla="*/ 143569 w 2622756"/>
              <a:gd name="connsiteY4-152" fmla="*/ 4084732 h 4426397"/>
              <a:gd name="connsiteX0-153" fmla="*/ 181055 w 2660242"/>
              <a:gd name="connsiteY0-154" fmla="*/ 4084732 h 4305788"/>
              <a:gd name="connsiteX1-155" fmla="*/ 308055 w 2660242"/>
              <a:gd name="connsiteY1-156" fmla="*/ 313092 h 4305788"/>
              <a:gd name="connsiteX2-157" fmla="*/ 2169697 w 2660242"/>
              <a:gd name="connsiteY2-158" fmla="*/ 313092 h 4305788"/>
              <a:gd name="connsiteX3-159" fmla="*/ 2496334 w 2660242"/>
              <a:gd name="connsiteY3-160" fmla="*/ 3783495 h 4305788"/>
              <a:gd name="connsiteX4-161" fmla="*/ 181055 w 2660242"/>
              <a:gd name="connsiteY4-162" fmla="*/ 4084732 h 4305788"/>
              <a:gd name="connsiteX0-163" fmla="*/ 149761 w 2628948"/>
              <a:gd name="connsiteY0-164" fmla="*/ 3935621 h 4156677"/>
              <a:gd name="connsiteX1-165" fmla="*/ 276761 w 2628948"/>
              <a:gd name="connsiteY1-166" fmla="*/ 163981 h 4156677"/>
              <a:gd name="connsiteX2-167" fmla="*/ 2138403 w 2628948"/>
              <a:gd name="connsiteY2-168" fmla="*/ 163981 h 4156677"/>
              <a:gd name="connsiteX3-169" fmla="*/ 2465040 w 2628948"/>
              <a:gd name="connsiteY3-170" fmla="*/ 3634384 h 4156677"/>
              <a:gd name="connsiteX4-171" fmla="*/ 149761 w 2628948"/>
              <a:gd name="connsiteY4-172" fmla="*/ 3935621 h 4156677"/>
              <a:gd name="connsiteX0-173" fmla="*/ 224498 w 2688183"/>
              <a:gd name="connsiteY0-174" fmla="*/ 4047023 h 4361957"/>
              <a:gd name="connsiteX1-175" fmla="*/ 237198 w 2688183"/>
              <a:gd name="connsiteY1-176" fmla="*/ 415083 h 4361957"/>
              <a:gd name="connsiteX2-177" fmla="*/ 2213140 w 2688183"/>
              <a:gd name="connsiteY2-178" fmla="*/ 275383 h 4361957"/>
              <a:gd name="connsiteX3-179" fmla="*/ 2539777 w 2688183"/>
              <a:gd name="connsiteY3-180" fmla="*/ 3745786 h 4361957"/>
              <a:gd name="connsiteX4-181" fmla="*/ 224498 w 2688183"/>
              <a:gd name="connsiteY4-182" fmla="*/ 4047023 h 43619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24125" y="2206784"/>
          <a:ext cx="7762875" cy="548640"/>
        </p:xfrm>
        <a:graphic>
          <a:graphicData uri="http://schemas.openxmlformats.org/drawingml/2006/table">
            <a:tbl>
              <a:tblPr/>
              <a:tblGrid>
                <a:gridCol w="2587625"/>
                <a:gridCol w="2587625"/>
                <a:gridCol w="2587625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 km</a:t>
                      </a:r>
                      <a:r>
                        <a:rPr lang="en-US" sz="36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8 ha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450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38300" y="3352800"/>
                <a:ext cx="9639300" cy="258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2 km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2 × 1 000 000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2 000 000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8 ha = 8 × 10 000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80 000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450 dm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𝟒𝟓𝟎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4,5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352800"/>
                <a:ext cx="9639300" cy="2587247"/>
              </a:xfrm>
              <a:prstGeom prst="rect">
                <a:avLst/>
              </a:prstGeom>
              <a:blipFill rotWithShape="1">
                <a:blip r:embed="rId1"/>
                <a:stretch>
                  <a:fillRect t="-2160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5483" y="430432"/>
            <a:ext cx="2738718" cy="979268"/>
            <a:chOff x="385482" y="430432"/>
            <a:chExt cx="11313459" cy="1639968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18719" y="668336"/>
              <a:ext cx="10623023" cy="1133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&gt;,&lt;,=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/>
          <p:cNvSpPr/>
          <p:nvPr/>
        </p:nvSpPr>
        <p:spPr>
          <a:xfrm>
            <a:off x="523875" y="1619250"/>
            <a:ext cx="11515725" cy="4991406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-1" fmla="*/ 0 w 2514916"/>
              <a:gd name="connsiteY0-2" fmla="*/ 3470403 h 3797040"/>
              <a:gd name="connsiteX1-3" fmla="*/ 326637 w 2514916"/>
              <a:gd name="connsiteY1-4" fmla="*/ 0 h 3797040"/>
              <a:gd name="connsiteX2-5" fmla="*/ 2188279 w 2514916"/>
              <a:gd name="connsiteY2-6" fmla="*/ 0 h 3797040"/>
              <a:gd name="connsiteX3-7" fmla="*/ 2514916 w 2514916"/>
              <a:gd name="connsiteY3-8" fmla="*/ 326637 h 3797040"/>
              <a:gd name="connsiteX4-9" fmla="*/ 2514916 w 2514916"/>
              <a:gd name="connsiteY4-10" fmla="*/ 3470403 h 3797040"/>
              <a:gd name="connsiteX5-11" fmla="*/ 2188279 w 2514916"/>
              <a:gd name="connsiteY5-12" fmla="*/ 3797040 h 3797040"/>
              <a:gd name="connsiteX6-13" fmla="*/ 326637 w 2514916"/>
              <a:gd name="connsiteY6-14" fmla="*/ 3797040 h 3797040"/>
              <a:gd name="connsiteX7-15" fmla="*/ 0 w 2514916"/>
              <a:gd name="connsiteY7-16" fmla="*/ 3470403 h 3797040"/>
              <a:gd name="connsiteX0-17" fmla="*/ 0 w 2516052"/>
              <a:gd name="connsiteY0-18" fmla="*/ 3470403 h 3797040"/>
              <a:gd name="connsiteX1-19" fmla="*/ 326637 w 2516052"/>
              <a:gd name="connsiteY1-20" fmla="*/ 0 h 3797040"/>
              <a:gd name="connsiteX2-21" fmla="*/ 2188279 w 2516052"/>
              <a:gd name="connsiteY2-22" fmla="*/ 0 h 3797040"/>
              <a:gd name="connsiteX3-23" fmla="*/ 2514916 w 2516052"/>
              <a:gd name="connsiteY3-24" fmla="*/ 3470403 h 3797040"/>
              <a:gd name="connsiteX4-25" fmla="*/ 2188279 w 2516052"/>
              <a:gd name="connsiteY4-26" fmla="*/ 3797040 h 3797040"/>
              <a:gd name="connsiteX5-27" fmla="*/ 326637 w 2516052"/>
              <a:gd name="connsiteY5-28" fmla="*/ 3797040 h 3797040"/>
              <a:gd name="connsiteX6-29" fmla="*/ 0 w 2516052"/>
              <a:gd name="connsiteY6-30" fmla="*/ 3470403 h 3797040"/>
              <a:gd name="connsiteX0-31" fmla="*/ 0 w 2516052"/>
              <a:gd name="connsiteY0-32" fmla="*/ 3470403 h 3871099"/>
              <a:gd name="connsiteX1-33" fmla="*/ 326637 w 2516052"/>
              <a:gd name="connsiteY1-34" fmla="*/ 0 h 3871099"/>
              <a:gd name="connsiteX2-35" fmla="*/ 2188279 w 2516052"/>
              <a:gd name="connsiteY2-36" fmla="*/ 0 h 3871099"/>
              <a:gd name="connsiteX3-37" fmla="*/ 2514916 w 2516052"/>
              <a:gd name="connsiteY3-38" fmla="*/ 3470403 h 3871099"/>
              <a:gd name="connsiteX4-39" fmla="*/ 326637 w 2516052"/>
              <a:gd name="connsiteY4-40" fmla="*/ 3797040 h 3871099"/>
              <a:gd name="connsiteX5-41" fmla="*/ 0 w 2516052"/>
              <a:gd name="connsiteY5-42" fmla="*/ 3470403 h 3871099"/>
              <a:gd name="connsiteX0-43" fmla="*/ 253531 w 2442946"/>
              <a:gd name="connsiteY0-44" fmla="*/ 3797040 h 3871099"/>
              <a:gd name="connsiteX1-45" fmla="*/ 253531 w 2442946"/>
              <a:gd name="connsiteY1-46" fmla="*/ 0 h 3871099"/>
              <a:gd name="connsiteX2-47" fmla="*/ 2115173 w 2442946"/>
              <a:gd name="connsiteY2-48" fmla="*/ 0 h 3871099"/>
              <a:gd name="connsiteX3-49" fmla="*/ 2441810 w 2442946"/>
              <a:gd name="connsiteY3-50" fmla="*/ 3470403 h 3871099"/>
              <a:gd name="connsiteX4-51" fmla="*/ 253531 w 2442946"/>
              <a:gd name="connsiteY4-52" fmla="*/ 3797040 h 3871099"/>
              <a:gd name="connsiteX0-53" fmla="*/ 253531 w 2442946"/>
              <a:gd name="connsiteY0-54" fmla="*/ 3797040 h 4114830"/>
              <a:gd name="connsiteX1-55" fmla="*/ 253531 w 2442946"/>
              <a:gd name="connsiteY1-56" fmla="*/ 0 h 4114830"/>
              <a:gd name="connsiteX2-57" fmla="*/ 2115173 w 2442946"/>
              <a:gd name="connsiteY2-58" fmla="*/ 0 h 4114830"/>
              <a:gd name="connsiteX3-59" fmla="*/ 2441810 w 2442946"/>
              <a:gd name="connsiteY3-60" fmla="*/ 3470403 h 4114830"/>
              <a:gd name="connsiteX4-61" fmla="*/ 253531 w 2442946"/>
              <a:gd name="connsiteY4-62" fmla="*/ 3797040 h 4114830"/>
              <a:gd name="connsiteX0-63" fmla="*/ 253531 w 2577059"/>
              <a:gd name="connsiteY0-64" fmla="*/ 3797040 h 4114830"/>
              <a:gd name="connsiteX1-65" fmla="*/ 253531 w 2577059"/>
              <a:gd name="connsiteY1-66" fmla="*/ 0 h 4114830"/>
              <a:gd name="connsiteX2-67" fmla="*/ 2115173 w 2577059"/>
              <a:gd name="connsiteY2-68" fmla="*/ 0 h 4114830"/>
              <a:gd name="connsiteX3-69" fmla="*/ 2441810 w 2577059"/>
              <a:gd name="connsiteY3-70" fmla="*/ 3470403 h 4114830"/>
              <a:gd name="connsiteX4-71" fmla="*/ 253531 w 2577059"/>
              <a:gd name="connsiteY4-72" fmla="*/ 3797040 h 4114830"/>
              <a:gd name="connsiteX0-73" fmla="*/ 253531 w 2639625"/>
              <a:gd name="connsiteY0-74" fmla="*/ 3797040 h 4114830"/>
              <a:gd name="connsiteX1-75" fmla="*/ 253531 w 2639625"/>
              <a:gd name="connsiteY1-76" fmla="*/ 0 h 4114830"/>
              <a:gd name="connsiteX2-77" fmla="*/ 2115173 w 2639625"/>
              <a:gd name="connsiteY2-78" fmla="*/ 0 h 4114830"/>
              <a:gd name="connsiteX3-79" fmla="*/ 2441810 w 2639625"/>
              <a:gd name="connsiteY3-80" fmla="*/ 3470403 h 4114830"/>
              <a:gd name="connsiteX4-81" fmla="*/ 253531 w 2639625"/>
              <a:gd name="connsiteY4-82" fmla="*/ 3797040 h 4114830"/>
              <a:gd name="connsiteX0-83" fmla="*/ 375504 w 2761598"/>
              <a:gd name="connsiteY0-84" fmla="*/ 3797040 h 4114830"/>
              <a:gd name="connsiteX1-85" fmla="*/ 375504 w 2761598"/>
              <a:gd name="connsiteY1-86" fmla="*/ 0 h 4114830"/>
              <a:gd name="connsiteX2-87" fmla="*/ 2237146 w 2761598"/>
              <a:gd name="connsiteY2-88" fmla="*/ 0 h 4114830"/>
              <a:gd name="connsiteX3-89" fmla="*/ 2563783 w 2761598"/>
              <a:gd name="connsiteY3-90" fmla="*/ 3470403 h 4114830"/>
              <a:gd name="connsiteX4-91" fmla="*/ 375504 w 2761598"/>
              <a:gd name="connsiteY4-92" fmla="*/ 3797040 h 4114830"/>
              <a:gd name="connsiteX0-93" fmla="*/ 391375 w 2777469"/>
              <a:gd name="connsiteY0-94" fmla="*/ 3842195 h 4159985"/>
              <a:gd name="connsiteX1-95" fmla="*/ 391375 w 2777469"/>
              <a:gd name="connsiteY1-96" fmla="*/ 45155 h 4159985"/>
              <a:gd name="connsiteX2-97" fmla="*/ 2253017 w 2777469"/>
              <a:gd name="connsiteY2-98" fmla="*/ 45155 h 4159985"/>
              <a:gd name="connsiteX3-99" fmla="*/ 2579654 w 2777469"/>
              <a:gd name="connsiteY3-100" fmla="*/ 3515558 h 4159985"/>
              <a:gd name="connsiteX4-101" fmla="*/ 391375 w 2777469"/>
              <a:gd name="connsiteY4-102" fmla="*/ 3842195 h 4159985"/>
              <a:gd name="connsiteX0-103" fmla="*/ 391375 w 2734159"/>
              <a:gd name="connsiteY0-104" fmla="*/ 3888084 h 4205874"/>
              <a:gd name="connsiteX1-105" fmla="*/ 391375 w 2734159"/>
              <a:gd name="connsiteY1-106" fmla="*/ 91044 h 4205874"/>
              <a:gd name="connsiteX2-107" fmla="*/ 2253017 w 2734159"/>
              <a:gd name="connsiteY2-108" fmla="*/ 91044 h 4205874"/>
              <a:gd name="connsiteX3-109" fmla="*/ 2579654 w 2734159"/>
              <a:gd name="connsiteY3-110" fmla="*/ 3561447 h 4205874"/>
              <a:gd name="connsiteX4-111" fmla="*/ 391375 w 2734159"/>
              <a:gd name="connsiteY4-112" fmla="*/ 3888084 h 4205874"/>
              <a:gd name="connsiteX0-113" fmla="*/ 391375 w 2801871"/>
              <a:gd name="connsiteY0-114" fmla="*/ 3888084 h 4176540"/>
              <a:gd name="connsiteX1-115" fmla="*/ 391375 w 2801871"/>
              <a:gd name="connsiteY1-116" fmla="*/ 91044 h 4176540"/>
              <a:gd name="connsiteX2-117" fmla="*/ 2253017 w 2801871"/>
              <a:gd name="connsiteY2-118" fmla="*/ 91044 h 4176540"/>
              <a:gd name="connsiteX3-119" fmla="*/ 2579654 w 2801871"/>
              <a:gd name="connsiteY3-120" fmla="*/ 3561447 h 4176540"/>
              <a:gd name="connsiteX4-121" fmla="*/ 391375 w 2801871"/>
              <a:gd name="connsiteY4-122" fmla="*/ 3888084 h 4176540"/>
              <a:gd name="connsiteX0-123" fmla="*/ 391375 w 2649557"/>
              <a:gd name="connsiteY0-124" fmla="*/ 3888084 h 4127404"/>
              <a:gd name="connsiteX1-125" fmla="*/ 391375 w 2649557"/>
              <a:gd name="connsiteY1-126" fmla="*/ 91044 h 4127404"/>
              <a:gd name="connsiteX2-127" fmla="*/ 2253017 w 2649557"/>
              <a:gd name="connsiteY2-128" fmla="*/ 91044 h 4127404"/>
              <a:gd name="connsiteX3-129" fmla="*/ 2579654 w 2649557"/>
              <a:gd name="connsiteY3-130" fmla="*/ 3561447 h 4127404"/>
              <a:gd name="connsiteX4-131" fmla="*/ 391375 w 2649557"/>
              <a:gd name="connsiteY4-132" fmla="*/ 3888084 h 4127404"/>
              <a:gd name="connsiteX0-133" fmla="*/ 345843 w 2604025"/>
              <a:gd name="connsiteY0-134" fmla="*/ 3888084 h 4144208"/>
              <a:gd name="connsiteX1-135" fmla="*/ 345843 w 2604025"/>
              <a:gd name="connsiteY1-136" fmla="*/ 91044 h 4144208"/>
              <a:gd name="connsiteX2-137" fmla="*/ 2207485 w 2604025"/>
              <a:gd name="connsiteY2-138" fmla="*/ 91044 h 4144208"/>
              <a:gd name="connsiteX3-139" fmla="*/ 2534122 w 2604025"/>
              <a:gd name="connsiteY3-140" fmla="*/ 3561447 h 4144208"/>
              <a:gd name="connsiteX4-141" fmla="*/ 345843 w 2604025"/>
              <a:gd name="connsiteY4-142" fmla="*/ 3888084 h 4144208"/>
              <a:gd name="connsiteX0-143" fmla="*/ 143569 w 2622756"/>
              <a:gd name="connsiteY0-144" fmla="*/ 4084732 h 4426397"/>
              <a:gd name="connsiteX1-145" fmla="*/ 270569 w 2622756"/>
              <a:gd name="connsiteY1-146" fmla="*/ 313092 h 4426397"/>
              <a:gd name="connsiteX2-147" fmla="*/ 2132211 w 2622756"/>
              <a:gd name="connsiteY2-148" fmla="*/ 313092 h 4426397"/>
              <a:gd name="connsiteX3-149" fmla="*/ 2458848 w 2622756"/>
              <a:gd name="connsiteY3-150" fmla="*/ 3783495 h 4426397"/>
              <a:gd name="connsiteX4-151" fmla="*/ 143569 w 2622756"/>
              <a:gd name="connsiteY4-152" fmla="*/ 4084732 h 4426397"/>
              <a:gd name="connsiteX0-153" fmla="*/ 181055 w 2660242"/>
              <a:gd name="connsiteY0-154" fmla="*/ 4084732 h 4305788"/>
              <a:gd name="connsiteX1-155" fmla="*/ 308055 w 2660242"/>
              <a:gd name="connsiteY1-156" fmla="*/ 313092 h 4305788"/>
              <a:gd name="connsiteX2-157" fmla="*/ 2169697 w 2660242"/>
              <a:gd name="connsiteY2-158" fmla="*/ 313092 h 4305788"/>
              <a:gd name="connsiteX3-159" fmla="*/ 2496334 w 2660242"/>
              <a:gd name="connsiteY3-160" fmla="*/ 3783495 h 4305788"/>
              <a:gd name="connsiteX4-161" fmla="*/ 181055 w 2660242"/>
              <a:gd name="connsiteY4-162" fmla="*/ 4084732 h 4305788"/>
              <a:gd name="connsiteX0-163" fmla="*/ 149761 w 2628948"/>
              <a:gd name="connsiteY0-164" fmla="*/ 3935621 h 4156677"/>
              <a:gd name="connsiteX1-165" fmla="*/ 276761 w 2628948"/>
              <a:gd name="connsiteY1-166" fmla="*/ 163981 h 4156677"/>
              <a:gd name="connsiteX2-167" fmla="*/ 2138403 w 2628948"/>
              <a:gd name="connsiteY2-168" fmla="*/ 163981 h 4156677"/>
              <a:gd name="connsiteX3-169" fmla="*/ 2465040 w 2628948"/>
              <a:gd name="connsiteY3-170" fmla="*/ 3634384 h 4156677"/>
              <a:gd name="connsiteX4-171" fmla="*/ 149761 w 2628948"/>
              <a:gd name="connsiteY4-172" fmla="*/ 3935621 h 4156677"/>
              <a:gd name="connsiteX0-173" fmla="*/ 224498 w 2688183"/>
              <a:gd name="connsiteY0-174" fmla="*/ 4047023 h 4361957"/>
              <a:gd name="connsiteX1-175" fmla="*/ 237198 w 2688183"/>
              <a:gd name="connsiteY1-176" fmla="*/ 415083 h 4361957"/>
              <a:gd name="connsiteX2-177" fmla="*/ 2213140 w 2688183"/>
              <a:gd name="connsiteY2-178" fmla="*/ 275383 h 4361957"/>
              <a:gd name="connsiteX3-179" fmla="*/ 2539777 w 2688183"/>
              <a:gd name="connsiteY3-180" fmla="*/ 3745786 h 4361957"/>
              <a:gd name="connsiteX4-181" fmla="*/ 224498 w 2688183"/>
              <a:gd name="connsiteY4-182" fmla="*/ 4047023 h 43619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933700"/>
            <a:ext cx="9886950" cy="781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4095750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402 dm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3552825" y="2952750"/>
            <a:ext cx="609600" cy="6096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3848100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2 800 ha = 28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9115425" y="2895600"/>
            <a:ext cx="609600" cy="6096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5482" y="430432"/>
            <a:ext cx="11313459" cy="1750793"/>
            <a:chOff x="385482" y="430432"/>
            <a:chExt cx="11313459" cy="1639968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390525" y="630093"/>
              <a:ext cx="11106149" cy="1210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6 m,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m.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300 000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 m</a:t>
              </a:r>
              <a:r>
                <a:rPr lang="en-US" sz="2800" b="0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căn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/>
          <p:cNvSpPr/>
          <p:nvPr/>
        </p:nvSpPr>
        <p:spPr>
          <a:xfrm>
            <a:off x="466726" y="2647949"/>
            <a:ext cx="11366686" cy="3972231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-1" fmla="*/ 0 w 2514916"/>
              <a:gd name="connsiteY0-2" fmla="*/ 3470403 h 3797040"/>
              <a:gd name="connsiteX1-3" fmla="*/ 326637 w 2514916"/>
              <a:gd name="connsiteY1-4" fmla="*/ 0 h 3797040"/>
              <a:gd name="connsiteX2-5" fmla="*/ 2188279 w 2514916"/>
              <a:gd name="connsiteY2-6" fmla="*/ 0 h 3797040"/>
              <a:gd name="connsiteX3-7" fmla="*/ 2514916 w 2514916"/>
              <a:gd name="connsiteY3-8" fmla="*/ 326637 h 3797040"/>
              <a:gd name="connsiteX4-9" fmla="*/ 2514916 w 2514916"/>
              <a:gd name="connsiteY4-10" fmla="*/ 3470403 h 3797040"/>
              <a:gd name="connsiteX5-11" fmla="*/ 2188279 w 2514916"/>
              <a:gd name="connsiteY5-12" fmla="*/ 3797040 h 3797040"/>
              <a:gd name="connsiteX6-13" fmla="*/ 326637 w 2514916"/>
              <a:gd name="connsiteY6-14" fmla="*/ 3797040 h 3797040"/>
              <a:gd name="connsiteX7-15" fmla="*/ 0 w 2514916"/>
              <a:gd name="connsiteY7-16" fmla="*/ 3470403 h 3797040"/>
              <a:gd name="connsiteX0-17" fmla="*/ 0 w 2516052"/>
              <a:gd name="connsiteY0-18" fmla="*/ 3470403 h 3797040"/>
              <a:gd name="connsiteX1-19" fmla="*/ 326637 w 2516052"/>
              <a:gd name="connsiteY1-20" fmla="*/ 0 h 3797040"/>
              <a:gd name="connsiteX2-21" fmla="*/ 2188279 w 2516052"/>
              <a:gd name="connsiteY2-22" fmla="*/ 0 h 3797040"/>
              <a:gd name="connsiteX3-23" fmla="*/ 2514916 w 2516052"/>
              <a:gd name="connsiteY3-24" fmla="*/ 3470403 h 3797040"/>
              <a:gd name="connsiteX4-25" fmla="*/ 2188279 w 2516052"/>
              <a:gd name="connsiteY4-26" fmla="*/ 3797040 h 3797040"/>
              <a:gd name="connsiteX5-27" fmla="*/ 326637 w 2516052"/>
              <a:gd name="connsiteY5-28" fmla="*/ 3797040 h 3797040"/>
              <a:gd name="connsiteX6-29" fmla="*/ 0 w 2516052"/>
              <a:gd name="connsiteY6-30" fmla="*/ 3470403 h 3797040"/>
              <a:gd name="connsiteX0-31" fmla="*/ 0 w 2516052"/>
              <a:gd name="connsiteY0-32" fmla="*/ 3470403 h 3871099"/>
              <a:gd name="connsiteX1-33" fmla="*/ 326637 w 2516052"/>
              <a:gd name="connsiteY1-34" fmla="*/ 0 h 3871099"/>
              <a:gd name="connsiteX2-35" fmla="*/ 2188279 w 2516052"/>
              <a:gd name="connsiteY2-36" fmla="*/ 0 h 3871099"/>
              <a:gd name="connsiteX3-37" fmla="*/ 2514916 w 2516052"/>
              <a:gd name="connsiteY3-38" fmla="*/ 3470403 h 3871099"/>
              <a:gd name="connsiteX4-39" fmla="*/ 326637 w 2516052"/>
              <a:gd name="connsiteY4-40" fmla="*/ 3797040 h 3871099"/>
              <a:gd name="connsiteX5-41" fmla="*/ 0 w 2516052"/>
              <a:gd name="connsiteY5-42" fmla="*/ 3470403 h 3871099"/>
              <a:gd name="connsiteX0-43" fmla="*/ 253531 w 2442946"/>
              <a:gd name="connsiteY0-44" fmla="*/ 3797040 h 3871099"/>
              <a:gd name="connsiteX1-45" fmla="*/ 253531 w 2442946"/>
              <a:gd name="connsiteY1-46" fmla="*/ 0 h 3871099"/>
              <a:gd name="connsiteX2-47" fmla="*/ 2115173 w 2442946"/>
              <a:gd name="connsiteY2-48" fmla="*/ 0 h 3871099"/>
              <a:gd name="connsiteX3-49" fmla="*/ 2441810 w 2442946"/>
              <a:gd name="connsiteY3-50" fmla="*/ 3470403 h 3871099"/>
              <a:gd name="connsiteX4-51" fmla="*/ 253531 w 2442946"/>
              <a:gd name="connsiteY4-52" fmla="*/ 3797040 h 3871099"/>
              <a:gd name="connsiteX0-53" fmla="*/ 253531 w 2442946"/>
              <a:gd name="connsiteY0-54" fmla="*/ 3797040 h 4114830"/>
              <a:gd name="connsiteX1-55" fmla="*/ 253531 w 2442946"/>
              <a:gd name="connsiteY1-56" fmla="*/ 0 h 4114830"/>
              <a:gd name="connsiteX2-57" fmla="*/ 2115173 w 2442946"/>
              <a:gd name="connsiteY2-58" fmla="*/ 0 h 4114830"/>
              <a:gd name="connsiteX3-59" fmla="*/ 2441810 w 2442946"/>
              <a:gd name="connsiteY3-60" fmla="*/ 3470403 h 4114830"/>
              <a:gd name="connsiteX4-61" fmla="*/ 253531 w 2442946"/>
              <a:gd name="connsiteY4-62" fmla="*/ 3797040 h 4114830"/>
              <a:gd name="connsiteX0-63" fmla="*/ 253531 w 2577059"/>
              <a:gd name="connsiteY0-64" fmla="*/ 3797040 h 4114830"/>
              <a:gd name="connsiteX1-65" fmla="*/ 253531 w 2577059"/>
              <a:gd name="connsiteY1-66" fmla="*/ 0 h 4114830"/>
              <a:gd name="connsiteX2-67" fmla="*/ 2115173 w 2577059"/>
              <a:gd name="connsiteY2-68" fmla="*/ 0 h 4114830"/>
              <a:gd name="connsiteX3-69" fmla="*/ 2441810 w 2577059"/>
              <a:gd name="connsiteY3-70" fmla="*/ 3470403 h 4114830"/>
              <a:gd name="connsiteX4-71" fmla="*/ 253531 w 2577059"/>
              <a:gd name="connsiteY4-72" fmla="*/ 3797040 h 4114830"/>
              <a:gd name="connsiteX0-73" fmla="*/ 253531 w 2639625"/>
              <a:gd name="connsiteY0-74" fmla="*/ 3797040 h 4114830"/>
              <a:gd name="connsiteX1-75" fmla="*/ 253531 w 2639625"/>
              <a:gd name="connsiteY1-76" fmla="*/ 0 h 4114830"/>
              <a:gd name="connsiteX2-77" fmla="*/ 2115173 w 2639625"/>
              <a:gd name="connsiteY2-78" fmla="*/ 0 h 4114830"/>
              <a:gd name="connsiteX3-79" fmla="*/ 2441810 w 2639625"/>
              <a:gd name="connsiteY3-80" fmla="*/ 3470403 h 4114830"/>
              <a:gd name="connsiteX4-81" fmla="*/ 253531 w 2639625"/>
              <a:gd name="connsiteY4-82" fmla="*/ 3797040 h 4114830"/>
              <a:gd name="connsiteX0-83" fmla="*/ 375504 w 2761598"/>
              <a:gd name="connsiteY0-84" fmla="*/ 3797040 h 4114830"/>
              <a:gd name="connsiteX1-85" fmla="*/ 375504 w 2761598"/>
              <a:gd name="connsiteY1-86" fmla="*/ 0 h 4114830"/>
              <a:gd name="connsiteX2-87" fmla="*/ 2237146 w 2761598"/>
              <a:gd name="connsiteY2-88" fmla="*/ 0 h 4114830"/>
              <a:gd name="connsiteX3-89" fmla="*/ 2563783 w 2761598"/>
              <a:gd name="connsiteY3-90" fmla="*/ 3470403 h 4114830"/>
              <a:gd name="connsiteX4-91" fmla="*/ 375504 w 2761598"/>
              <a:gd name="connsiteY4-92" fmla="*/ 3797040 h 4114830"/>
              <a:gd name="connsiteX0-93" fmla="*/ 391375 w 2777469"/>
              <a:gd name="connsiteY0-94" fmla="*/ 3842195 h 4159985"/>
              <a:gd name="connsiteX1-95" fmla="*/ 391375 w 2777469"/>
              <a:gd name="connsiteY1-96" fmla="*/ 45155 h 4159985"/>
              <a:gd name="connsiteX2-97" fmla="*/ 2253017 w 2777469"/>
              <a:gd name="connsiteY2-98" fmla="*/ 45155 h 4159985"/>
              <a:gd name="connsiteX3-99" fmla="*/ 2579654 w 2777469"/>
              <a:gd name="connsiteY3-100" fmla="*/ 3515558 h 4159985"/>
              <a:gd name="connsiteX4-101" fmla="*/ 391375 w 2777469"/>
              <a:gd name="connsiteY4-102" fmla="*/ 3842195 h 4159985"/>
              <a:gd name="connsiteX0-103" fmla="*/ 391375 w 2734159"/>
              <a:gd name="connsiteY0-104" fmla="*/ 3888084 h 4205874"/>
              <a:gd name="connsiteX1-105" fmla="*/ 391375 w 2734159"/>
              <a:gd name="connsiteY1-106" fmla="*/ 91044 h 4205874"/>
              <a:gd name="connsiteX2-107" fmla="*/ 2253017 w 2734159"/>
              <a:gd name="connsiteY2-108" fmla="*/ 91044 h 4205874"/>
              <a:gd name="connsiteX3-109" fmla="*/ 2579654 w 2734159"/>
              <a:gd name="connsiteY3-110" fmla="*/ 3561447 h 4205874"/>
              <a:gd name="connsiteX4-111" fmla="*/ 391375 w 2734159"/>
              <a:gd name="connsiteY4-112" fmla="*/ 3888084 h 4205874"/>
              <a:gd name="connsiteX0-113" fmla="*/ 391375 w 2801871"/>
              <a:gd name="connsiteY0-114" fmla="*/ 3888084 h 4176540"/>
              <a:gd name="connsiteX1-115" fmla="*/ 391375 w 2801871"/>
              <a:gd name="connsiteY1-116" fmla="*/ 91044 h 4176540"/>
              <a:gd name="connsiteX2-117" fmla="*/ 2253017 w 2801871"/>
              <a:gd name="connsiteY2-118" fmla="*/ 91044 h 4176540"/>
              <a:gd name="connsiteX3-119" fmla="*/ 2579654 w 2801871"/>
              <a:gd name="connsiteY3-120" fmla="*/ 3561447 h 4176540"/>
              <a:gd name="connsiteX4-121" fmla="*/ 391375 w 2801871"/>
              <a:gd name="connsiteY4-122" fmla="*/ 3888084 h 4176540"/>
              <a:gd name="connsiteX0-123" fmla="*/ 391375 w 2649557"/>
              <a:gd name="connsiteY0-124" fmla="*/ 3888084 h 4127404"/>
              <a:gd name="connsiteX1-125" fmla="*/ 391375 w 2649557"/>
              <a:gd name="connsiteY1-126" fmla="*/ 91044 h 4127404"/>
              <a:gd name="connsiteX2-127" fmla="*/ 2253017 w 2649557"/>
              <a:gd name="connsiteY2-128" fmla="*/ 91044 h 4127404"/>
              <a:gd name="connsiteX3-129" fmla="*/ 2579654 w 2649557"/>
              <a:gd name="connsiteY3-130" fmla="*/ 3561447 h 4127404"/>
              <a:gd name="connsiteX4-131" fmla="*/ 391375 w 2649557"/>
              <a:gd name="connsiteY4-132" fmla="*/ 3888084 h 4127404"/>
              <a:gd name="connsiteX0-133" fmla="*/ 345843 w 2604025"/>
              <a:gd name="connsiteY0-134" fmla="*/ 3888084 h 4144208"/>
              <a:gd name="connsiteX1-135" fmla="*/ 345843 w 2604025"/>
              <a:gd name="connsiteY1-136" fmla="*/ 91044 h 4144208"/>
              <a:gd name="connsiteX2-137" fmla="*/ 2207485 w 2604025"/>
              <a:gd name="connsiteY2-138" fmla="*/ 91044 h 4144208"/>
              <a:gd name="connsiteX3-139" fmla="*/ 2534122 w 2604025"/>
              <a:gd name="connsiteY3-140" fmla="*/ 3561447 h 4144208"/>
              <a:gd name="connsiteX4-141" fmla="*/ 345843 w 2604025"/>
              <a:gd name="connsiteY4-142" fmla="*/ 3888084 h 4144208"/>
              <a:gd name="connsiteX0-143" fmla="*/ 143569 w 2622756"/>
              <a:gd name="connsiteY0-144" fmla="*/ 4084732 h 4426397"/>
              <a:gd name="connsiteX1-145" fmla="*/ 270569 w 2622756"/>
              <a:gd name="connsiteY1-146" fmla="*/ 313092 h 4426397"/>
              <a:gd name="connsiteX2-147" fmla="*/ 2132211 w 2622756"/>
              <a:gd name="connsiteY2-148" fmla="*/ 313092 h 4426397"/>
              <a:gd name="connsiteX3-149" fmla="*/ 2458848 w 2622756"/>
              <a:gd name="connsiteY3-150" fmla="*/ 3783495 h 4426397"/>
              <a:gd name="connsiteX4-151" fmla="*/ 143569 w 2622756"/>
              <a:gd name="connsiteY4-152" fmla="*/ 4084732 h 4426397"/>
              <a:gd name="connsiteX0-153" fmla="*/ 181055 w 2660242"/>
              <a:gd name="connsiteY0-154" fmla="*/ 4084732 h 4305788"/>
              <a:gd name="connsiteX1-155" fmla="*/ 308055 w 2660242"/>
              <a:gd name="connsiteY1-156" fmla="*/ 313092 h 4305788"/>
              <a:gd name="connsiteX2-157" fmla="*/ 2169697 w 2660242"/>
              <a:gd name="connsiteY2-158" fmla="*/ 313092 h 4305788"/>
              <a:gd name="connsiteX3-159" fmla="*/ 2496334 w 2660242"/>
              <a:gd name="connsiteY3-160" fmla="*/ 3783495 h 4305788"/>
              <a:gd name="connsiteX4-161" fmla="*/ 181055 w 2660242"/>
              <a:gd name="connsiteY4-162" fmla="*/ 4084732 h 4305788"/>
              <a:gd name="connsiteX0-163" fmla="*/ 149761 w 2628948"/>
              <a:gd name="connsiteY0-164" fmla="*/ 3935621 h 4156677"/>
              <a:gd name="connsiteX1-165" fmla="*/ 276761 w 2628948"/>
              <a:gd name="connsiteY1-166" fmla="*/ 163981 h 4156677"/>
              <a:gd name="connsiteX2-167" fmla="*/ 2138403 w 2628948"/>
              <a:gd name="connsiteY2-168" fmla="*/ 163981 h 4156677"/>
              <a:gd name="connsiteX3-169" fmla="*/ 2465040 w 2628948"/>
              <a:gd name="connsiteY3-170" fmla="*/ 3634384 h 4156677"/>
              <a:gd name="connsiteX4-171" fmla="*/ 149761 w 2628948"/>
              <a:gd name="connsiteY4-172" fmla="*/ 3935621 h 4156677"/>
              <a:gd name="connsiteX0-173" fmla="*/ 224498 w 2688183"/>
              <a:gd name="connsiteY0-174" fmla="*/ 4047023 h 4361957"/>
              <a:gd name="connsiteX1-175" fmla="*/ 237198 w 2688183"/>
              <a:gd name="connsiteY1-176" fmla="*/ 415083 h 4361957"/>
              <a:gd name="connsiteX2-177" fmla="*/ 2213140 w 2688183"/>
              <a:gd name="connsiteY2-178" fmla="*/ 275383 h 4361957"/>
              <a:gd name="connsiteX3-179" fmla="*/ 2539777 w 2688183"/>
              <a:gd name="connsiteY3-180" fmla="*/ 3745786 h 4361957"/>
              <a:gd name="connsiteX4-181" fmla="*/ 224498 w 2688183"/>
              <a:gd name="connsiteY4-182" fmla="*/ 4047023 h 43619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7165" y="4046855"/>
            <a:ext cx="3080385" cy="18205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125" y="3023235"/>
            <a:ext cx="705104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= 30 (m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300 000 × 30 = 9 000 000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9 000 000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0" i="0" dirty="0" err="1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5482" y="430432"/>
            <a:ext cx="11313459" cy="1750793"/>
            <a:chOff x="385482" y="430432"/>
            <a:chExt cx="11313459" cy="1639968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390525" y="629888"/>
              <a:ext cx="11106149" cy="121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 ta cắt một tấm kính hình chữ nhật thành 5 tấm kính giống nhau để đóng khung ảnh. Mỗi tấm có chiều dài 6 dm và chiều rộng 4 dm. Hỏi tấm kính ban đầu có diện tích là bao nhiêu mét vuông?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矩形: 圆角 17"/>
          <p:cNvSpPr/>
          <p:nvPr/>
        </p:nvSpPr>
        <p:spPr>
          <a:xfrm>
            <a:off x="466726" y="2647949"/>
            <a:ext cx="11366686" cy="3972231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-1" fmla="*/ 0 w 2514916"/>
              <a:gd name="connsiteY0-2" fmla="*/ 3470403 h 3797040"/>
              <a:gd name="connsiteX1-3" fmla="*/ 326637 w 2514916"/>
              <a:gd name="connsiteY1-4" fmla="*/ 0 h 3797040"/>
              <a:gd name="connsiteX2-5" fmla="*/ 2188279 w 2514916"/>
              <a:gd name="connsiteY2-6" fmla="*/ 0 h 3797040"/>
              <a:gd name="connsiteX3-7" fmla="*/ 2514916 w 2514916"/>
              <a:gd name="connsiteY3-8" fmla="*/ 326637 h 3797040"/>
              <a:gd name="connsiteX4-9" fmla="*/ 2514916 w 2514916"/>
              <a:gd name="connsiteY4-10" fmla="*/ 3470403 h 3797040"/>
              <a:gd name="connsiteX5-11" fmla="*/ 2188279 w 2514916"/>
              <a:gd name="connsiteY5-12" fmla="*/ 3797040 h 3797040"/>
              <a:gd name="connsiteX6-13" fmla="*/ 326637 w 2514916"/>
              <a:gd name="connsiteY6-14" fmla="*/ 3797040 h 3797040"/>
              <a:gd name="connsiteX7-15" fmla="*/ 0 w 2514916"/>
              <a:gd name="connsiteY7-16" fmla="*/ 3470403 h 3797040"/>
              <a:gd name="connsiteX0-17" fmla="*/ 0 w 2516052"/>
              <a:gd name="connsiteY0-18" fmla="*/ 3470403 h 3797040"/>
              <a:gd name="connsiteX1-19" fmla="*/ 326637 w 2516052"/>
              <a:gd name="connsiteY1-20" fmla="*/ 0 h 3797040"/>
              <a:gd name="connsiteX2-21" fmla="*/ 2188279 w 2516052"/>
              <a:gd name="connsiteY2-22" fmla="*/ 0 h 3797040"/>
              <a:gd name="connsiteX3-23" fmla="*/ 2514916 w 2516052"/>
              <a:gd name="connsiteY3-24" fmla="*/ 3470403 h 3797040"/>
              <a:gd name="connsiteX4-25" fmla="*/ 2188279 w 2516052"/>
              <a:gd name="connsiteY4-26" fmla="*/ 3797040 h 3797040"/>
              <a:gd name="connsiteX5-27" fmla="*/ 326637 w 2516052"/>
              <a:gd name="connsiteY5-28" fmla="*/ 3797040 h 3797040"/>
              <a:gd name="connsiteX6-29" fmla="*/ 0 w 2516052"/>
              <a:gd name="connsiteY6-30" fmla="*/ 3470403 h 3797040"/>
              <a:gd name="connsiteX0-31" fmla="*/ 0 w 2516052"/>
              <a:gd name="connsiteY0-32" fmla="*/ 3470403 h 3871099"/>
              <a:gd name="connsiteX1-33" fmla="*/ 326637 w 2516052"/>
              <a:gd name="connsiteY1-34" fmla="*/ 0 h 3871099"/>
              <a:gd name="connsiteX2-35" fmla="*/ 2188279 w 2516052"/>
              <a:gd name="connsiteY2-36" fmla="*/ 0 h 3871099"/>
              <a:gd name="connsiteX3-37" fmla="*/ 2514916 w 2516052"/>
              <a:gd name="connsiteY3-38" fmla="*/ 3470403 h 3871099"/>
              <a:gd name="connsiteX4-39" fmla="*/ 326637 w 2516052"/>
              <a:gd name="connsiteY4-40" fmla="*/ 3797040 h 3871099"/>
              <a:gd name="connsiteX5-41" fmla="*/ 0 w 2516052"/>
              <a:gd name="connsiteY5-42" fmla="*/ 3470403 h 3871099"/>
              <a:gd name="connsiteX0-43" fmla="*/ 253531 w 2442946"/>
              <a:gd name="connsiteY0-44" fmla="*/ 3797040 h 3871099"/>
              <a:gd name="connsiteX1-45" fmla="*/ 253531 w 2442946"/>
              <a:gd name="connsiteY1-46" fmla="*/ 0 h 3871099"/>
              <a:gd name="connsiteX2-47" fmla="*/ 2115173 w 2442946"/>
              <a:gd name="connsiteY2-48" fmla="*/ 0 h 3871099"/>
              <a:gd name="connsiteX3-49" fmla="*/ 2441810 w 2442946"/>
              <a:gd name="connsiteY3-50" fmla="*/ 3470403 h 3871099"/>
              <a:gd name="connsiteX4-51" fmla="*/ 253531 w 2442946"/>
              <a:gd name="connsiteY4-52" fmla="*/ 3797040 h 3871099"/>
              <a:gd name="connsiteX0-53" fmla="*/ 253531 w 2442946"/>
              <a:gd name="connsiteY0-54" fmla="*/ 3797040 h 4114830"/>
              <a:gd name="connsiteX1-55" fmla="*/ 253531 w 2442946"/>
              <a:gd name="connsiteY1-56" fmla="*/ 0 h 4114830"/>
              <a:gd name="connsiteX2-57" fmla="*/ 2115173 w 2442946"/>
              <a:gd name="connsiteY2-58" fmla="*/ 0 h 4114830"/>
              <a:gd name="connsiteX3-59" fmla="*/ 2441810 w 2442946"/>
              <a:gd name="connsiteY3-60" fmla="*/ 3470403 h 4114830"/>
              <a:gd name="connsiteX4-61" fmla="*/ 253531 w 2442946"/>
              <a:gd name="connsiteY4-62" fmla="*/ 3797040 h 4114830"/>
              <a:gd name="connsiteX0-63" fmla="*/ 253531 w 2577059"/>
              <a:gd name="connsiteY0-64" fmla="*/ 3797040 h 4114830"/>
              <a:gd name="connsiteX1-65" fmla="*/ 253531 w 2577059"/>
              <a:gd name="connsiteY1-66" fmla="*/ 0 h 4114830"/>
              <a:gd name="connsiteX2-67" fmla="*/ 2115173 w 2577059"/>
              <a:gd name="connsiteY2-68" fmla="*/ 0 h 4114830"/>
              <a:gd name="connsiteX3-69" fmla="*/ 2441810 w 2577059"/>
              <a:gd name="connsiteY3-70" fmla="*/ 3470403 h 4114830"/>
              <a:gd name="connsiteX4-71" fmla="*/ 253531 w 2577059"/>
              <a:gd name="connsiteY4-72" fmla="*/ 3797040 h 4114830"/>
              <a:gd name="connsiteX0-73" fmla="*/ 253531 w 2639625"/>
              <a:gd name="connsiteY0-74" fmla="*/ 3797040 h 4114830"/>
              <a:gd name="connsiteX1-75" fmla="*/ 253531 w 2639625"/>
              <a:gd name="connsiteY1-76" fmla="*/ 0 h 4114830"/>
              <a:gd name="connsiteX2-77" fmla="*/ 2115173 w 2639625"/>
              <a:gd name="connsiteY2-78" fmla="*/ 0 h 4114830"/>
              <a:gd name="connsiteX3-79" fmla="*/ 2441810 w 2639625"/>
              <a:gd name="connsiteY3-80" fmla="*/ 3470403 h 4114830"/>
              <a:gd name="connsiteX4-81" fmla="*/ 253531 w 2639625"/>
              <a:gd name="connsiteY4-82" fmla="*/ 3797040 h 4114830"/>
              <a:gd name="connsiteX0-83" fmla="*/ 375504 w 2761598"/>
              <a:gd name="connsiteY0-84" fmla="*/ 3797040 h 4114830"/>
              <a:gd name="connsiteX1-85" fmla="*/ 375504 w 2761598"/>
              <a:gd name="connsiteY1-86" fmla="*/ 0 h 4114830"/>
              <a:gd name="connsiteX2-87" fmla="*/ 2237146 w 2761598"/>
              <a:gd name="connsiteY2-88" fmla="*/ 0 h 4114830"/>
              <a:gd name="connsiteX3-89" fmla="*/ 2563783 w 2761598"/>
              <a:gd name="connsiteY3-90" fmla="*/ 3470403 h 4114830"/>
              <a:gd name="connsiteX4-91" fmla="*/ 375504 w 2761598"/>
              <a:gd name="connsiteY4-92" fmla="*/ 3797040 h 4114830"/>
              <a:gd name="connsiteX0-93" fmla="*/ 391375 w 2777469"/>
              <a:gd name="connsiteY0-94" fmla="*/ 3842195 h 4159985"/>
              <a:gd name="connsiteX1-95" fmla="*/ 391375 w 2777469"/>
              <a:gd name="connsiteY1-96" fmla="*/ 45155 h 4159985"/>
              <a:gd name="connsiteX2-97" fmla="*/ 2253017 w 2777469"/>
              <a:gd name="connsiteY2-98" fmla="*/ 45155 h 4159985"/>
              <a:gd name="connsiteX3-99" fmla="*/ 2579654 w 2777469"/>
              <a:gd name="connsiteY3-100" fmla="*/ 3515558 h 4159985"/>
              <a:gd name="connsiteX4-101" fmla="*/ 391375 w 2777469"/>
              <a:gd name="connsiteY4-102" fmla="*/ 3842195 h 4159985"/>
              <a:gd name="connsiteX0-103" fmla="*/ 391375 w 2734159"/>
              <a:gd name="connsiteY0-104" fmla="*/ 3888084 h 4205874"/>
              <a:gd name="connsiteX1-105" fmla="*/ 391375 w 2734159"/>
              <a:gd name="connsiteY1-106" fmla="*/ 91044 h 4205874"/>
              <a:gd name="connsiteX2-107" fmla="*/ 2253017 w 2734159"/>
              <a:gd name="connsiteY2-108" fmla="*/ 91044 h 4205874"/>
              <a:gd name="connsiteX3-109" fmla="*/ 2579654 w 2734159"/>
              <a:gd name="connsiteY3-110" fmla="*/ 3561447 h 4205874"/>
              <a:gd name="connsiteX4-111" fmla="*/ 391375 w 2734159"/>
              <a:gd name="connsiteY4-112" fmla="*/ 3888084 h 4205874"/>
              <a:gd name="connsiteX0-113" fmla="*/ 391375 w 2801871"/>
              <a:gd name="connsiteY0-114" fmla="*/ 3888084 h 4176540"/>
              <a:gd name="connsiteX1-115" fmla="*/ 391375 w 2801871"/>
              <a:gd name="connsiteY1-116" fmla="*/ 91044 h 4176540"/>
              <a:gd name="connsiteX2-117" fmla="*/ 2253017 w 2801871"/>
              <a:gd name="connsiteY2-118" fmla="*/ 91044 h 4176540"/>
              <a:gd name="connsiteX3-119" fmla="*/ 2579654 w 2801871"/>
              <a:gd name="connsiteY3-120" fmla="*/ 3561447 h 4176540"/>
              <a:gd name="connsiteX4-121" fmla="*/ 391375 w 2801871"/>
              <a:gd name="connsiteY4-122" fmla="*/ 3888084 h 4176540"/>
              <a:gd name="connsiteX0-123" fmla="*/ 391375 w 2649557"/>
              <a:gd name="connsiteY0-124" fmla="*/ 3888084 h 4127404"/>
              <a:gd name="connsiteX1-125" fmla="*/ 391375 w 2649557"/>
              <a:gd name="connsiteY1-126" fmla="*/ 91044 h 4127404"/>
              <a:gd name="connsiteX2-127" fmla="*/ 2253017 w 2649557"/>
              <a:gd name="connsiteY2-128" fmla="*/ 91044 h 4127404"/>
              <a:gd name="connsiteX3-129" fmla="*/ 2579654 w 2649557"/>
              <a:gd name="connsiteY3-130" fmla="*/ 3561447 h 4127404"/>
              <a:gd name="connsiteX4-131" fmla="*/ 391375 w 2649557"/>
              <a:gd name="connsiteY4-132" fmla="*/ 3888084 h 4127404"/>
              <a:gd name="connsiteX0-133" fmla="*/ 345843 w 2604025"/>
              <a:gd name="connsiteY0-134" fmla="*/ 3888084 h 4144208"/>
              <a:gd name="connsiteX1-135" fmla="*/ 345843 w 2604025"/>
              <a:gd name="connsiteY1-136" fmla="*/ 91044 h 4144208"/>
              <a:gd name="connsiteX2-137" fmla="*/ 2207485 w 2604025"/>
              <a:gd name="connsiteY2-138" fmla="*/ 91044 h 4144208"/>
              <a:gd name="connsiteX3-139" fmla="*/ 2534122 w 2604025"/>
              <a:gd name="connsiteY3-140" fmla="*/ 3561447 h 4144208"/>
              <a:gd name="connsiteX4-141" fmla="*/ 345843 w 2604025"/>
              <a:gd name="connsiteY4-142" fmla="*/ 3888084 h 4144208"/>
              <a:gd name="connsiteX0-143" fmla="*/ 143569 w 2622756"/>
              <a:gd name="connsiteY0-144" fmla="*/ 4084732 h 4426397"/>
              <a:gd name="connsiteX1-145" fmla="*/ 270569 w 2622756"/>
              <a:gd name="connsiteY1-146" fmla="*/ 313092 h 4426397"/>
              <a:gd name="connsiteX2-147" fmla="*/ 2132211 w 2622756"/>
              <a:gd name="connsiteY2-148" fmla="*/ 313092 h 4426397"/>
              <a:gd name="connsiteX3-149" fmla="*/ 2458848 w 2622756"/>
              <a:gd name="connsiteY3-150" fmla="*/ 3783495 h 4426397"/>
              <a:gd name="connsiteX4-151" fmla="*/ 143569 w 2622756"/>
              <a:gd name="connsiteY4-152" fmla="*/ 4084732 h 4426397"/>
              <a:gd name="connsiteX0-153" fmla="*/ 181055 w 2660242"/>
              <a:gd name="connsiteY0-154" fmla="*/ 4084732 h 4305788"/>
              <a:gd name="connsiteX1-155" fmla="*/ 308055 w 2660242"/>
              <a:gd name="connsiteY1-156" fmla="*/ 313092 h 4305788"/>
              <a:gd name="connsiteX2-157" fmla="*/ 2169697 w 2660242"/>
              <a:gd name="connsiteY2-158" fmla="*/ 313092 h 4305788"/>
              <a:gd name="connsiteX3-159" fmla="*/ 2496334 w 2660242"/>
              <a:gd name="connsiteY3-160" fmla="*/ 3783495 h 4305788"/>
              <a:gd name="connsiteX4-161" fmla="*/ 181055 w 2660242"/>
              <a:gd name="connsiteY4-162" fmla="*/ 4084732 h 4305788"/>
              <a:gd name="connsiteX0-163" fmla="*/ 149761 w 2628948"/>
              <a:gd name="connsiteY0-164" fmla="*/ 3935621 h 4156677"/>
              <a:gd name="connsiteX1-165" fmla="*/ 276761 w 2628948"/>
              <a:gd name="connsiteY1-166" fmla="*/ 163981 h 4156677"/>
              <a:gd name="connsiteX2-167" fmla="*/ 2138403 w 2628948"/>
              <a:gd name="connsiteY2-168" fmla="*/ 163981 h 4156677"/>
              <a:gd name="connsiteX3-169" fmla="*/ 2465040 w 2628948"/>
              <a:gd name="connsiteY3-170" fmla="*/ 3634384 h 4156677"/>
              <a:gd name="connsiteX4-171" fmla="*/ 149761 w 2628948"/>
              <a:gd name="connsiteY4-172" fmla="*/ 3935621 h 4156677"/>
              <a:gd name="connsiteX0-173" fmla="*/ 224498 w 2688183"/>
              <a:gd name="connsiteY0-174" fmla="*/ 4047023 h 4361957"/>
              <a:gd name="connsiteX1-175" fmla="*/ 237198 w 2688183"/>
              <a:gd name="connsiteY1-176" fmla="*/ 415083 h 4361957"/>
              <a:gd name="connsiteX2-177" fmla="*/ 2213140 w 2688183"/>
              <a:gd name="connsiteY2-178" fmla="*/ 275383 h 4361957"/>
              <a:gd name="connsiteX3-179" fmla="*/ 2539777 w 2688183"/>
              <a:gd name="connsiteY3-180" fmla="*/ 3745786 h 4361957"/>
              <a:gd name="connsiteX4-181" fmla="*/ 224498 w 2688183"/>
              <a:gd name="connsiteY4-182" fmla="*/ 4047023 h 43619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195" y="2865120"/>
            <a:ext cx="698754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4 = 24 (dm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× 5 = 120 (dm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120 dm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1,2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1,2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8740" y="3710940"/>
            <a:ext cx="3007360" cy="214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78509" y="1854047"/>
            <a:ext cx="4467447" cy="3149905"/>
            <a:chOff x="6849664" y="3146019"/>
            <a:chExt cx="3267902" cy="228753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64" y="3146019"/>
              <a:ext cx="3267902" cy="22875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494120" y="3672192"/>
              <a:ext cx="1978990" cy="9601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9805" b="16455"/>
          <a:stretch>
            <a:fillRect/>
          </a:stretch>
        </p:blipFill>
        <p:spPr>
          <a:xfrm>
            <a:off x="6943995" y="4144560"/>
            <a:ext cx="1943366" cy="26324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568236" y="170481"/>
            <a:ext cx="1806417" cy="2067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1792" y="1854047"/>
            <a:ext cx="4465414" cy="3149905"/>
            <a:chOff x="1100936" y="892774"/>
            <a:chExt cx="6831421" cy="47819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936" y="892774"/>
              <a:ext cx="6831421" cy="47819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6654" y="2338259"/>
              <a:ext cx="4295392" cy="143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16" y="1304726"/>
            <a:ext cx="3080224" cy="547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748" y="734700"/>
            <a:ext cx="4328535" cy="1140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觅知网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WPS Presentation</Application>
  <PresentationFormat>Widescreen</PresentationFormat>
  <Paragraphs>58</Paragraphs>
  <Slides>8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UTM Avo</vt:lpstr>
      <vt:lpstr>Times New Roman</vt:lpstr>
      <vt:lpstr>Arial</vt:lpstr>
      <vt:lpstr>Arial Narrow</vt:lpstr>
      <vt:lpstr>Calibri</vt:lpstr>
      <vt:lpstr>#9Slide06 FS Playlist Script</vt:lpstr>
      <vt:lpstr>HY견고딕</vt:lpstr>
      <vt:lpstr>Adobe Myungjo Std M</vt:lpstr>
      <vt:lpstr>Cambria</vt:lpstr>
      <vt:lpstr>Cambria Math</vt:lpstr>
      <vt:lpstr>Microsoft YaHei</vt:lpstr>
      <vt:lpstr>Arial Unicode MS</vt:lpstr>
      <vt:lpstr>Aptos</vt:lpstr>
      <vt:lpstr>#9Slide03 NettoOTLight</vt:lpstr>
      <vt:lpstr>仓耳暖男手札体 W01</vt:lpstr>
      <vt:lpstr>#9Slide03 Arima Madurai Black</vt:lpstr>
      <vt:lpstr>SVN-Hole Hearted</vt:lpstr>
      <vt:lpstr>Calibri Light</vt:lpstr>
      <vt:lpstr>Office 主题</vt:lpstr>
      <vt:lpstr>1_觅知网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Thảo</dc:creator>
  <cp:keywords>Hương Thảo - 0972115126</cp:keywords>
  <cp:lastModifiedBy>google1598668433</cp:lastModifiedBy>
  <cp:revision>22</cp:revision>
  <dcterms:created xsi:type="dcterms:W3CDTF">2024-02-18T03:34:00Z</dcterms:created>
  <dcterms:modified xsi:type="dcterms:W3CDTF">2024-10-05T16:01:16Z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2024-02-18T04:11:02Z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90c7ac69-182f-4214-a165-f4e002acdc49</vt:lpwstr>
  </property>
  <property fmtid="{D5CDD505-2E9C-101B-9397-08002B2CF9AE}" pid="8" name="MSIP_Label_defa4170-0d19-0005-0004-bc88714345d2_ContentBits">
    <vt:lpwstr>0</vt:lpwstr>
  </property>
  <property fmtid="{D5CDD505-2E9C-101B-9397-08002B2CF9AE}" pid="9" name="ICV">
    <vt:lpwstr>195BE8487C594111A52F9AE9CEF3868E_12</vt:lpwstr>
  </property>
  <property fmtid="{D5CDD505-2E9C-101B-9397-08002B2CF9AE}" pid="10" name="KSOProductBuildVer">
    <vt:lpwstr>1033-12.2.0.18283</vt:lpwstr>
  </property>
</Properties>
</file>