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720" r:id="rId3"/>
    <p:sldMasterId id="2147483732" r:id="rId4"/>
    <p:sldMasterId id="2147483758" r:id="rId5"/>
    <p:sldMasterId id="2147483770" r:id="rId6"/>
    <p:sldMasterId id="2147483782" r:id="rId7"/>
  </p:sldMasterIdLst>
  <p:notesMasterIdLst>
    <p:notesMasterId r:id="rId25"/>
  </p:notesMasterIdLst>
  <p:sldIdLst>
    <p:sldId id="302" r:id="rId8"/>
    <p:sldId id="270" r:id="rId9"/>
    <p:sldId id="295" r:id="rId10"/>
    <p:sldId id="296" r:id="rId11"/>
    <p:sldId id="303" r:id="rId12"/>
    <p:sldId id="288" r:id="rId13"/>
    <p:sldId id="289" r:id="rId14"/>
    <p:sldId id="290" r:id="rId15"/>
    <p:sldId id="291" r:id="rId16"/>
    <p:sldId id="299" r:id="rId17"/>
    <p:sldId id="292" r:id="rId18"/>
    <p:sldId id="293" r:id="rId19"/>
    <p:sldId id="300" r:id="rId20"/>
    <p:sldId id="298" r:id="rId21"/>
    <p:sldId id="304" r:id="rId22"/>
    <p:sldId id="301" r:id="rId23"/>
    <p:sldId id="267" r:id="rId24"/>
  </p:sldIdLst>
  <p:sldSz cx="12192000" cy="6858000"/>
  <p:notesSz cx="6858000" cy="9144000"/>
  <p:embeddedFontLst>
    <p:embeddedFont>
      <p:font typeface="微软雅黑" pitchFamily="34" charset="-122"/>
      <p:regular r:id="rId26"/>
      <p:bold r:id="rId27"/>
    </p:embeddedFont>
    <p:embeddedFont>
      <p:font typeface="Open Sans" charset="0"/>
      <p:regular r:id="rId28"/>
      <p:bold r:id="rId29"/>
      <p:italic r:id="rId30"/>
      <p:boldItalic r:id="rId31"/>
    </p:embeddedFont>
    <p:embeddedFont>
      <p:font typeface="等线" charset="-122"/>
      <p:regular r:id="rId32"/>
      <p:bold r:id="rId33"/>
    </p:embeddedFont>
    <p:embeddedFont>
      <p:font typeface="#9Slide05 SVNMonday" charset="0"/>
      <p:regular r:id="rId34"/>
    </p:embeddedFont>
    <p:embeddedFont>
      <p:font typeface="Cambria" pitchFamily="18" charset="0"/>
      <p:regular r:id="rId35"/>
      <p:bold r:id="rId36"/>
      <p:italic r:id="rId37"/>
      <p:boldItalic r:id="rId38"/>
    </p:embeddedFont>
    <p:embeddedFont>
      <p:font typeface="#9Slide07 IcielCadena" charset="0"/>
      <p:bold r:id="rId39"/>
    </p:embeddedFont>
    <p:embeddedFont>
      <p:font typeface="Calibri"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3A37"/>
    <a:srgbClr val="F9D6D8"/>
    <a:srgbClr val="EDA5A6"/>
    <a:srgbClr val="97A3D2"/>
    <a:srgbClr val="C8DF95"/>
    <a:srgbClr val="EFF4CC"/>
    <a:srgbClr val="CCD0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5" d="100"/>
          <a:sy n="75" d="100"/>
        </p:scale>
        <p:origin x="-54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6.fntdata"/><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84D13-1D49-45C8-903B-3270DD234443}" type="datetimeFigureOut">
              <a:rPr lang="en-US" smtClean="0"/>
              <a:t>8/28/2024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5B6AF-8B74-4A09-8442-1BA8A59BEB84}" type="slidenum">
              <a:rPr lang="en-US" smtClean="0"/>
              <a:t>‹#›</a:t>
            </a:fld>
            <a:endParaRPr lang="en-US"/>
          </a:p>
        </p:txBody>
      </p:sp>
    </p:spTree>
    <p:extLst>
      <p:ext uri="{BB962C8B-B14F-4D97-AF65-F5344CB8AC3E}">
        <p14:creationId xmlns:p14="http://schemas.microsoft.com/office/powerpoint/2010/main" val="1178624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810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431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650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403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838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663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内容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21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556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657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01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848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388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931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6109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6061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33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3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0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024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9994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843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78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31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09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517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020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224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150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205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783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148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3697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9687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932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313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979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246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37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085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722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295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008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220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827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223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561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711718"/>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886013"/>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023555"/>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975032"/>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601078"/>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358482"/>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448551"/>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097568"/>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053487"/>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149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382235"/>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971067"/>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22360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6857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32353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7821298"/>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85005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84846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98799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77620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914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21986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19969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34718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24023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154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803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430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3471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2541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62067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62630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5841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76555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62.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46.xml"/><Relationship Id="rId1" Type="http://schemas.openxmlformats.org/officeDocument/2006/relationships/tags" Target="../tags/tag5.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8.xml"/><Relationship Id="rId1" Type="http://schemas.openxmlformats.org/officeDocument/2006/relationships/tags" Target="../tags/tag6.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8.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8.xml"/><Relationship Id="rId1" Type="http://schemas.openxmlformats.org/officeDocument/2006/relationships/tags" Target="../tags/tag8.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56.xml"/><Relationship Id="rId1" Type="http://schemas.openxmlformats.org/officeDocument/2006/relationships/themeOverride" Target="../theme/themeOverride1.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4.wav"/><Relationship Id="rId7" Type="http://schemas.openxmlformats.org/officeDocument/2006/relationships/image" Target="../media/image18.pn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audio" Target="../media/audio5.wav"/></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8.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7E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552" y="811390"/>
            <a:ext cx="10058400" cy="481788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6830" y="102777"/>
            <a:ext cx="1079144" cy="97595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154" y="1789588"/>
            <a:ext cx="1120797" cy="872651"/>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78341" y="4989622"/>
            <a:ext cx="2336800" cy="2017969"/>
          </a:xfrm>
          <a:prstGeom prst="rect">
            <a:avLst/>
          </a:prstGeom>
        </p:spPr>
      </p:pic>
      <p:pic>
        <p:nvPicPr>
          <p:cNvPr id="17" name="CẤM BUÔN BÁN, CẤM REUP">
            <a:hlinkClick r:id="" action="ppaction://noaction"/>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67387" y="1964444"/>
            <a:ext cx="1574155" cy="2798498"/>
          </a:xfrm>
          <a:prstGeom prst="rect">
            <a:avLst/>
          </a:prstGeom>
        </p:spPr>
      </p:pic>
      <p:pic>
        <p:nvPicPr>
          <p:cNvPr id="19" name="Picture 18"/>
          <p:cNvPicPr>
            <a:picLocks noChangeAspect="1"/>
          </p:cNvPicPr>
          <p:nvPr/>
        </p:nvPicPr>
        <p:blipFill rotWithShape="1">
          <a:blip r:embed="rId7"/>
          <a:srcRect l="37041" r="2817" b="67699"/>
          <a:stretch/>
        </p:blipFill>
        <p:spPr>
          <a:xfrm>
            <a:off x="1826041" y="886478"/>
            <a:ext cx="6849209" cy="1559612"/>
          </a:xfrm>
          <a:prstGeom prst="rect">
            <a:avLst/>
          </a:prstGeom>
        </p:spPr>
      </p:pic>
      <p:pic>
        <p:nvPicPr>
          <p:cNvPr id="5" name="Picture 4">
            <a:extLst>
              <a:ext uri="{FF2B5EF4-FFF2-40B4-BE49-F238E27FC236}">
                <a16:creationId xmlns="" xmlns:a16="http://schemas.microsoft.com/office/drawing/2014/main" id="{9F9B2F07-3864-9286-00FF-5FAEFF840048}"/>
              </a:ext>
            </a:extLst>
          </p:cNvPr>
          <p:cNvPicPr>
            <a:picLocks noChangeAspect="1"/>
          </p:cNvPicPr>
          <p:nvPr/>
        </p:nvPicPr>
        <p:blipFill rotWithShape="1">
          <a:blip r:embed="rId8"/>
          <a:srcRect l="83971" b="64698"/>
          <a:stretch/>
        </p:blipFill>
        <p:spPr>
          <a:xfrm>
            <a:off x="2568349" y="2225913"/>
            <a:ext cx="8916366" cy="3102880"/>
          </a:xfrm>
          <a:prstGeom prst="rect">
            <a:avLst/>
          </a:prstGeom>
        </p:spPr>
      </p:pic>
      <p:sp>
        <p:nvSpPr>
          <p:cNvPr id="3" name="TextBox 2"/>
          <p:cNvSpPr txBox="1"/>
          <p:nvPr/>
        </p:nvSpPr>
        <p:spPr>
          <a:xfrm>
            <a:off x="4386804" y="5632450"/>
            <a:ext cx="4569170" cy="584775"/>
          </a:xfrm>
          <a:prstGeom prst="rect">
            <a:avLst/>
          </a:prstGeom>
          <a:noFill/>
        </p:spPr>
        <p:txBody>
          <a:bodyPr wrap="square" rtlCol="0">
            <a:spAutoFit/>
          </a:bodyPr>
          <a:lstStyle/>
          <a:p>
            <a:r>
              <a:rPr lang="en-US" sz="3200" b="1" dirty="0" smtClean="0">
                <a:solidFill>
                  <a:srgbClr val="FF0000"/>
                </a:solidFill>
              </a:rPr>
              <a:t>GV: </a:t>
            </a:r>
            <a:r>
              <a:rPr lang="en-US" sz="3200" b="1" dirty="0" err="1" smtClean="0">
                <a:solidFill>
                  <a:srgbClr val="FF0000"/>
                </a:solidFill>
              </a:rPr>
              <a:t>Trần</a:t>
            </a:r>
            <a:r>
              <a:rPr lang="en-US" sz="3200" b="1" dirty="0" smtClean="0">
                <a:solidFill>
                  <a:srgbClr val="FF0000"/>
                </a:solidFill>
              </a:rPr>
              <a:t> </a:t>
            </a:r>
            <a:r>
              <a:rPr lang="en-US" sz="3200" b="1" dirty="0" err="1" smtClean="0">
                <a:solidFill>
                  <a:srgbClr val="FF0000"/>
                </a:solidFill>
              </a:rPr>
              <a:t>Thị</a:t>
            </a:r>
            <a:r>
              <a:rPr lang="en-US" sz="3200" b="1" dirty="0" smtClean="0">
                <a:solidFill>
                  <a:srgbClr val="FF0000"/>
                </a:solidFill>
              </a:rPr>
              <a:t> </a:t>
            </a:r>
            <a:r>
              <a:rPr lang="en-US" sz="3200" b="1" dirty="0" err="1" smtClean="0">
                <a:solidFill>
                  <a:srgbClr val="FF0000"/>
                </a:solidFill>
              </a:rPr>
              <a:t>Hạnh</a:t>
            </a:r>
            <a:endParaRPr lang="en-US" sz="3200" b="1" dirty="0">
              <a:solidFill>
                <a:srgbClr val="FF0000"/>
              </a:solidFill>
            </a:endParaRPr>
          </a:p>
        </p:txBody>
      </p:sp>
      <p:sp>
        <p:nvSpPr>
          <p:cNvPr id="4" name="TextBox 3"/>
          <p:cNvSpPr txBox="1"/>
          <p:nvPr/>
        </p:nvSpPr>
        <p:spPr>
          <a:xfrm>
            <a:off x="2235200" y="406400"/>
            <a:ext cx="6720774" cy="523220"/>
          </a:xfrm>
          <a:prstGeom prst="rect">
            <a:avLst/>
          </a:prstGeom>
          <a:noFill/>
        </p:spPr>
        <p:txBody>
          <a:bodyPr wrap="square" rtlCol="0">
            <a:spAutoFit/>
          </a:bodyPr>
          <a:lstStyle/>
          <a:p>
            <a:pPr algn="ctr"/>
            <a:r>
              <a:rPr lang="en-US" sz="2800" b="1" dirty="0" smtClean="0">
                <a:solidFill>
                  <a:srgbClr val="002060"/>
                </a:solidFill>
                <a:latin typeface="Times New Roman" pitchFamily="18" charset="0"/>
                <a:cs typeface="Times New Roman" pitchFamily="18" charset="0"/>
              </a:rPr>
              <a:t>TRƯỜNG TIỂU HỌC SÀI ĐỒNG</a:t>
            </a:r>
            <a:endParaRPr lang="en-US" sz="28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422545685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4.375E-6 2.22222E-6 L -4.375E-6 0.00046 C 0.00105 -0.00371 0.00196 -0.00741 0.00313 -0.01088 C 0.00378 -0.01297 0.00482 -0.01459 0.00547 -0.01667 C 0.00573 -0.01783 0.00573 -0.01945 0.00612 -0.0206 C 0.00665 -0.02246 0.00717 -0.02408 0.00769 -0.02616 C 0.00834 -0.02894 0.0086 -0.03195 0.00925 -0.03472 C 0.00977 -0.03634 0.01029 -0.0382 0.01081 -0.04005 C 0.01107 -0.04121 0.01133 -0.04259 0.01159 -0.04422 C 0.01368 -0.06158 0.01342 -0.05949 0.01472 -0.07315 C 0.01407 -0.09213 0.0142 -0.11111 0.01316 -0.12963 C 0.0129 -0.13264 0.01133 -0.13426 0.01081 -0.13658 C 0.01016 -0.13889 0.01042 -0.14144 0.01003 -0.14352 C 0.00925 -0.14653 0.00782 -0.14908 0.00704 -0.15185 C 0.00651 -0.15324 0.00651 -0.15486 0.00612 -0.15602 C 0.00547 -0.15834 0.00469 -0.16065 0.00391 -0.16297 C 0.00248 -0.16713 0.0017 -0.16852 -4.375E-6 -0.17246 C -0.00156 -0.18102 -0.00182 -0.18403 -0.00364 -0.19074 C -0.00416 -0.19236 -0.00481 -0.19329 -0.0052 -0.19468 C -0.00585 -0.19884 -0.00612 -0.20301 -0.00677 -0.20718 C -0.00716 -0.20834 -0.00807 -0.20972 -0.00833 -0.21134 C -0.00937 -0.21621 -0.00872 -0.22014 -0.00976 -0.22523 C -0.01315 -0.23843 -0.00976 -0.21713 -0.01289 -0.23611 C -0.01328 -0.23843 -0.01354 -0.24074 -0.01367 -0.24306 C -0.01406 -0.24491 -0.01445 -0.24676 -0.01445 -0.24861 C -0.01484 -0.25185 -0.01497 -0.25602 -0.01523 -0.25996 C -0.01549 -0.26297 -0.01588 -0.26621 -0.01588 -0.26922 C -0.01549 -0.28611 -0.01523 -0.30324 -0.01445 -0.32037 C -0.01419 -0.32801 -0.01328 -0.32801 -0.01132 -0.33542 C -0.01015 -0.34051 -0.0108 -0.34144 -0.00976 -0.34792 C -0.00937 -0.35255 -0.00794 -0.35857 -0.00677 -0.3632 C -0.00677 -0.36412 -0.0052 -0.38148 -0.00455 -0.38634 C -0.00429 -0.38797 -0.00403 -0.38935 -0.00364 -0.39051 C -0.00065 -0.42778 -0.0013 -0.41343 -0.00299 -0.47639 C -0.00325 -0.48102 -0.00416 -0.48542 -0.00455 -0.49005 C -0.00559 -0.50278 -0.00559 -0.5206 -0.00755 -0.53148 L -0.00911 -0.53982 L -0.01132 -0.53426 " pathEditMode="relative" rAng="0" ptsTypes="AAAAAAAAAAAAAAAAAAAAAAAAAAAAAAAAAAAAAA">
                                      <p:cBhvr>
                                        <p:cTn id="24" dur="5000" fill="hold"/>
                                        <p:tgtEl>
                                          <p:spTgt spid="17"/>
                                        </p:tgtEl>
                                        <p:attrNameLst>
                                          <p:attrName>ppt_x</p:attrName>
                                          <p:attrName>ppt_y</p:attrName>
                                        </p:attrNameLst>
                                      </p:cBhvr>
                                      <p:rCtr x="-65" y="-26968"/>
                                    </p:animMotion>
                                  </p:childTnLst>
                                </p:cTn>
                              </p:par>
                            </p:childTnLst>
                          </p:cTn>
                        </p:par>
                      </p:childTnLst>
                    </p:cTn>
                  </p:par>
                </p:childTnLst>
              </p:cTn>
              <p:nextCondLst>
                <p:cond evt="onClick" delay="0">
                  <p:tgtEl>
                    <p:spTgt spid="1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25303" y="29929"/>
            <a:ext cx="11333446" cy="3798137"/>
          </a:xfrm>
          <a:prstGeom prst="rect">
            <a:avLst/>
          </a:prstGeom>
        </p:spPr>
      </p:pic>
      <p:grpSp>
        <p:nvGrpSpPr>
          <p:cNvPr id="12" name="Group 11"/>
          <p:cNvGrpSpPr/>
          <p:nvPr/>
        </p:nvGrpSpPr>
        <p:grpSpPr>
          <a:xfrm>
            <a:off x="1859280" y="188147"/>
            <a:ext cx="10407190" cy="6265823"/>
            <a:chOff x="6785849" y="-1021467"/>
            <a:chExt cx="5458203" cy="7475438"/>
          </a:xfrm>
        </p:grpSpPr>
        <p:sp>
          <p:nvSpPr>
            <p:cNvPr id="3" name="文本框 2">
              <a:extLst>
                <a:ext uri="{FF2B5EF4-FFF2-40B4-BE49-F238E27FC236}">
                  <a16:creationId xmlns="" xmlns:a16="http://schemas.microsoft.com/office/drawing/2014/main" id="{F6CEB7C9-ED33-4075-88A8-3D735871B477}"/>
                </a:ext>
              </a:extLst>
            </p:cNvPr>
            <p:cNvSpPr txBox="1"/>
            <p:nvPr/>
          </p:nvSpPr>
          <p:spPr>
            <a:xfrm>
              <a:off x="6785849" y="206107"/>
              <a:ext cx="5187075" cy="6247864"/>
            </a:xfrm>
            <a:custGeom>
              <a:avLst/>
              <a:gdLst>
                <a:gd name="connsiteX0" fmla="*/ 0 w 5172075"/>
                <a:gd name="connsiteY0" fmla="*/ 0 h 2554545"/>
                <a:gd name="connsiteX1" fmla="*/ 5172075 w 5172075"/>
                <a:gd name="connsiteY1" fmla="*/ 0 h 2554545"/>
                <a:gd name="connsiteX2" fmla="*/ 5172075 w 5172075"/>
                <a:gd name="connsiteY2" fmla="*/ 2554545 h 2554545"/>
                <a:gd name="connsiteX3" fmla="*/ 0 w 5172075"/>
                <a:gd name="connsiteY3" fmla="*/ 2554545 h 2554545"/>
                <a:gd name="connsiteX4" fmla="*/ 0 w 5172075"/>
                <a:gd name="connsiteY4" fmla="*/ 0 h 2554545"/>
                <a:gd name="connsiteX0" fmla="*/ 0 w 5172075"/>
                <a:gd name="connsiteY0" fmla="*/ 0 h 2554545"/>
                <a:gd name="connsiteX1" fmla="*/ 5172075 w 5172075"/>
                <a:gd name="connsiteY1" fmla="*/ 0 h 2554545"/>
                <a:gd name="connsiteX2" fmla="*/ 5172075 w 5172075"/>
                <a:gd name="connsiteY2" fmla="*/ 2554545 h 2554545"/>
                <a:gd name="connsiteX3" fmla="*/ 0 w 5172075"/>
                <a:gd name="connsiteY3" fmla="*/ 2554545 h 2554545"/>
                <a:gd name="connsiteX4" fmla="*/ 0 w 5172075"/>
                <a:gd name="connsiteY4" fmla="*/ 0 h 2554545"/>
                <a:gd name="connsiteX0" fmla="*/ 15000 w 5187075"/>
                <a:gd name="connsiteY0" fmla="*/ 0 h 2554545"/>
                <a:gd name="connsiteX1" fmla="*/ 5187075 w 5187075"/>
                <a:gd name="connsiteY1" fmla="*/ 0 h 2554545"/>
                <a:gd name="connsiteX2" fmla="*/ 5187075 w 5187075"/>
                <a:gd name="connsiteY2" fmla="*/ 2554545 h 2554545"/>
                <a:gd name="connsiteX3" fmla="*/ 15000 w 5187075"/>
                <a:gd name="connsiteY3" fmla="*/ 2554545 h 2554545"/>
                <a:gd name="connsiteX4" fmla="*/ 15000 w 5187075"/>
                <a:gd name="connsiteY4" fmla="*/ 0 h 2554545"/>
                <a:gd name="connsiteX0" fmla="*/ 15000 w 5187075"/>
                <a:gd name="connsiteY0" fmla="*/ 50800 h 2605345"/>
                <a:gd name="connsiteX1" fmla="*/ 5187075 w 5187075"/>
                <a:gd name="connsiteY1" fmla="*/ 50800 h 2605345"/>
                <a:gd name="connsiteX2" fmla="*/ 5187075 w 5187075"/>
                <a:gd name="connsiteY2" fmla="*/ 2605345 h 2605345"/>
                <a:gd name="connsiteX3" fmla="*/ 15000 w 5187075"/>
                <a:gd name="connsiteY3" fmla="*/ 2605345 h 2605345"/>
                <a:gd name="connsiteX4" fmla="*/ 15000 w 5187075"/>
                <a:gd name="connsiteY4" fmla="*/ 50800 h 2605345"/>
                <a:gd name="connsiteX0" fmla="*/ 15000 w 5187075"/>
                <a:gd name="connsiteY0" fmla="*/ 32018 h 2586563"/>
                <a:gd name="connsiteX1" fmla="*/ 5187075 w 5187075"/>
                <a:gd name="connsiteY1" fmla="*/ 32018 h 2586563"/>
                <a:gd name="connsiteX2" fmla="*/ 5187075 w 5187075"/>
                <a:gd name="connsiteY2" fmla="*/ 2586563 h 2586563"/>
                <a:gd name="connsiteX3" fmla="*/ 15000 w 5187075"/>
                <a:gd name="connsiteY3" fmla="*/ 2586563 h 2586563"/>
                <a:gd name="connsiteX4" fmla="*/ 15000 w 5187075"/>
                <a:gd name="connsiteY4" fmla="*/ 32018 h 2586563"/>
                <a:gd name="connsiteX0" fmla="*/ 15000 w 5187075"/>
                <a:gd name="connsiteY0" fmla="*/ 32018 h 2586563"/>
                <a:gd name="connsiteX1" fmla="*/ 5187075 w 5187075"/>
                <a:gd name="connsiteY1" fmla="*/ 32018 h 2586563"/>
                <a:gd name="connsiteX2" fmla="*/ 5187075 w 5187075"/>
                <a:gd name="connsiteY2" fmla="*/ 2586563 h 2586563"/>
                <a:gd name="connsiteX3" fmla="*/ 15000 w 5187075"/>
                <a:gd name="connsiteY3" fmla="*/ 2586563 h 2586563"/>
                <a:gd name="connsiteX4" fmla="*/ 15000 w 5187075"/>
                <a:gd name="connsiteY4" fmla="*/ 32018 h 2586563"/>
                <a:gd name="connsiteX0" fmla="*/ 15000 w 5187075"/>
                <a:gd name="connsiteY0" fmla="*/ 32018 h 2586563"/>
                <a:gd name="connsiteX1" fmla="*/ 5187075 w 5187075"/>
                <a:gd name="connsiteY1" fmla="*/ 32018 h 2586563"/>
                <a:gd name="connsiteX2" fmla="*/ 5187075 w 5187075"/>
                <a:gd name="connsiteY2" fmla="*/ 2586563 h 2586563"/>
                <a:gd name="connsiteX3" fmla="*/ 15000 w 5187075"/>
                <a:gd name="connsiteY3" fmla="*/ 2586563 h 2586563"/>
                <a:gd name="connsiteX4" fmla="*/ 15000 w 5187075"/>
                <a:gd name="connsiteY4" fmla="*/ 32018 h 2586563"/>
                <a:gd name="connsiteX0" fmla="*/ 15000 w 5187075"/>
                <a:gd name="connsiteY0" fmla="*/ 32018 h 2650063"/>
                <a:gd name="connsiteX1" fmla="*/ 5187075 w 5187075"/>
                <a:gd name="connsiteY1" fmla="*/ 32018 h 2650063"/>
                <a:gd name="connsiteX2" fmla="*/ 5187075 w 5187075"/>
                <a:gd name="connsiteY2" fmla="*/ 2586563 h 2650063"/>
                <a:gd name="connsiteX3" fmla="*/ 15000 w 5187075"/>
                <a:gd name="connsiteY3" fmla="*/ 2586563 h 2650063"/>
                <a:gd name="connsiteX4" fmla="*/ 15000 w 5187075"/>
                <a:gd name="connsiteY4" fmla="*/ 32018 h 2650063"/>
                <a:gd name="connsiteX0" fmla="*/ 15000 w 5187075"/>
                <a:gd name="connsiteY0" fmla="*/ 32018 h 2634783"/>
                <a:gd name="connsiteX1" fmla="*/ 5187075 w 5187075"/>
                <a:gd name="connsiteY1" fmla="*/ 32018 h 2634783"/>
                <a:gd name="connsiteX2" fmla="*/ 5187075 w 5187075"/>
                <a:gd name="connsiteY2" fmla="*/ 2586563 h 2634783"/>
                <a:gd name="connsiteX3" fmla="*/ 15000 w 5187075"/>
                <a:gd name="connsiteY3" fmla="*/ 2586563 h 2634783"/>
                <a:gd name="connsiteX4" fmla="*/ 15000 w 5187075"/>
                <a:gd name="connsiteY4" fmla="*/ 32018 h 263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7075" h="2634783">
                  <a:moveTo>
                    <a:pt x="15000" y="32018"/>
                  </a:moveTo>
                  <a:cubicBezTo>
                    <a:pt x="1224675" y="-82282"/>
                    <a:pt x="3882150" y="155843"/>
                    <a:pt x="5187075" y="32018"/>
                  </a:cubicBezTo>
                  <a:cubicBezTo>
                    <a:pt x="5072775" y="883533"/>
                    <a:pt x="5072775" y="1820773"/>
                    <a:pt x="5187075" y="2586563"/>
                  </a:cubicBezTo>
                  <a:cubicBezTo>
                    <a:pt x="3463050" y="2729438"/>
                    <a:pt x="1596150" y="2500838"/>
                    <a:pt x="15000" y="2586563"/>
                  </a:cubicBezTo>
                  <a:cubicBezTo>
                    <a:pt x="-61200" y="1735048"/>
                    <a:pt x="186450" y="883533"/>
                    <a:pt x="15000" y="32018"/>
                  </a:cubicBezTo>
                  <a:close/>
                </a:path>
              </a:pathLst>
            </a:custGeom>
            <a:solidFill>
              <a:srgbClr val="FFC000">
                <a:alpha val="59000"/>
              </a:srgbClr>
            </a:solidFill>
            <a:ln w="57150">
              <a:solidFill>
                <a:schemeClr val="bg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8000" b="0"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rima" panose="02040603050506020204" pitchFamily="18" charset="0"/>
                <a:ea typeface="字魂110号-武林江湖体" panose="00000500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8000" dirty="0">
                <a:ln>
                  <a:solidFill>
                    <a:prstClr val="black"/>
                  </a:solidFill>
                </a:ln>
                <a:solidFill>
                  <a:prstClr val="white"/>
                </a:solidFill>
                <a:effectLst>
                  <a:outerShdw blurRad="38100" dist="38100" dir="2700000" algn="tl">
                    <a:srgbClr val="000000">
                      <a:alpha val="43137"/>
                    </a:srgbClr>
                  </a:outerShdw>
                </a:effectLst>
                <a:latin typeface="SVN-Prima" panose="02040603050506020204" pitchFamily="18" charset="0"/>
                <a:ea typeface="字魂110号-武林江湖体"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8000" b="0"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rima" panose="02040603050506020204" pitchFamily="18" charset="0"/>
                <a:ea typeface="字魂110号-武林江湖体" panose="00000500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8000" dirty="0">
                <a:ln>
                  <a:solidFill>
                    <a:prstClr val="black"/>
                  </a:solidFill>
                </a:ln>
                <a:solidFill>
                  <a:prstClr val="white"/>
                </a:solidFill>
                <a:effectLst>
                  <a:outerShdw blurRad="38100" dist="38100" dir="2700000" algn="tl">
                    <a:srgbClr val="000000">
                      <a:alpha val="43137"/>
                    </a:srgbClr>
                  </a:outerShdw>
                </a:effectLst>
                <a:latin typeface="SVN-Prima" panose="02040603050506020204" pitchFamily="18" charset="0"/>
                <a:ea typeface="字魂110号-武林江湖体"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0"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rima" panose="02040603050506020204" pitchFamily="18" charset="0"/>
                <a:ea typeface="字魂110号-武林江湖体" panose="00000500000000000000" pitchFamily="2" charset="-122"/>
                <a:cs typeface="+mn-cs"/>
              </a:endParaRPr>
            </a:p>
          </p:txBody>
        </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9294" b="100000" l="9664" r="100000"/>
                      </a14:imgEffect>
                    </a14:imgLayer>
                  </a14:imgProps>
                </a:ext>
              </a:extLst>
            </a:blip>
            <a:stretch>
              <a:fillRect/>
            </a:stretch>
          </p:blipFill>
          <p:spPr>
            <a:xfrm>
              <a:off x="11190651" y="-1021467"/>
              <a:ext cx="1053401" cy="1759915"/>
            </a:xfrm>
            <a:prstGeom prst="rect">
              <a:avLst/>
            </a:prstGeom>
          </p:spPr>
        </p:pic>
      </p:grpSp>
      <p:sp>
        <p:nvSpPr>
          <p:cNvPr id="4" name="Rectangle 3"/>
          <p:cNvSpPr/>
          <p:nvPr/>
        </p:nvSpPr>
        <p:spPr>
          <a:xfrm>
            <a:off x="2431226" y="1634924"/>
            <a:ext cx="8756511" cy="4401205"/>
          </a:xfrm>
          <a:prstGeom prst="rect">
            <a:avLst/>
          </a:prstGeom>
        </p:spPr>
        <p:txBody>
          <a:bodyPr wrap="square">
            <a:spAutoFit/>
          </a:bodyPr>
          <a:lstStyle/>
          <a:p>
            <a:pPr algn="just"/>
            <a:r>
              <a:rPr lang="vi-VN" sz="4000" i="1" dirty="0">
                <a:latin typeface="Open Sans" panose="020B0606030504020204" pitchFamily="34" charset="0"/>
                <a:ea typeface="Open Sans" panose="020B0606030504020204" pitchFamily="34" charset="0"/>
                <a:cs typeface="Open Sans" panose="020B0606030504020204" pitchFamily="34" charset="0"/>
              </a:rPr>
              <a:t>Mỗi người chúng ta đều có thể thực hiện được những việc làm đáng tự hào của bản thân trong cuộc sống hằng ngày. Qua những việc làm đó, chúng ta sẽ nhận ra sự tiến bộ của bản thân để phát huy những việc làm đáng tự hào của mình hơn nữa.</a:t>
            </a:r>
            <a:endParaRPr lang="en-US" sz="66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993117897"/>
      </p:ext>
    </p:extLst>
  </p:cSld>
  <p:clrMapOvr>
    <a:masterClrMapping/>
  </p:clrMapOvr>
  <mc:AlternateContent xmlns:mc="http://schemas.openxmlformats.org/markup-compatibility/2006" xmlns:p14="http://schemas.microsoft.com/office/powerpoint/2010/main">
    <mc:Choice Requires="p14">
      <p:transition spd="slow" p14:dur="1500" advTm="1404">
        <p:random/>
      </p:transition>
    </mc:Choice>
    <mc:Fallback xmlns="">
      <p:transition spd="slow" advTm="1404">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2516" y="1018572"/>
            <a:ext cx="11424214" cy="5301205"/>
          </a:xfrm>
          <a:prstGeom prst="rect">
            <a:avLst/>
          </a:prstGeom>
          <a:solidFill>
            <a:srgbClr val="D63A37">
              <a:alpha val="7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97712" y="1193545"/>
            <a:ext cx="11424212" cy="535772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 xmlns:a16="http://schemas.microsoft.com/office/drawing/2014/main" id="{1FF5FE5D-221E-43C3-9C39-48FAFF9BEA44}"/>
              </a:ext>
            </a:extLst>
          </p:cNvPr>
          <p:cNvSpPr txBox="1"/>
          <p:nvPr/>
        </p:nvSpPr>
        <p:spPr>
          <a:xfrm>
            <a:off x="561142" y="1255015"/>
            <a:ext cx="11657339"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 </a:t>
            </a: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1" name="文本框 44">
            <a:extLst>
              <a:ext uri="{FF2B5EF4-FFF2-40B4-BE49-F238E27FC236}">
                <a16:creationId xmlns="" xmlns:a16="http://schemas.microsoft.com/office/drawing/2014/main" id="{67B4463E-EA05-4394-BD9F-5C0B75F6CEEF}"/>
              </a:ext>
            </a:extLst>
          </p:cNvPr>
          <p:cNvSpPr txBox="1"/>
          <p:nvPr/>
        </p:nvSpPr>
        <p:spPr>
          <a:xfrm>
            <a:off x="895126" y="1783996"/>
            <a:ext cx="108416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baseline="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để</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niềm</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800" b="0" i="0" u="none" strike="noStrike" kern="1200" cap="none" spc="0" normalizeH="0" baseline="0" noProof="0" dirty="0">
              <a:ln>
                <a:noFill/>
              </a:ln>
              <a:solidFill>
                <a:schemeClr val="tx1">
                  <a:lumMod val="95000"/>
                  <a:lumOff val="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22" name="文本框 44">
            <a:extLst>
              <a:ext uri="{FF2B5EF4-FFF2-40B4-BE49-F238E27FC236}">
                <a16:creationId xmlns="" xmlns:a16="http://schemas.microsoft.com/office/drawing/2014/main" id="{67B4463E-EA05-4394-BD9F-5C0B75F6CEEF}"/>
              </a:ext>
            </a:extLst>
          </p:cNvPr>
          <p:cNvSpPr txBox="1"/>
          <p:nvPr/>
        </p:nvSpPr>
        <p:spPr>
          <a:xfrm>
            <a:off x="895126" y="5362735"/>
            <a:ext cx="892020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Chia </a:t>
            </a:r>
            <a:r>
              <a:rPr kumimoji="0" lang="en-US" altLang="zh-CN" sz="2800" b="0" i="0" u="none" strike="noStrike" kern="1200" cap="none" spc="0" normalizeH="0" baseline="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2800" b="0" i="0" u="none" strike="noStrike" kern="1200" cap="none" spc="0" normalizeH="0" baseline="0" noProof="0" dirty="0">
              <a:ln>
                <a:noFill/>
              </a:ln>
              <a:solidFill>
                <a:schemeClr val="tx1">
                  <a:lumMod val="95000"/>
                  <a:lumOff val="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23" name="文本框 26">
            <a:extLst>
              <a:ext uri="{FF2B5EF4-FFF2-40B4-BE49-F238E27FC236}">
                <a16:creationId xmlns="" xmlns:a16="http://schemas.microsoft.com/office/drawing/2014/main" id="{A65A5737-EAD4-455B-9FF8-4C8202CE7008}"/>
              </a:ext>
            </a:extLst>
          </p:cNvPr>
          <p:cNvSpPr txBox="1"/>
          <p:nvPr/>
        </p:nvSpPr>
        <p:spPr>
          <a:xfrm>
            <a:off x="975892" y="2306015"/>
            <a:ext cx="43793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Gợi</a:t>
            </a:r>
            <a:r>
              <a:rPr kumimoji="0" lang="en-US" altLang="zh-CN" sz="2400" b="0" i="1"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ý:</a:t>
            </a:r>
            <a:endParaRPr kumimoji="0" lang="en-US" altLang="zh-CN" sz="24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118728462"/>
              </p:ext>
            </p:extLst>
          </p:nvPr>
        </p:nvGraphicFramePr>
        <p:xfrm>
          <a:off x="895126" y="2875526"/>
          <a:ext cx="10754682" cy="2346960"/>
        </p:xfrm>
        <a:graphic>
          <a:graphicData uri="http://schemas.openxmlformats.org/drawingml/2006/table">
            <a:tbl>
              <a:tblPr firstRow="1" bandRow="1">
                <a:tableStyleId>{5C22544A-7EE6-4342-B048-85BDC9FD1C3A}</a:tableStyleId>
              </a:tblPr>
              <a:tblGrid>
                <a:gridCol w="2367491">
                  <a:extLst>
                    <a:ext uri="{9D8B030D-6E8A-4147-A177-3AD203B41FA5}">
                      <a16:colId xmlns="" xmlns:a16="http://schemas.microsoft.com/office/drawing/2014/main" val="931644"/>
                    </a:ext>
                  </a:extLst>
                </a:gridCol>
                <a:gridCol w="4802297">
                  <a:extLst>
                    <a:ext uri="{9D8B030D-6E8A-4147-A177-3AD203B41FA5}">
                      <a16:colId xmlns="" xmlns:a16="http://schemas.microsoft.com/office/drawing/2014/main" val="2936659215"/>
                    </a:ext>
                  </a:extLst>
                </a:gridCol>
                <a:gridCol w="3584894">
                  <a:extLst>
                    <a:ext uri="{9D8B030D-6E8A-4147-A177-3AD203B41FA5}">
                      <a16:colId xmlns="" xmlns:a16="http://schemas.microsoft.com/office/drawing/2014/main" val="1600792595"/>
                    </a:ext>
                  </a:extLst>
                </a:gridCol>
              </a:tblGrid>
              <a:tr h="370840">
                <a:tc>
                  <a:txBody>
                    <a:bodyPr/>
                    <a:lstStyle/>
                    <a:p>
                      <a:pPr algn="ctr"/>
                      <a:r>
                        <a:rPr lang="en-US" sz="2000" b="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Số</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thứ</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endParaRPr lang="en-US" sz="2000" b="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97A3D2"/>
                    </a:solidFill>
                  </a:tcPr>
                </a:tc>
                <a:tc>
                  <a:txBody>
                    <a:bodyPr/>
                    <a:lstStyle/>
                    <a:p>
                      <a:pPr algn="ctr"/>
                      <a:r>
                        <a:rPr lang="en-US" sz="2000" b="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đáng</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endParaRPr lang="en-US" sz="2000" b="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8DF95"/>
                    </a:solidFill>
                  </a:tcPr>
                </a:tc>
                <a:tc>
                  <a:txBody>
                    <a:bodyPr/>
                    <a:lstStyle/>
                    <a:p>
                      <a:pPr algn="ctr"/>
                      <a:r>
                        <a:rPr lang="en-US" sz="2000" b="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cần</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để</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phát</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huy</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niềm</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của</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bản</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thân</a:t>
                      </a:r>
                      <a:endParaRPr lang="en-US" sz="2000" b="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DA5A6"/>
                    </a:solidFill>
                  </a:tcPr>
                </a:tc>
                <a:extLst>
                  <a:ext uri="{0D108BD9-81ED-4DB2-BD59-A6C34878D82A}">
                    <a16:rowId xmlns="" xmlns:a16="http://schemas.microsoft.com/office/drawing/2014/main" val="273551895"/>
                  </a:ext>
                </a:extLst>
              </a:tr>
              <a:tr h="548640">
                <a:tc>
                  <a:txBody>
                    <a:bodyPr/>
                    <a:lstStyle/>
                    <a:p>
                      <a:pPr algn="ct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algn="ct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algn="ct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 xmlns:a16="http://schemas.microsoft.com/office/drawing/2014/main" val="16383491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 xmlns:a16="http://schemas.microsoft.com/office/drawing/2014/main" val="37881224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 xmlns:a16="http://schemas.microsoft.com/office/drawing/2014/main" val="1727111836"/>
                  </a:ext>
                </a:extLst>
              </a:tr>
            </a:tbl>
          </a:graphicData>
        </a:graphic>
      </p:graphicFrame>
    </p:spTree>
    <p:custDataLst>
      <p:tags r:id="rId1"/>
    </p:custDataLst>
    <p:extLst>
      <p:ext uri="{BB962C8B-B14F-4D97-AF65-F5344CB8AC3E}">
        <p14:creationId xmlns:p14="http://schemas.microsoft.com/office/powerpoint/2010/main" val="549284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par>
                          <p:cTn id="13" fill="hold">
                            <p:stCondLst>
                              <p:cond delay="1500"/>
                            </p:stCondLst>
                            <p:childTnLst>
                              <p:par>
                                <p:cTn id="14" presetID="22" presetClass="entr" presetSubtype="1"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childTnLst>
                          </p:cTn>
                        </p:par>
                        <p:par>
                          <p:cTn id="17" fill="hold">
                            <p:stCondLst>
                              <p:cond delay="2000"/>
                            </p:stCondLst>
                            <p:childTnLst>
                              <p:par>
                                <p:cTn id="18" presetID="14" presetClass="entr" presetSubtype="1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par>
                          <p:cTn id="21" fill="hold">
                            <p:stCondLst>
                              <p:cond delay="2500"/>
                            </p:stCondLst>
                            <p:childTnLst>
                              <p:par>
                                <p:cTn id="22" presetID="22" presetClass="entr" presetSubtype="1"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2" grpId="0"/>
      <p:bldP spid="23" grpId="0"/>
    </p:bldLst>
  </p:timing>
  <p:extLst>
    <p:ext uri="{E180D4A7-C9FB-4DFB-919C-405C955672EB}">
      <p14:showEvtLst xmlns:p14="http://schemas.microsoft.com/office/powerpoint/2010/main">
        <p14:playEvt time="757" objId="30"/>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2516" y="1018572"/>
            <a:ext cx="11424214" cy="5301205"/>
          </a:xfrm>
          <a:prstGeom prst="rect">
            <a:avLst/>
          </a:prstGeom>
          <a:solidFill>
            <a:srgbClr val="D63A37">
              <a:alpha val="7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97712" y="1193545"/>
            <a:ext cx="11424212" cy="535772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 xmlns:a16="http://schemas.microsoft.com/office/drawing/2014/main" id="{1FF5FE5D-221E-43C3-9C39-48FAFF9BEA44}"/>
              </a:ext>
            </a:extLst>
          </p:cNvPr>
          <p:cNvSpPr txBox="1"/>
          <p:nvPr/>
        </p:nvSpPr>
        <p:spPr>
          <a:xfrm>
            <a:off x="717540" y="1240393"/>
            <a:ext cx="11204383" cy="5078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 </a:t>
            </a: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1" name="文本框 44">
            <a:extLst>
              <a:ext uri="{FF2B5EF4-FFF2-40B4-BE49-F238E27FC236}">
                <a16:creationId xmlns="" xmlns:a16="http://schemas.microsoft.com/office/drawing/2014/main" id="{67B4463E-EA05-4394-BD9F-5C0B75F6CEEF}"/>
              </a:ext>
            </a:extLst>
          </p:cNvPr>
          <p:cNvSpPr txBox="1"/>
          <p:nvPr/>
        </p:nvSpPr>
        <p:spPr>
          <a:xfrm>
            <a:off x="814360" y="1784354"/>
            <a:ext cx="1083544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để</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niềm</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800" b="0" i="0" u="none" strike="noStrike" kern="1200" cap="none" spc="0" normalizeH="0" baseline="0" noProof="0" dirty="0">
              <a:ln>
                <a:noFill/>
              </a:ln>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23" name="文本框 26">
            <a:extLst>
              <a:ext uri="{FF2B5EF4-FFF2-40B4-BE49-F238E27FC236}">
                <a16:creationId xmlns="" xmlns:a16="http://schemas.microsoft.com/office/drawing/2014/main" id="{A65A5737-EAD4-455B-9FF8-4C8202CE7008}"/>
              </a:ext>
            </a:extLst>
          </p:cNvPr>
          <p:cNvSpPr txBox="1"/>
          <p:nvPr/>
        </p:nvSpPr>
        <p:spPr>
          <a:xfrm>
            <a:off x="895126" y="2230188"/>
            <a:ext cx="437933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Ví</a:t>
            </a:r>
            <a:r>
              <a:rPr kumimoji="0" lang="en-US" altLang="zh-CN" sz="32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dụ</a:t>
            </a:r>
            <a:r>
              <a:rPr kumimoji="0" lang="en-US" altLang="zh-CN" sz="32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altLang="zh-CN" sz="3200" b="0"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712515792"/>
              </p:ext>
            </p:extLst>
          </p:nvPr>
        </p:nvGraphicFramePr>
        <p:xfrm>
          <a:off x="895126" y="2885088"/>
          <a:ext cx="10754682" cy="3261360"/>
        </p:xfrm>
        <a:graphic>
          <a:graphicData uri="http://schemas.openxmlformats.org/drawingml/2006/table">
            <a:tbl>
              <a:tblPr firstRow="1" bandRow="1">
                <a:tableStyleId>{5C22544A-7EE6-4342-B048-85BDC9FD1C3A}</a:tableStyleId>
              </a:tblPr>
              <a:tblGrid>
                <a:gridCol w="1654643">
                  <a:extLst>
                    <a:ext uri="{9D8B030D-6E8A-4147-A177-3AD203B41FA5}">
                      <a16:colId xmlns="" xmlns:a16="http://schemas.microsoft.com/office/drawing/2014/main" val="931644"/>
                    </a:ext>
                  </a:extLst>
                </a:gridCol>
                <a:gridCol w="3842239">
                  <a:extLst>
                    <a:ext uri="{9D8B030D-6E8A-4147-A177-3AD203B41FA5}">
                      <a16:colId xmlns="" xmlns:a16="http://schemas.microsoft.com/office/drawing/2014/main" val="2936659215"/>
                    </a:ext>
                  </a:extLst>
                </a:gridCol>
                <a:gridCol w="5257800">
                  <a:extLst>
                    <a:ext uri="{9D8B030D-6E8A-4147-A177-3AD203B41FA5}">
                      <a16:colId xmlns="" xmlns:a16="http://schemas.microsoft.com/office/drawing/2014/main" val="1600792595"/>
                    </a:ext>
                  </a:extLst>
                </a:gridCol>
              </a:tblGrid>
              <a:tr h="370840">
                <a:tc>
                  <a:txBody>
                    <a:bodyPr/>
                    <a:lstStyle/>
                    <a:p>
                      <a:pPr algn="ctr"/>
                      <a:r>
                        <a:rPr lang="en-US" sz="20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Số</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thứ</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endParaRPr lang="en-US" sz="20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97A3D2"/>
                    </a:solidFill>
                  </a:tcPr>
                </a:tc>
                <a:tc>
                  <a:txBody>
                    <a:bodyPr/>
                    <a:lstStyle/>
                    <a:p>
                      <a:pPr algn="ctr"/>
                      <a:r>
                        <a:rPr lang="en-US" sz="20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đáng</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endParaRPr lang="en-US" sz="20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8DF95"/>
                    </a:solidFill>
                  </a:tcPr>
                </a:tc>
                <a:tc>
                  <a:txBody>
                    <a:bodyPr/>
                    <a:lstStyle/>
                    <a:p>
                      <a:pPr algn="ctr"/>
                      <a:r>
                        <a:rPr lang="en-US" sz="20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cần</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để</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phát</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huy</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niềm</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của</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bản</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thân</a:t>
                      </a:r>
                      <a:endParaRPr lang="en-US" sz="20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DA5A6"/>
                    </a:solidFill>
                  </a:tcPr>
                </a:tc>
                <a:extLst>
                  <a:ext uri="{0D108BD9-81ED-4DB2-BD59-A6C34878D82A}">
                    <a16:rowId xmlns="" xmlns:a16="http://schemas.microsoft.com/office/drawing/2014/main" val="273551895"/>
                  </a:ext>
                </a:extLst>
              </a:tr>
              <a:tr h="548640">
                <a:tc>
                  <a:txBody>
                    <a:bodyPr/>
                    <a:lstStyle/>
                    <a:p>
                      <a:pPr algn="ctr"/>
                      <a:r>
                        <a:rPr lang="en-US" dirty="0"/>
                        <a:t>1</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algn="l"/>
                      <a:r>
                        <a:rPr lang="en-US" sz="2000" dirty="0" err="1"/>
                        <a:t>Giảng</a:t>
                      </a:r>
                      <a:r>
                        <a:rPr lang="en-US" sz="2000" baseline="0" dirty="0"/>
                        <a:t> </a:t>
                      </a:r>
                      <a:r>
                        <a:rPr lang="en-US" sz="2000" baseline="0" dirty="0" err="1"/>
                        <a:t>bài</a:t>
                      </a:r>
                      <a:r>
                        <a:rPr lang="en-US" sz="2000" baseline="0" dirty="0"/>
                        <a:t> </a:t>
                      </a:r>
                      <a:r>
                        <a:rPr lang="en-US" sz="2000" baseline="0" dirty="0" err="1"/>
                        <a:t>tập</a:t>
                      </a:r>
                      <a:r>
                        <a:rPr lang="en-US" sz="2000" baseline="0" dirty="0"/>
                        <a:t> </a:t>
                      </a:r>
                      <a:r>
                        <a:rPr lang="en-US" sz="2000" baseline="0" dirty="0" err="1"/>
                        <a:t>Toán</a:t>
                      </a:r>
                      <a:r>
                        <a:rPr lang="en-US" sz="2000" baseline="0" dirty="0"/>
                        <a:t> </a:t>
                      </a:r>
                      <a:r>
                        <a:rPr lang="en-US" sz="2000" baseline="0" dirty="0" err="1"/>
                        <a:t>cho</a:t>
                      </a:r>
                      <a:r>
                        <a:rPr lang="en-US" sz="2000" baseline="0" dirty="0"/>
                        <a:t> </a:t>
                      </a:r>
                      <a:r>
                        <a:rPr lang="en-US" sz="2000" baseline="0" dirty="0" err="1"/>
                        <a:t>bạn</a:t>
                      </a:r>
                      <a:r>
                        <a:rPr lang="en-US" sz="2000" baseline="0" dirty="0"/>
                        <a:t> </a:t>
                      </a:r>
                      <a:r>
                        <a:rPr lang="en-US" sz="2000" baseline="0" dirty="0" err="1"/>
                        <a:t>Huy</a:t>
                      </a:r>
                      <a:endParaRPr lang="en-US" sz="2000"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285750" indent="-285750" algn="just">
                        <a:buFontTx/>
                        <a:buChar char="-"/>
                      </a:pPr>
                      <a:r>
                        <a:rPr lang="en-US" sz="2000" dirty="0" err="1"/>
                        <a:t>Tiếp</a:t>
                      </a:r>
                      <a:r>
                        <a:rPr lang="en-US" sz="2000" baseline="0" dirty="0"/>
                        <a:t> </a:t>
                      </a:r>
                      <a:r>
                        <a:rPr lang="en-US" sz="2000" baseline="0" dirty="0" err="1"/>
                        <a:t>tục</a:t>
                      </a:r>
                      <a:r>
                        <a:rPr lang="en-US" sz="2000" baseline="0" dirty="0"/>
                        <a:t> </a:t>
                      </a:r>
                      <a:r>
                        <a:rPr lang="en-US" sz="2000" baseline="0" dirty="0" err="1"/>
                        <a:t>giúp</a:t>
                      </a:r>
                      <a:r>
                        <a:rPr lang="en-US" sz="2000" baseline="0" dirty="0"/>
                        <a:t> </a:t>
                      </a:r>
                      <a:r>
                        <a:rPr lang="en-US" sz="2000" baseline="0" dirty="0" err="1"/>
                        <a:t>bạn</a:t>
                      </a:r>
                      <a:r>
                        <a:rPr lang="en-US" sz="2000" baseline="0" dirty="0"/>
                        <a:t> </a:t>
                      </a:r>
                      <a:r>
                        <a:rPr lang="en-US" sz="2000" baseline="0" dirty="0" err="1"/>
                        <a:t>Huy</a:t>
                      </a:r>
                      <a:r>
                        <a:rPr lang="en-US" sz="2000" baseline="0" dirty="0"/>
                        <a:t> </a:t>
                      </a:r>
                      <a:r>
                        <a:rPr lang="en-US" sz="2000" baseline="0" dirty="0" err="1"/>
                        <a:t>học</a:t>
                      </a:r>
                      <a:r>
                        <a:rPr lang="en-US" sz="2000" baseline="0" dirty="0"/>
                        <a:t> </a:t>
                      </a:r>
                      <a:r>
                        <a:rPr lang="en-US" sz="2000" baseline="0" dirty="0" err="1"/>
                        <a:t>Toán</a:t>
                      </a:r>
                      <a:r>
                        <a:rPr lang="en-US" sz="2000" baseline="0" dirty="0"/>
                        <a:t>.</a:t>
                      </a:r>
                    </a:p>
                    <a:p>
                      <a:pPr marL="285750" indent="-285750" algn="just">
                        <a:buFontTx/>
                        <a:buChar char="-"/>
                      </a:pPr>
                      <a:r>
                        <a:rPr lang="en-US" sz="2000" baseline="0" dirty="0" err="1"/>
                        <a:t>Giúp</a:t>
                      </a:r>
                      <a:r>
                        <a:rPr lang="en-US" sz="2000" baseline="0" dirty="0"/>
                        <a:t> </a:t>
                      </a:r>
                      <a:r>
                        <a:rPr lang="en-US" sz="2000" baseline="0" dirty="0" err="1"/>
                        <a:t>bạn</a:t>
                      </a:r>
                      <a:r>
                        <a:rPr lang="en-US" sz="2000" baseline="0" dirty="0"/>
                        <a:t> </a:t>
                      </a:r>
                      <a:r>
                        <a:rPr lang="en-US" sz="2000" baseline="0" dirty="0" err="1"/>
                        <a:t>Hà</a:t>
                      </a:r>
                      <a:r>
                        <a:rPr lang="en-US" sz="2000" baseline="0" dirty="0"/>
                        <a:t> </a:t>
                      </a:r>
                      <a:r>
                        <a:rPr lang="en-US" sz="2000" baseline="0" dirty="0" err="1"/>
                        <a:t>trong</a:t>
                      </a:r>
                      <a:r>
                        <a:rPr lang="en-US" sz="2000" baseline="0" dirty="0"/>
                        <a:t> </a:t>
                      </a:r>
                      <a:r>
                        <a:rPr lang="en-US" sz="2000" baseline="0" dirty="0" err="1"/>
                        <a:t>nhóm</a:t>
                      </a:r>
                      <a:r>
                        <a:rPr lang="en-US" sz="2000" baseline="0" dirty="0"/>
                        <a:t> </a:t>
                      </a:r>
                      <a:r>
                        <a:rPr lang="en-US" sz="2000" baseline="0" dirty="0" err="1"/>
                        <a:t>học</a:t>
                      </a:r>
                      <a:r>
                        <a:rPr lang="en-US" sz="2000" baseline="0" dirty="0"/>
                        <a:t> </a:t>
                      </a:r>
                      <a:r>
                        <a:rPr lang="en-US" sz="2000" baseline="0" dirty="0" err="1"/>
                        <a:t>môn</a:t>
                      </a:r>
                      <a:r>
                        <a:rPr lang="en-US" sz="2000" baseline="0" dirty="0"/>
                        <a:t> </a:t>
                      </a:r>
                      <a:r>
                        <a:rPr lang="en-US" sz="2000" baseline="0" dirty="0" err="1"/>
                        <a:t>Khoa</a:t>
                      </a:r>
                      <a:r>
                        <a:rPr lang="en-US" sz="2000" baseline="0" dirty="0"/>
                        <a:t> </a:t>
                      </a:r>
                      <a:r>
                        <a:rPr lang="en-US" sz="2000" baseline="0" dirty="0" err="1"/>
                        <a:t>học</a:t>
                      </a:r>
                      <a:r>
                        <a:rPr lang="en-US" sz="2000" baseline="0" dirty="0"/>
                        <a:t>.</a:t>
                      </a:r>
                      <a:endParaRPr lang="en-US" sz="2000"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 xmlns:a16="http://schemas.microsoft.com/office/drawing/2014/main" val="16383491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2</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a:t>Đã</a:t>
                      </a:r>
                      <a:r>
                        <a:rPr lang="en-US" sz="2000" baseline="0" dirty="0"/>
                        <a:t> </a:t>
                      </a:r>
                      <a:r>
                        <a:rPr lang="en-US" sz="2000" baseline="0" dirty="0" err="1"/>
                        <a:t>có</a:t>
                      </a:r>
                      <a:r>
                        <a:rPr lang="en-US" sz="2000" baseline="0" dirty="0"/>
                        <a:t> </a:t>
                      </a:r>
                      <a:r>
                        <a:rPr lang="en-US" sz="2000" baseline="0" dirty="0" err="1"/>
                        <a:t>tiến</a:t>
                      </a:r>
                      <a:r>
                        <a:rPr lang="en-US" sz="2000" baseline="0" dirty="0"/>
                        <a:t> </a:t>
                      </a:r>
                      <a:r>
                        <a:rPr lang="en-US" sz="2000" baseline="0" dirty="0" err="1"/>
                        <a:t>bộ</a:t>
                      </a:r>
                      <a:r>
                        <a:rPr lang="en-US" sz="2000" baseline="0" dirty="0"/>
                        <a:t> </a:t>
                      </a:r>
                      <a:r>
                        <a:rPr lang="en-US" sz="2000" baseline="0" dirty="0" err="1"/>
                        <a:t>về</a:t>
                      </a:r>
                      <a:r>
                        <a:rPr lang="en-US" sz="2000" baseline="0" dirty="0"/>
                        <a:t> </a:t>
                      </a:r>
                      <a:r>
                        <a:rPr lang="en-US" sz="2000" baseline="0" dirty="0" err="1"/>
                        <a:t>môn</a:t>
                      </a:r>
                      <a:r>
                        <a:rPr lang="en-US" sz="2000" baseline="0" dirty="0"/>
                        <a:t> </a:t>
                      </a:r>
                      <a:r>
                        <a:rPr lang="en-US" sz="2000" baseline="0" dirty="0" err="1"/>
                        <a:t>Tiếng</a:t>
                      </a:r>
                      <a:r>
                        <a:rPr lang="en-US" sz="2000" baseline="0" dirty="0"/>
                        <a:t> </a:t>
                      </a:r>
                      <a:r>
                        <a:rPr lang="en-US" sz="2000" baseline="0" dirty="0" err="1"/>
                        <a:t>Việt</a:t>
                      </a:r>
                      <a:endParaRPr lang="en-US" sz="2000"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285750" marR="0" indent="-285750" algn="just" defTabSz="914400" rtl="0" eaLnBrk="1" fontAlgn="auto" latinLnBrk="0" hangingPunct="1">
                        <a:lnSpc>
                          <a:spcPct val="100000"/>
                        </a:lnSpc>
                        <a:spcBef>
                          <a:spcPts val="0"/>
                        </a:spcBef>
                        <a:spcAft>
                          <a:spcPts val="0"/>
                        </a:spcAft>
                        <a:buClrTx/>
                        <a:buSzTx/>
                        <a:buFontTx/>
                        <a:buChar char="-"/>
                        <a:tabLst/>
                        <a:defRPr/>
                      </a:pPr>
                      <a:r>
                        <a:rPr lang="en-US" sz="2000" dirty="0" err="1"/>
                        <a:t>Dành</a:t>
                      </a:r>
                      <a:r>
                        <a:rPr lang="en-US" sz="2000" baseline="0" dirty="0"/>
                        <a:t> </a:t>
                      </a:r>
                      <a:r>
                        <a:rPr lang="en-US" sz="2000" baseline="0" dirty="0" err="1"/>
                        <a:t>nhiều</a:t>
                      </a:r>
                      <a:r>
                        <a:rPr lang="en-US" sz="2000" baseline="0" dirty="0"/>
                        <a:t> </a:t>
                      </a:r>
                      <a:r>
                        <a:rPr lang="en-US" sz="2000" baseline="0" dirty="0" err="1"/>
                        <a:t>thời</a:t>
                      </a:r>
                      <a:r>
                        <a:rPr lang="en-US" sz="2000" baseline="0" dirty="0"/>
                        <a:t> </a:t>
                      </a:r>
                      <a:r>
                        <a:rPr lang="en-US" sz="2000" baseline="0" dirty="0" err="1"/>
                        <a:t>gian</a:t>
                      </a:r>
                      <a:r>
                        <a:rPr lang="en-US" sz="2000" baseline="0" dirty="0"/>
                        <a:t> </a:t>
                      </a:r>
                      <a:r>
                        <a:rPr lang="en-US" sz="2000" baseline="0" dirty="0" err="1"/>
                        <a:t>cho</a:t>
                      </a:r>
                      <a:r>
                        <a:rPr lang="en-US" sz="2000" baseline="0" dirty="0"/>
                        <a:t> </a:t>
                      </a:r>
                      <a:r>
                        <a:rPr lang="en-US" sz="2000" baseline="0" dirty="0" err="1"/>
                        <a:t>việc</a:t>
                      </a:r>
                      <a:r>
                        <a:rPr lang="en-US" sz="2000" baseline="0" dirty="0"/>
                        <a:t> </a:t>
                      </a:r>
                      <a:r>
                        <a:rPr lang="en-US" sz="2000" baseline="0" dirty="0" err="1"/>
                        <a:t>học</a:t>
                      </a:r>
                      <a:r>
                        <a:rPr lang="en-US" sz="2000" baseline="0" dirty="0"/>
                        <a:t> </a:t>
                      </a:r>
                      <a:r>
                        <a:rPr lang="en-US" sz="2000" baseline="0" dirty="0" err="1"/>
                        <a:t>môn</a:t>
                      </a:r>
                      <a:r>
                        <a:rPr lang="en-US" sz="2000" baseline="0" dirty="0"/>
                        <a:t> </a:t>
                      </a:r>
                      <a:r>
                        <a:rPr lang="en-US" sz="2000" baseline="0" dirty="0" err="1"/>
                        <a:t>Tiếng</a:t>
                      </a:r>
                      <a:r>
                        <a:rPr lang="en-US" sz="2000" baseline="0" dirty="0"/>
                        <a:t> </a:t>
                      </a:r>
                      <a:r>
                        <a:rPr lang="en-US" sz="2000" baseline="0" dirty="0" err="1"/>
                        <a:t>Việt</a:t>
                      </a:r>
                      <a:r>
                        <a:rPr lang="en-US" sz="2000" baseline="0" dirty="0"/>
                        <a:t>.</a:t>
                      </a:r>
                    </a:p>
                    <a:p>
                      <a:pPr marL="285750" marR="0" indent="-285750" algn="just" defTabSz="914400" rtl="0" eaLnBrk="1" fontAlgn="auto" latinLnBrk="0" hangingPunct="1">
                        <a:lnSpc>
                          <a:spcPct val="100000"/>
                        </a:lnSpc>
                        <a:spcBef>
                          <a:spcPts val="0"/>
                        </a:spcBef>
                        <a:spcAft>
                          <a:spcPts val="0"/>
                        </a:spcAft>
                        <a:buClrTx/>
                        <a:buSzTx/>
                        <a:buFontTx/>
                        <a:buChar char="-"/>
                        <a:tabLst/>
                        <a:defRPr/>
                      </a:pPr>
                      <a:r>
                        <a:rPr lang="en-US" sz="2000" baseline="0" dirty="0" err="1"/>
                        <a:t>Chịu</a:t>
                      </a:r>
                      <a:r>
                        <a:rPr lang="en-US" sz="2000" baseline="0" dirty="0"/>
                        <a:t> </a:t>
                      </a:r>
                      <a:r>
                        <a:rPr lang="en-US" sz="2000" baseline="0" dirty="0" err="1"/>
                        <a:t>khó</a:t>
                      </a:r>
                      <a:r>
                        <a:rPr lang="en-US" sz="2000" baseline="0" dirty="0"/>
                        <a:t> </a:t>
                      </a:r>
                      <a:r>
                        <a:rPr lang="en-US" sz="2000" baseline="0" dirty="0" err="1"/>
                        <a:t>đọc</a:t>
                      </a:r>
                      <a:r>
                        <a:rPr lang="en-US" sz="2000" baseline="0" dirty="0"/>
                        <a:t> </a:t>
                      </a:r>
                      <a:r>
                        <a:rPr lang="en-US" sz="2000" baseline="0" dirty="0" err="1"/>
                        <a:t>nhiều</a:t>
                      </a:r>
                      <a:r>
                        <a:rPr lang="en-US" sz="2000" baseline="0" dirty="0"/>
                        <a:t> </a:t>
                      </a:r>
                      <a:r>
                        <a:rPr lang="en-US" sz="2000" baseline="0" dirty="0" err="1"/>
                        <a:t>sách</a:t>
                      </a:r>
                      <a:r>
                        <a:rPr lang="en-US" sz="2000" baseline="0" dirty="0"/>
                        <a:t>, </a:t>
                      </a:r>
                      <a:r>
                        <a:rPr lang="en-US" sz="2000" baseline="0" dirty="0" err="1"/>
                        <a:t>truyện</a:t>
                      </a:r>
                      <a:r>
                        <a:rPr lang="en-US" sz="2000" baseline="0" dirty="0"/>
                        <a:t> </a:t>
                      </a:r>
                      <a:r>
                        <a:rPr lang="en-US" sz="2000" baseline="0" dirty="0" err="1"/>
                        <a:t>thiếu</a:t>
                      </a:r>
                      <a:r>
                        <a:rPr lang="en-US" sz="2000" baseline="0" dirty="0"/>
                        <a:t> </a:t>
                      </a:r>
                      <a:r>
                        <a:rPr lang="en-US" sz="2000" baseline="0" dirty="0" err="1"/>
                        <a:t>nhi</a:t>
                      </a:r>
                      <a:r>
                        <a:rPr lang="en-US" sz="2000" baseline="0" dirty="0"/>
                        <a:t>.</a:t>
                      </a:r>
                    </a:p>
                    <a:p>
                      <a:pPr marL="285750" marR="0" indent="-285750" algn="just" defTabSz="914400" rtl="0" eaLnBrk="1" fontAlgn="auto" latinLnBrk="0" hangingPunct="1">
                        <a:lnSpc>
                          <a:spcPct val="100000"/>
                        </a:lnSpc>
                        <a:spcBef>
                          <a:spcPts val="0"/>
                        </a:spcBef>
                        <a:spcAft>
                          <a:spcPts val="0"/>
                        </a:spcAft>
                        <a:buClrTx/>
                        <a:buSzTx/>
                        <a:buFontTx/>
                        <a:buChar char="-"/>
                        <a:tabLst/>
                        <a:defRPr/>
                      </a:pPr>
                      <a:r>
                        <a:rPr lang="en-US" sz="2000" baseline="0" dirty="0" err="1"/>
                        <a:t>Phấn</a:t>
                      </a:r>
                      <a:r>
                        <a:rPr lang="en-US" sz="2000" baseline="0" dirty="0"/>
                        <a:t> </a:t>
                      </a:r>
                      <a:r>
                        <a:rPr lang="en-US" sz="2000" baseline="0" dirty="0" err="1"/>
                        <a:t>đấu</a:t>
                      </a:r>
                      <a:r>
                        <a:rPr lang="en-US" sz="2000" baseline="0" dirty="0"/>
                        <a:t> </a:t>
                      </a:r>
                      <a:r>
                        <a:rPr lang="en-US" sz="2000" baseline="0" dirty="0" err="1"/>
                        <a:t>cuối</a:t>
                      </a:r>
                      <a:r>
                        <a:rPr lang="en-US" sz="2000" baseline="0" dirty="0"/>
                        <a:t> </a:t>
                      </a:r>
                      <a:r>
                        <a:rPr lang="en-US" sz="2000" baseline="0" dirty="0" err="1"/>
                        <a:t>kì</a:t>
                      </a:r>
                      <a:r>
                        <a:rPr lang="en-US" sz="2000" baseline="0" dirty="0"/>
                        <a:t> </a:t>
                      </a:r>
                      <a:r>
                        <a:rPr lang="en-US" sz="2000" baseline="0" dirty="0" err="1"/>
                        <a:t>đạt</a:t>
                      </a:r>
                      <a:r>
                        <a:rPr lang="en-US" sz="2000" baseline="0" dirty="0"/>
                        <a:t> </a:t>
                      </a:r>
                      <a:r>
                        <a:rPr lang="en-US" sz="2000" baseline="0" dirty="0" err="1"/>
                        <a:t>điểm</a:t>
                      </a:r>
                      <a:r>
                        <a:rPr lang="en-US" sz="2000" baseline="0" dirty="0"/>
                        <a:t> 9 </a:t>
                      </a:r>
                      <a:r>
                        <a:rPr lang="en-US" sz="2000" baseline="0" dirty="0" err="1"/>
                        <a:t>môn</a:t>
                      </a:r>
                      <a:r>
                        <a:rPr lang="en-US" sz="2000" baseline="0" dirty="0"/>
                        <a:t> </a:t>
                      </a:r>
                      <a:r>
                        <a:rPr lang="en-US" sz="2000" baseline="0" dirty="0" err="1"/>
                        <a:t>Tiếng</a:t>
                      </a:r>
                      <a:r>
                        <a:rPr lang="en-US" sz="2000" baseline="0" dirty="0"/>
                        <a:t> </a:t>
                      </a:r>
                      <a:r>
                        <a:rPr lang="en-US" sz="2000" baseline="0" dirty="0" err="1"/>
                        <a:t>Việt</a:t>
                      </a:r>
                      <a:r>
                        <a:rPr lang="en-US" sz="2000" baseline="0" dirty="0"/>
                        <a:t>.</a:t>
                      </a:r>
                      <a:endParaRPr lang="en-US" sz="2000"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 xmlns:a16="http://schemas.microsoft.com/office/drawing/2014/main" val="37881224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3</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 xmlns:a16="http://schemas.microsoft.com/office/drawing/2014/main" val="1727111836"/>
                  </a:ext>
                </a:extLst>
              </a:tr>
            </a:tbl>
          </a:graphicData>
        </a:graphic>
      </p:graphicFrame>
    </p:spTree>
    <p:custDataLst>
      <p:tags r:id="rId1"/>
    </p:custDataLst>
    <p:extLst>
      <p:ext uri="{BB962C8B-B14F-4D97-AF65-F5344CB8AC3E}">
        <p14:creationId xmlns:p14="http://schemas.microsoft.com/office/powerpoint/2010/main" val="1720788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extLst>
    <p:ext uri="{E180D4A7-C9FB-4DFB-919C-405C955672EB}">
      <p14:showEvtLst xmlns:p14="http://schemas.microsoft.com/office/powerpoint/2010/main">
        <p14:playEvt time="757" objId="30"/>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86836" y="1058432"/>
            <a:ext cx="10795130" cy="4745182"/>
          </a:xfrm>
          <a:prstGeom prst="rect">
            <a:avLst/>
          </a:prstGeom>
          <a:solidFill>
            <a:srgbClr val="D63A37">
              <a:alpha val="7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72032" y="1233404"/>
            <a:ext cx="10795128" cy="479577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 xmlns:a16="http://schemas.microsoft.com/office/drawing/2014/main" id="{1FF5FE5D-221E-43C3-9C39-48FAFF9BEA44}"/>
              </a:ext>
            </a:extLst>
          </p:cNvPr>
          <p:cNvSpPr txBox="1"/>
          <p:nvPr/>
        </p:nvSpPr>
        <p:spPr>
          <a:xfrm>
            <a:off x="991861" y="1280252"/>
            <a:ext cx="9828540" cy="92333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 </a:t>
            </a: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1" name="文本框 44">
            <a:extLst>
              <a:ext uri="{FF2B5EF4-FFF2-40B4-BE49-F238E27FC236}">
                <a16:creationId xmlns="" xmlns:a16="http://schemas.microsoft.com/office/drawing/2014/main" id="{67B4463E-EA05-4394-BD9F-5C0B75F6CEEF}"/>
              </a:ext>
            </a:extLst>
          </p:cNvPr>
          <p:cNvSpPr txBox="1"/>
          <p:nvPr/>
        </p:nvSpPr>
        <p:spPr>
          <a:xfrm>
            <a:off x="3485214" y="2096338"/>
            <a:ext cx="1083544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Chia</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2800" b="0" i="0" u="none" strike="noStrike" kern="1200" cap="none" spc="0" normalizeH="0" baseline="0" noProof="0" dirty="0">
              <a:ln>
                <a:noFill/>
              </a:ln>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064" y="2111578"/>
            <a:ext cx="6372869" cy="4493102"/>
          </a:xfrm>
          <a:prstGeom prst="rect">
            <a:avLst/>
          </a:prstGeom>
        </p:spPr>
      </p:pic>
      <p:sp>
        <p:nvSpPr>
          <p:cNvPr id="11" name="任意多边形: 形状 42">
            <a:extLst>
              <a:ext uri="{FF2B5EF4-FFF2-40B4-BE49-F238E27FC236}">
                <a16:creationId xmlns="" xmlns:a16="http://schemas.microsoft.com/office/drawing/2014/main" id="{2AC0B3C1-3C32-426A-AAD8-256B4CA87AE3}"/>
              </a:ext>
            </a:extLst>
          </p:cNvPr>
          <p:cNvSpPr/>
          <p:nvPr/>
        </p:nvSpPr>
        <p:spPr>
          <a:xfrm>
            <a:off x="4372380" y="2887314"/>
            <a:ext cx="4895231"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12" name="文本框 26">
            <a:extLst>
              <a:ext uri="{FF2B5EF4-FFF2-40B4-BE49-F238E27FC236}">
                <a16:creationId xmlns="" xmlns:a16="http://schemas.microsoft.com/office/drawing/2014/main" id="{A65A5737-EAD4-455B-9FF8-4C8202CE7008}"/>
              </a:ext>
            </a:extLst>
          </p:cNvPr>
          <p:cNvSpPr txBox="1"/>
          <p:nvPr/>
        </p:nvSpPr>
        <p:spPr>
          <a:xfrm>
            <a:off x="5073470" y="3169627"/>
            <a:ext cx="4379337"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1" i="1"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1" i="1"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400" b="1" i="1"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400" b="1" i="1"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400" b="1" i="1"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en-US" altLang="zh-CN" sz="2400" b="1" i="1"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任意多边形: 形状 45">
            <a:extLst>
              <a:ext uri="{FF2B5EF4-FFF2-40B4-BE49-F238E27FC236}">
                <a16:creationId xmlns="" xmlns:a16="http://schemas.microsoft.com/office/drawing/2014/main" id="{B08EB7E5-A25D-4055-80FB-2D02B0604E2F}"/>
              </a:ext>
            </a:extLst>
          </p:cNvPr>
          <p:cNvSpPr/>
          <p:nvPr/>
        </p:nvSpPr>
        <p:spPr>
          <a:xfrm>
            <a:off x="3297160" y="4203444"/>
            <a:ext cx="4895231" cy="133531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14" name="文本框 46">
            <a:extLst>
              <a:ext uri="{FF2B5EF4-FFF2-40B4-BE49-F238E27FC236}">
                <a16:creationId xmlns="" xmlns:a16="http://schemas.microsoft.com/office/drawing/2014/main" id="{8F976ACB-6607-4CBA-AF5E-0361F99F2724}"/>
              </a:ext>
            </a:extLst>
          </p:cNvPr>
          <p:cNvSpPr txBox="1"/>
          <p:nvPr/>
        </p:nvSpPr>
        <p:spPr>
          <a:xfrm>
            <a:off x="3530934" y="4455602"/>
            <a:ext cx="4157742" cy="830997"/>
          </a:xfrm>
          <a:prstGeom prst="rect">
            <a:avLst/>
          </a:prstGeom>
          <a:noFill/>
        </p:spPr>
        <p:txBody>
          <a:bodyPr wrap="square">
            <a:spAutoFit/>
          </a:bodyPr>
          <a:lstStyle/>
          <a:p>
            <a:pPr algn="ct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cần</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để</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phát</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huy</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niềm</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của</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bản</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thân</a:t>
            </a:r>
            <a:endPar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9766" y="3291840"/>
            <a:ext cx="3802234" cy="3553425"/>
          </a:xfrm>
          <a:prstGeom prst="rect">
            <a:avLst/>
          </a:prstGeom>
        </p:spPr>
      </p:pic>
    </p:spTree>
    <p:custDataLst>
      <p:tags r:id="rId1"/>
    </p:custDataLst>
    <p:extLst>
      <p:ext uri="{BB962C8B-B14F-4D97-AF65-F5344CB8AC3E}">
        <p14:creationId xmlns:p14="http://schemas.microsoft.com/office/powerpoint/2010/main" val="321572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 grpId="0" animBg="1"/>
      <p:bldP spid="12" grpId="0"/>
      <p:bldP spid="13" grpId="0" animBg="1"/>
      <p:bldP spid="14" grpId="0"/>
    </p:bldLst>
  </p:timing>
  <p:extLst>
    <p:ext uri="{E180D4A7-C9FB-4DFB-919C-405C955672EB}">
      <p14:showEvtLst xmlns:p14="http://schemas.microsoft.com/office/powerpoint/2010/main">
        <p14:playEvt time="757" objId="3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4729" y="-98156"/>
            <a:ext cx="8565622" cy="6157494"/>
          </a:xfrm>
          <a:prstGeom prst="rect">
            <a:avLst/>
          </a:prstGeom>
        </p:spPr>
      </p:pic>
      <p:sp>
        <p:nvSpPr>
          <p:cNvPr id="6" name="文本框 5">
            <a:extLst>
              <a:ext uri="{FF2B5EF4-FFF2-40B4-BE49-F238E27FC236}">
                <a16:creationId xmlns="" xmlns:a16="http://schemas.microsoft.com/office/drawing/2014/main" id="{2C1C5A81-AB9A-4496-8566-7173A2F0DB19}"/>
              </a:ext>
            </a:extLst>
          </p:cNvPr>
          <p:cNvSpPr txBox="1"/>
          <p:nvPr/>
        </p:nvSpPr>
        <p:spPr>
          <a:xfrm>
            <a:off x="3828374" y="1757114"/>
            <a:ext cx="7478534" cy="3693319"/>
          </a:xfrm>
          <a:prstGeom prst="rect">
            <a:avLst/>
          </a:prstGeom>
          <a:noFill/>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r>
              <a:rPr lang="vi-VN" sz="36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Để bản thân ngày càng tốt hơn, đáng yêu hơn trong mắt mọi người, chúng ta cần không ngừng phát huy ni</a:t>
            </a:r>
            <a:r>
              <a:rPr lang="en-US" sz="36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ề</a:t>
            </a:r>
            <a:r>
              <a:rPr lang="vi-VN" sz="36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m tự hào của bản thân bằng những việc làm phù hợp.</a:t>
            </a:r>
            <a:endParaRPr lang="en-US" sz="36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6651" y="1635369"/>
            <a:ext cx="7100610" cy="5679127"/>
          </a:xfrm>
          <a:prstGeom prst="rect">
            <a:avLst/>
          </a:prstGeom>
        </p:spPr>
      </p:pic>
    </p:spTree>
    <p:extLst>
      <p:ext uri="{BB962C8B-B14F-4D97-AF65-F5344CB8AC3E}">
        <p14:creationId xmlns:p14="http://schemas.microsoft.com/office/powerpoint/2010/main" val="2904027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 xmlns:a16="http://schemas.microsoft.com/office/drawing/2014/main" id="{07150BA9-9296-4909-A3F2-C46F6A92333E}"/>
              </a:ext>
            </a:extLst>
          </p:cNvPr>
          <p:cNvSpPr txBox="1"/>
          <p:nvPr/>
        </p:nvSpPr>
        <p:spPr>
          <a:xfrm>
            <a:off x="2956184" y="1360457"/>
            <a:ext cx="6273541" cy="3631763"/>
          </a:xfrm>
          <a:prstGeom prst="rect">
            <a:avLst/>
          </a:prstGeom>
          <a:solidFill>
            <a:schemeClr val="bg1">
              <a:alpha val="42000"/>
            </a:schemeClr>
          </a:solidFill>
          <a:ln w="57150">
            <a:solidFill>
              <a:schemeClr val="tx1"/>
            </a:solidFill>
            <a:prstDash val="lgDash"/>
          </a:ln>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a:solidFill>
                  <a:srgbClr val="D63A37"/>
                </a:solidFill>
                <a:latin typeface="SVN-Prima" panose="02040603050506020204" pitchFamily="18" charset="0"/>
              </a:rPr>
              <a:t>VẬN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dirty="0">
                <a:ln>
                  <a:noFill/>
                </a:ln>
                <a:solidFill>
                  <a:srgbClr val="D63A37"/>
                </a:solidFill>
                <a:effectLst>
                  <a:outerShdw blurRad="50800" dist="50800" dir="5400000" algn="ctr" rotWithShape="0">
                    <a:srgbClr val="3F377F"/>
                  </a:outerShdw>
                </a:effectLst>
                <a:uLnTx/>
                <a:uFillTx/>
                <a:latin typeface="SVN-Prima" panose="02040603050506020204" pitchFamily="18" charset="0"/>
              </a:rPr>
              <a:t>DỤNG</a:t>
            </a:r>
            <a:endParaRPr kumimoji="0" lang="zh-CN" altLang="en-US" sz="11500" b="0" i="0" u="none" strike="noStrike" kern="1200" cap="none" spc="0" normalizeH="0" baseline="0" noProof="0" dirty="0">
              <a:ln>
                <a:noFill/>
              </a:ln>
              <a:solidFill>
                <a:srgbClr val="D63A37"/>
              </a:solidFill>
              <a:effectLst>
                <a:outerShdw blurRad="50800" dist="50800" dir="5400000" algn="ctr" rotWithShape="0">
                  <a:srgbClr val="3F377F"/>
                </a:outerShdw>
              </a:effectLst>
              <a:uLnTx/>
              <a:uFillTx/>
              <a:latin typeface="SVN-Prima" panose="02040603050506020204" pitchFamily="18" charset="0"/>
            </a:endParaRPr>
          </a:p>
        </p:txBody>
      </p:sp>
    </p:spTree>
    <p:extLst>
      <p:ext uri="{BB962C8B-B14F-4D97-AF65-F5344CB8AC3E}">
        <p14:creationId xmlns:p14="http://schemas.microsoft.com/office/powerpoint/2010/main" val="2047666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alpha val="65000"/>
          </a:srgbClr>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2" cy="6858000"/>
          </a:xfrm>
          <a:prstGeom prst="rect">
            <a:avLst/>
          </a:prstGeom>
        </p:spPr>
      </p:pic>
      <p:sp>
        <p:nvSpPr>
          <p:cNvPr id="30" name="TextBox 29"/>
          <p:cNvSpPr txBox="1"/>
          <p:nvPr/>
        </p:nvSpPr>
        <p:spPr>
          <a:xfrm>
            <a:off x="399062" y="376733"/>
            <a:ext cx="9932527"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12700">
                  <a:solidFill>
                    <a:srgbClr val="000000"/>
                  </a:solidFill>
                </a:ln>
                <a:solidFill>
                  <a:srgbClr val="FFFF00"/>
                </a:solidFill>
                <a:effectLst/>
                <a:uLnTx/>
                <a:uFillTx/>
                <a:latin typeface="#9Slide07 IcielCadena" panose="02000503000000020004" pitchFamily="2" charset="0"/>
                <a:ea typeface="思源黑体 CN Regular"/>
                <a:cs typeface="+mn-cs"/>
              </a:rPr>
              <a:t>CAM KẾT HÀNH ĐỘNG</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2156" y="3753912"/>
            <a:ext cx="3049844" cy="3048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810" y="1394663"/>
            <a:ext cx="7159288" cy="5407249"/>
          </a:xfrm>
          <a:prstGeom prst="rect">
            <a:avLst/>
          </a:prstGeom>
        </p:spPr>
      </p:pic>
      <p:sp>
        <p:nvSpPr>
          <p:cNvPr id="5" name="TextBox 4"/>
          <p:cNvSpPr txBox="1"/>
          <p:nvPr/>
        </p:nvSpPr>
        <p:spPr>
          <a:xfrm>
            <a:off x="1783080" y="2923070"/>
            <a:ext cx="4581144" cy="2554545"/>
          </a:xfrm>
          <a:prstGeom prst="rect">
            <a:avLst/>
          </a:prstGeom>
          <a:noFill/>
        </p:spPr>
        <p:txBody>
          <a:bodyPr wrap="square" rtlCol="0">
            <a:spAutoFit/>
          </a:bodyPr>
          <a:lstStyle/>
          <a:p>
            <a:pPr algn="ctr"/>
            <a:r>
              <a:rPr lang="en-US" sz="4000" dirty="0">
                <a:latin typeface="Cambria" panose="02040503050406030204" pitchFamily="18" charset="0"/>
                <a:ea typeface="Cambria" panose="02040503050406030204" pitchFamily="18" charset="0"/>
              </a:rPr>
              <a:t>Chia </a:t>
            </a:r>
            <a:r>
              <a:rPr lang="en-US" sz="4000" dirty="0" err="1">
                <a:latin typeface="Cambria" panose="02040503050406030204" pitchFamily="18" charset="0"/>
                <a:ea typeface="Cambria" panose="02040503050406030204" pitchFamily="18" charset="0"/>
              </a:rPr>
              <a:t>sẻ</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việc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đáng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tự</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bản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thân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cùng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với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người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thân</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3851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6C468ADE-4D54-4069-9B53-BBCA76D3781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1528298"/>
            <a:ext cx="12191700" cy="4097801"/>
          </a:xfrm>
          <a:prstGeom prst="rect">
            <a:avLst/>
          </a:prstGeom>
        </p:spPr>
      </p:pic>
      <p:pic>
        <p:nvPicPr>
          <p:cNvPr id="15" name="图片 14">
            <a:extLst>
              <a:ext uri="{FF2B5EF4-FFF2-40B4-BE49-F238E27FC236}">
                <a16:creationId xmlns="" xmlns:a16="http://schemas.microsoft.com/office/drawing/2014/main" id="{81D76E4D-0DA7-4BA4-A235-0137744A936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85872" y="3458249"/>
            <a:ext cx="1028395" cy="997857"/>
          </a:xfrm>
          <a:custGeom>
            <a:avLst/>
            <a:gdLst>
              <a:gd name="connsiteX0" fmla="*/ 0 w 1028395"/>
              <a:gd name="connsiteY0" fmla="*/ 0 h 997857"/>
              <a:gd name="connsiteX1" fmla="*/ 1028395 w 1028395"/>
              <a:gd name="connsiteY1" fmla="*/ 0 h 997857"/>
              <a:gd name="connsiteX2" fmla="*/ 1028395 w 1028395"/>
              <a:gd name="connsiteY2" fmla="*/ 997857 h 997857"/>
              <a:gd name="connsiteX3" fmla="*/ 0 w 1028395"/>
              <a:gd name="connsiteY3" fmla="*/ 997857 h 997857"/>
              <a:gd name="connsiteX4" fmla="*/ 0 w 1028395"/>
              <a:gd name="connsiteY4" fmla="*/ 0 h 99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95" h="997857">
                <a:moveTo>
                  <a:pt x="0" y="0"/>
                </a:moveTo>
                <a:lnTo>
                  <a:pt x="1028395" y="0"/>
                </a:lnTo>
                <a:lnTo>
                  <a:pt x="1028395" y="997857"/>
                </a:lnTo>
                <a:lnTo>
                  <a:pt x="0" y="997857"/>
                </a:lnTo>
                <a:lnTo>
                  <a:pt x="0" y="0"/>
                </a:lnTo>
                <a:close/>
              </a:path>
            </a:pathLst>
          </a:custGeom>
        </p:spPr>
      </p:pic>
      <p:pic>
        <p:nvPicPr>
          <p:cNvPr id="14" name="图片 13">
            <a:extLst>
              <a:ext uri="{FF2B5EF4-FFF2-40B4-BE49-F238E27FC236}">
                <a16:creationId xmlns="" xmlns:a16="http://schemas.microsoft.com/office/drawing/2014/main" id="{A0EEF3FE-ED10-41A6-A504-49C63603ECC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845622" y="1952769"/>
            <a:ext cx="854224" cy="807430"/>
          </a:xfrm>
          <a:custGeom>
            <a:avLst/>
            <a:gdLst>
              <a:gd name="connsiteX0" fmla="*/ 0 w 854224"/>
              <a:gd name="connsiteY0" fmla="*/ 0 h 807430"/>
              <a:gd name="connsiteX1" fmla="*/ 854224 w 854224"/>
              <a:gd name="connsiteY1" fmla="*/ 0 h 807430"/>
              <a:gd name="connsiteX2" fmla="*/ 854224 w 854224"/>
              <a:gd name="connsiteY2" fmla="*/ 807430 h 807430"/>
              <a:gd name="connsiteX3" fmla="*/ 0 w 854224"/>
              <a:gd name="connsiteY3" fmla="*/ 807430 h 807430"/>
              <a:gd name="connsiteX4" fmla="*/ 0 w 854224"/>
              <a:gd name="connsiteY4" fmla="*/ 0 h 807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224" h="807430">
                <a:moveTo>
                  <a:pt x="0" y="0"/>
                </a:moveTo>
                <a:lnTo>
                  <a:pt x="854224" y="0"/>
                </a:lnTo>
                <a:lnTo>
                  <a:pt x="854224" y="807430"/>
                </a:lnTo>
                <a:lnTo>
                  <a:pt x="0" y="807430"/>
                </a:lnTo>
                <a:lnTo>
                  <a:pt x="0" y="0"/>
                </a:lnTo>
                <a:close/>
              </a:path>
            </a:pathLst>
          </a:custGeom>
        </p:spPr>
      </p:pic>
      <p:pic>
        <p:nvPicPr>
          <p:cNvPr id="13" name="图片 12">
            <a:extLst>
              <a:ext uri="{FF2B5EF4-FFF2-40B4-BE49-F238E27FC236}">
                <a16:creationId xmlns="" xmlns:a16="http://schemas.microsoft.com/office/drawing/2014/main" id="{C666341E-FB2A-491C-81C4-35A89A6B5AB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301607" y="4047217"/>
            <a:ext cx="5019330" cy="2766633"/>
          </a:xfrm>
          <a:custGeom>
            <a:avLst/>
            <a:gdLst>
              <a:gd name="connsiteX0" fmla="*/ 0 w 5019330"/>
              <a:gd name="connsiteY0" fmla="*/ 0 h 2766633"/>
              <a:gd name="connsiteX1" fmla="*/ 5019330 w 5019330"/>
              <a:gd name="connsiteY1" fmla="*/ 0 h 2766633"/>
              <a:gd name="connsiteX2" fmla="*/ 5019330 w 5019330"/>
              <a:gd name="connsiteY2" fmla="*/ 2766633 h 2766633"/>
              <a:gd name="connsiteX3" fmla="*/ 0 w 5019330"/>
              <a:gd name="connsiteY3" fmla="*/ 2766633 h 2766633"/>
              <a:gd name="connsiteX4" fmla="*/ 0 w 5019330"/>
              <a:gd name="connsiteY4" fmla="*/ 2190747 h 2766633"/>
              <a:gd name="connsiteX5" fmla="*/ 854224 w 5019330"/>
              <a:gd name="connsiteY5" fmla="*/ 2190747 h 2766633"/>
              <a:gd name="connsiteX6" fmla="*/ 854224 w 5019330"/>
              <a:gd name="connsiteY6" fmla="*/ 1383317 h 2766633"/>
              <a:gd name="connsiteX7" fmla="*/ 0 w 5019330"/>
              <a:gd name="connsiteY7" fmla="*/ 1383317 h 2766633"/>
              <a:gd name="connsiteX8" fmla="*/ 0 w 5019330"/>
              <a:gd name="connsiteY8" fmla="*/ 1218289 h 2766633"/>
              <a:gd name="connsiteX9" fmla="*/ 1028395 w 5019330"/>
              <a:gd name="connsiteY9" fmla="*/ 1218289 h 2766633"/>
              <a:gd name="connsiteX10" fmla="*/ 1028395 w 5019330"/>
              <a:gd name="connsiteY10" fmla="*/ 220432 h 2766633"/>
              <a:gd name="connsiteX11" fmla="*/ 0 w 5019330"/>
              <a:gd name="connsiteY11" fmla="*/ 220432 h 2766633"/>
              <a:gd name="connsiteX12" fmla="*/ 0 w 5019330"/>
              <a:gd name="connsiteY12" fmla="*/ 0 h 27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19330" h="2766633">
                <a:moveTo>
                  <a:pt x="0" y="0"/>
                </a:moveTo>
                <a:lnTo>
                  <a:pt x="5019330" y="0"/>
                </a:lnTo>
                <a:lnTo>
                  <a:pt x="5019330" y="2766633"/>
                </a:lnTo>
                <a:lnTo>
                  <a:pt x="0" y="2766633"/>
                </a:lnTo>
                <a:lnTo>
                  <a:pt x="0" y="2190747"/>
                </a:lnTo>
                <a:lnTo>
                  <a:pt x="854224" y="2190747"/>
                </a:lnTo>
                <a:lnTo>
                  <a:pt x="854224" y="1383317"/>
                </a:lnTo>
                <a:lnTo>
                  <a:pt x="0" y="1383317"/>
                </a:lnTo>
                <a:lnTo>
                  <a:pt x="0" y="1218289"/>
                </a:lnTo>
                <a:lnTo>
                  <a:pt x="1028395" y="1218289"/>
                </a:lnTo>
                <a:lnTo>
                  <a:pt x="1028395" y="220432"/>
                </a:lnTo>
                <a:lnTo>
                  <a:pt x="0" y="220432"/>
                </a:lnTo>
                <a:lnTo>
                  <a:pt x="0" y="0"/>
                </a:lnTo>
                <a:close/>
              </a:path>
            </a:pathLst>
          </a:custGeom>
        </p:spPr>
      </p:pic>
      <p:pic>
        <p:nvPicPr>
          <p:cNvPr id="3" name="Picture 2">
            <a:extLst>
              <a:ext uri="{FF2B5EF4-FFF2-40B4-BE49-F238E27FC236}">
                <a16:creationId xmlns="" xmlns:a16="http://schemas.microsoft.com/office/drawing/2014/main" id="{9D80E713-E488-702B-D033-1DCC6C6BC2A8}"/>
              </a:ext>
            </a:extLst>
          </p:cNvPr>
          <p:cNvPicPr>
            <a:picLocks noChangeAspect="1"/>
          </p:cNvPicPr>
          <p:nvPr/>
        </p:nvPicPr>
        <p:blipFill rotWithShape="1">
          <a:blip r:embed="rId6"/>
          <a:srcRect l="91851" b="49788"/>
          <a:stretch/>
        </p:blipFill>
        <p:spPr>
          <a:xfrm>
            <a:off x="4472400" y="91947"/>
            <a:ext cx="5598743" cy="4717151"/>
          </a:xfrm>
          <a:prstGeom prst="rect">
            <a:avLst/>
          </a:prstGeom>
        </p:spPr>
      </p:pic>
    </p:spTree>
    <p:extLst>
      <p:ext uri="{BB962C8B-B14F-4D97-AF65-F5344CB8AC3E}">
        <p14:creationId xmlns:p14="http://schemas.microsoft.com/office/powerpoint/2010/main" val="1016818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7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nodeType="withEffect">
                                  <p:stCondLst>
                                    <p:cond delay="75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10" presetClass="entr" presetSubtype="0" fill="hold" nodeType="withEffect">
                                  <p:stCondLst>
                                    <p:cond delay="75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 xmlns:a16="http://schemas.microsoft.com/office/drawing/2014/main" id="{07150BA9-9296-4909-A3F2-C46F6A92333E}"/>
              </a:ext>
            </a:extLst>
          </p:cNvPr>
          <p:cNvSpPr txBox="1"/>
          <p:nvPr/>
        </p:nvSpPr>
        <p:spPr>
          <a:xfrm>
            <a:off x="2956184" y="1360457"/>
            <a:ext cx="6273541" cy="3631763"/>
          </a:xfrm>
          <a:prstGeom prst="rect">
            <a:avLst/>
          </a:prstGeom>
          <a:solidFill>
            <a:schemeClr val="bg1">
              <a:alpha val="42000"/>
            </a:schemeClr>
          </a:solidFill>
          <a:ln w="57150">
            <a:solidFill>
              <a:schemeClr val="tx1"/>
            </a:solidFill>
            <a:prstDash val="lgDash"/>
          </a:ln>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a:solidFill>
                  <a:srgbClr val="0070C0"/>
                </a:solidFill>
                <a:latin typeface="SVN-Prima" panose="02040603050506020204" pitchFamily="18" charset="0"/>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a:solidFill>
                  <a:srgbClr val="0070C0"/>
                </a:solidFill>
                <a:latin typeface="SVN-Prima" panose="02040603050506020204" pitchFamily="18" charset="0"/>
              </a:rPr>
              <a:t>ĐỘNG</a:t>
            </a:r>
            <a:endParaRPr kumimoji="0" lang="zh-CN" altLang="en-US" sz="11500" b="0" i="0" u="none" strike="noStrike" kern="1200" cap="none" spc="0" normalizeH="0" baseline="0" noProof="0" dirty="0">
              <a:ln>
                <a:noFill/>
              </a:ln>
              <a:solidFill>
                <a:srgbClr val="0070C0"/>
              </a:solidFill>
              <a:effectLst>
                <a:outerShdw blurRad="50800" dist="50800" dir="5400000" algn="ctr" rotWithShape="0">
                  <a:srgbClr val="3F377F"/>
                </a:outerShdw>
              </a:effectLst>
              <a:uLnTx/>
              <a:uFillTx/>
              <a:latin typeface="SVN-Prima" panose="02040603050506020204" pitchFamily="18" charset="0"/>
            </a:endParaRPr>
          </a:p>
        </p:txBody>
      </p:sp>
    </p:spTree>
    <p:extLst>
      <p:ext uri="{BB962C8B-B14F-4D97-AF65-F5344CB8AC3E}">
        <p14:creationId xmlns:p14="http://schemas.microsoft.com/office/powerpoint/2010/main" val="2145873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879505" y="1180856"/>
            <a:ext cx="8154313" cy="3539430"/>
          </a:xfrm>
          <a:prstGeom prst="rect">
            <a:avLst/>
          </a:prstGeom>
          <a:solidFill>
            <a:schemeClr val="bg1"/>
          </a:solidFill>
          <a:ln w="38100">
            <a:solidFill>
              <a:schemeClr val="tx1"/>
            </a:solidFill>
          </a:ln>
        </p:spPr>
        <p:txBody>
          <a:bodyPr wrap="square">
            <a:spAutoFit/>
          </a:bodyPr>
          <a:lstStyle/>
          <a:p>
            <a:pPr algn="just" defTabSz="609630"/>
            <a:r>
              <a:rPr lang="en-US" sz="2800" i="1" dirty="0" err="1">
                <a:latin typeface="Cambria" panose="02040503050406030204" pitchFamily="18" charset="0"/>
                <a:ea typeface="Cambria" panose="02040503050406030204" pitchFamily="18" charset="0"/>
              </a:rPr>
              <a:t>Cả</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lớp</a:t>
            </a:r>
            <a:r>
              <a:rPr lang="en-US" sz="2800" i="1" dirty="0">
                <a:latin typeface="Cambria" panose="02040503050406030204" pitchFamily="18" charset="0"/>
                <a:ea typeface="Cambria" panose="02040503050406030204" pitchFamily="18" charset="0"/>
              </a:rPr>
              <a:t> chia </a:t>
            </a:r>
            <a:r>
              <a:rPr lang="en-US" sz="2800" i="1" dirty="0" err="1">
                <a:latin typeface="Cambria" panose="02040503050406030204" pitchFamily="18" charset="0"/>
                <a:ea typeface="Cambria" panose="02040503050406030204" pitchFamily="18" charset="0"/>
              </a:rPr>
              <a:t>thành</a:t>
            </a:r>
            <a:r>
              <a:rPr lang="en-US" sz="2800" i="1" dirty="0">
                <a:latin typeface="Cambria" panose="02040503050406030204" pitchFamily="18" charset="0"/>
                <a:ea typeface="Cambria" panose="02040503050406030204" pitchFamily="18" charset="0"/>
              </a:rPr>
              <a:t> 2 </a:t>
            </a:r>
            <a:r>
              <a:rPr lang="en-US" sz="2800" i="1" dirty="0" err="1">
                <a:latin typeface="Cambria" panose="02040503050406030204" pitchFamily="18" charset="0"/>
                <a:ea typeface="Cambria" panose="02040503050406030204" pitchFamily="18" charset="0"/>
              </a:rPr>
              <a:t>nhóm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Nhóm</a:t>
            </a:r>
            <a:r>
              <a:rPr lang="en-US" sz="2800" i="1" dirty="0">
                <a:latin typeface="Cambria" panose="02040503050406030204" pitchFamily="18" charset="0"/>
                <a:ea typeface="Cambria" panose="02040503050406030204" pitchFamily="18" charset="0"/>
              </a:rPr>
              <a:t> 1 (</a:t>
            </a:r>
            <a:r>
              <a:rPr lang="en-US" sz="2800" i="1" dirty="0" err="1">
                <a:latin typeface="Cambria" panose="02040503050406030204" pitchFamily="18" charset="0"/>
                <a:ea typeface="Cambria" panose="02040503050406030204" pitchFamily="18" charset="0"/>
              </a:rPr>
              <a:t>màu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đỏ</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Nhóm</a:t>
            </a:r>
            <a:r>
              <a:rPr lang="en-US" sz="2800" i="1" dirty="0">
                <a:latin typeface="Cambria" panose="02040503050406030204" pitchFamily="18" charset="0"/>
                <a:ea typeface="Cambria" panose="02040503050406030204" pitchFamily="18" charset="0"/>
              </a:rPr>
              <a:t> 2 (</a:t>
            </a:r>
            <a:r>
              <a:rPr lang="en-US" sz="2800" i="1" dirty="0" err="1">
                <a:latin typeface="Cambria" panose="02040503050406030204" pitchFamily="18" charset="0"/>
                <a:ea typeface="Cambria" panose="02040503050406030204" pitchFamily="18" charset="0"/>
              </a:rPr>
              <a:t>màu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xanh</a:t>
            </a:r>
            <a:r>
              <a:rPr lang="en-US" sz="2800" i="1" dirty="0">
                <a:latin typeface="Cambria" panose="02040503050406030204" pitchFamily="18" charset="0"/>
                <a:ea typeface="Cambria" panose="02040503050406030204" pitchFamily="18" charset="0"/>
              </a:rPr>
              <a:t>)</a:t>
            </a:r>
          </a:p>
          <a:p>
            <a:pPr algn="just" defTabSz="609630"/>
            <a:r>
              <a:rPr lang="en-US" sz="2800" b="1" i="1" dirty="0" err="1">
                <a:latin typeface="Cambria" panose="02040503050406030204" pitchFamily="18" charset="0"/>
                <a:ea typeface="Cambria" panose="02040503050406030204" pitchFamily="18" charset="0"/>
              </a:rPr>
              <a:t>Luật</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chơi</a:t>
            </a:r>
            <a:r>
              <a:rPr lang="en-US" sz="2800" b="1" i="1" dirty="0">
                <a:latin typeface="Cambria" panose="02040503050406030204" pitchFamily="18" charset="0"/>
                <a:ea typeface="Cambria" panose="02040503050406030204" pitchFamily="18" charset="0"/>
              </a:rPr>
              <a:t>:</a:t>
            </a:r>
          </a:p>
          <a:p>
            <a:pPr marL="1028700" lvl="1" indent="-571500" algn="just" defTabSz="609630">
              <a:buFont typeface="Arial" panose="020B0604020202020204" pitchFamily="34" charset="0"/>
              <a:buChar char="•"/>
            </a:pPr>
            <a:r>
              <a:rPr lang="en-US" sz="2800" i="1" dirty="0" err="1">
                <a:latin typeface="Cambria" panose="02040503050406030204" pitchFamily="18" charset="0"/>
                <a:ea typeface="Cambria" panose="02040503050406030204" pitchFamily="18" charset="0"/>
              </a:rPr>
              <a:t>Lắng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nghe</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cô</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giáo</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đọc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bài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thơ</a:t>
            </a:r>
            <a:r>
              <a:rPr lang="en-US" sz="2800" i="1" dirty="0">
                <a:latin typeface="Cambria" panose="02040503050406030204" pitchFamily="18" charset="0"/>
                <a:ea typeface="Cambria" panose="02040503050406030204" pitchFamily="18" charset="0"/>
              </a:rPr>
              <a:t>.</a:t>
            </a:r>
          </a:p>
          <a:p>
            <a:pPr marL="1028700" lvl="1" indent="-571500" algn="just" defTabSz="609630">
              <a:buFont typeface="Arial" panose="020B0604020202020204" pitchFamily="34" charset="0"/>
              <a:buChar char="•"/>
            </a:pPr>
            <a:r>
              <a:rPr lang="en-US" sz="2800" i="1" dirty="0" err="1">
                <a:latin typeface="Cambria" panose="02040503050406030204" pitchFamily="18" charset="0"/>
                <a:ea typeface="Cambria" panose="02040503050406030204" pitchFamily="18" charset="0"/>
              </a:rPr>
              <a:t>Học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sinh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nghe</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bài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thơ</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ghi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nhớ</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đặc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điểm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của</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từng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sự</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vật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được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nhắc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đến</a:t>
            </a:r>
            <a:r>
              <a:rPr lang="en-US" sz="2800" i="1" dirty="0">
                <a:latin typeface="Cambria" panose="02040503050406030204" pitchFamily="18" charset="0"/>
                <a:ea typeface="Cambria" panose="02040503050406030204" pitchFamily="18" charset="0"/>
              </a:rPr>
              <a:t>.</a:t>
            </a:r>
          </a:p>
          <a:p>
            <a:pPr marL="1028700" lvl="1" indent="-571500" algn="just" defTabSz="609630">
              <a:buFont typeface="Arial" panose="020B0604020202020204" pitchFamily="34" charset="0"/>
              <a:buChar char="•"/>
            </a:pPr>
            <a:r>
              <a:rPr lang="en-US" sz="2800" i="1" dirty="0" err="1">
                <a:latin typeface="Cambria" panose="02040503050406030204" pitchFamily="18" charset="0"/>
                <a:ea typeface="Cambria" panose="02040503050406030204" pitchFamily="18" charset="0"/>
              </a:rPr>
              <a:t>Hoàn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thành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phiếu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nhóm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điền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đặc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điểm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tương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ứng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sự</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vật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vào</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chỗ</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trống</a:t>
            </a:r>
            <a:r>
              <a:rPr lang="en-US" sz="2800" i="1" dirty="0">
                <a:latin typeface="Cambria" panose="02040503050406030204" pitchFamily="18" charset="0"/>
                <a:ea typeface="Cambria" panose="02040503050406030204" pitchFamily="18" charset="0"/>
              </a:rPr>
              <a:t>.</a:t>
            </a:r>
          </a:p>
        </p:txBody>
      </p:sp>
      <p:sp>
        <p:nvSpPr>
          <p:cNvPr id="4" name="TextBox 3"/>
          <p:cNvSpPr txBox="1"/>
          <p:nvPr/>
        </p:nvSpPr>
        <p:spPr>
          <a:xfrm>
            <a:off x="4756556" y="5368695"/>
            <a:ext cx="5898744" cy="1015663"/>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6000" dirty="0" err="1">
                <a:latin typeface="SVN-Good Dog" panose="02040603050506020204" pitchFamily="18" charset="0"/>
              </a:rPr>
              <a:t>Trò</a:t>
            </a:r>
            <a:r>
              <a:rPr lang="en-US" sz="6000" dirty="0">
                <a:latin typeface="SVN-Good Dog" panose="02040603050506020204" pitchFamily="18" charset="0"/>
              </a:rPr>
              <a:t> </a:t>
            </a:r>
            <a:r>
              <a:rPr lang="en-US" sz="6000" dirty="0" err="1">
                <a:latin typeface="SVN-Good Dog" panose="02040603050506020204" pitchFamily="18" charset="0"/>
              </a:rPr>
              <a:t>chơi</a:t>
            </a:r>
            <a:r>
              <a:rPr lang="en-US" sz="6000" dirty="0">
                <a:latin typeface="SVN-Good Dog" panose="02040603050506020204" pitchFamily="18" charset="0"/>
              </a:rPr>
              <a:t>: </a:t>
            </a:r>
            <a:r>
              <a:rPr lang="en-US" sz="6000" dirty="0" err="1">
                <a:solidFill>
                  <a:srgbClr val="FF0000"/>
                </a:solidFill>
                <a:latin typeface="SVN-Good Dog" panose="02040603050506020204" pitchFamily="18" charset="0"/>
              </a:rPr>
              <a:t>Nối</a:t>
            </a:r>
            <a:r>
              <a:rPr lang="en-US" sz="6000" dirty="0">
                <a:solidFill>
                  <a:srgbClr val="FF0000"/>
                </a:solidFill>
                <a:latin typeface="SVN-Good Dog" panose="02040603050506020204" pitchFamily="18" charset="0"/>
              </a:rPr>
              <a:t> </a:t>
            </a:r>
            <a:r>
              <a:rPr lang="en-US" sz="6000" dirty="0" err="1">
                <a:solidFill>
                  <a:srgbClr val="FF0000"/>
                </a:solidFill>
                <a:latin typeface="SVN-Good Dog" panose="02040603050506020204" pitchFamily="18" charset="0"/>
              </a:rPr>
              <a:t>tiếp</a:t>
            </a:r>
            <a:endParaRPr lang="en-US" sz="6000" dirty="0">
              <a:solidFill>
                <a:srgbClr val="FF0000"/>
              </a:solidFill>
              <a:latin typeface="SVN-Good Dog" panose="02040603050506020204" pitchFamily="18" charset="0"/>
            </a:endParaRPr>
          </a:p>
        </p:txBody>
      </p:sp>
    </p:spTree>
    <p:extLst>
      <p:ext uri="{BB962C8B-B14F-4D97-AF65-F5344CB8AC3E}">
        <p14:creationId xmlns:p14="http://schemas.microsoft.com/office/powerpoint/2010/main" val="2544975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0"/>
            <a:ext cx="12192002" cy="6858000"/>
          </a:xfrm>
          <a:prstGeom prst="rect">
            <a:avLst/>
          </a:prstGeom>
        </p:spPr>
      </p:pic>
      <p:sp>
        <p:nvSpPr>
          <p:cNvPr id="7" name="Rounded Rectangle 6"/>
          <p:cNvSpPr/>
          <p:nvPr/>
        </p:nvSpPr>
        <p:spPr>
          <a:xfrm>
            <a:off x="624840" y="310563"/>
            <a:ext cx="10911840" cy="6181678"/>
          </a:xfrm>
          <a:prstGeom prst="roundRect">
            <a:avLst>
              <a:gd name="adj" fmla="val 7052"/>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08976" y="310563"/>
            <a:ext cx="9927704" cy="9694962"/>
          </a:xfrm>
          <a:prstGeom prst="rect">
            <a:avLst/>
          </a:prstGeom>
        </p:spPr>
        <p:txBody>
          <a:bodyPr wrap="square" numCol="2">
            <a:spAutoFit/>
          </a:bodyPr>
          <a:lstStyle/>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Gà trống khoe </a:t>
            </a:r>
            <a:r>
              <a:rPr lang="en-US" sz="28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gáy</a:t>
            </a:r>
            <a:r>
              <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giỏi</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“Ò ó ò ó o…”</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Mèo mun khoe vuốt sắc</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Họ nhà chuột ngồi lo!</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Gầu trắng khoe ngủ giỏi</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Cho mùa đông qua nhanh!</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Hạt mầm khoe mau lớn</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Cho cuộc đời mãi xanh…</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Chó khoe canh nhà giỏi</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“Gầu gấu gầu gấu gâu!”</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Lạc đà </a:t>
            </a:r>
            <a:r>
              <a:rPr lang="en-US" sz="28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siêu</a:t>
            </a: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chịu khát</a:t>
            </a:r>
            <a:r>
              <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Đi trong cát rất lâu…</a:t>
            </a: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r>
              <a:rPr lang="vi-VN" sz="2800" i="1" dirty="0">
                <a:latin typeface="Cambria" panose="02040503050406030204" pitchFamily="18" charset="0"/>
                <a:ea typeface="Cambria" panose="02040503050406030204" pitchFamily="18" charset="0"/>
              </a:rPr>
              <a:t>Chuột túi khoe nhảy khỏe</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Hươu cao cổ nhìn xa</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Phù thủy khoe bùa chú</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Chẳng bao giờ sợ ma!</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Còn em biết rửa bát?</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Hay làm toán rất tài?</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Khi đi chợ cùng mẹ</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Chẳng bao giờ tính sai?</a:t>
            </a:r>
            <a:endParaRPr lang="en-US" sz="2800" dirty="0">
              <a:latin typeface="Cambria" panose="02040503050406030204" pitchFamily="18" charset="0"/>
              <a:ea typeface="Cambria" panose="02040503050406030204" pitchFamily="18" charset="0"/>
            </a:endParaRPr>
          </a:p>
          <a:p>
            <a:r>
              <a:rPr lang="en-US" sz="2800" i="1" dirty="0">
                <a:latin typeface="Cambria" panose="02040503050406030204" pitchFamily="18" charset="0"/>
                <a:ea typeface="Cambria" panose="02040503050406030204" pitchFamily="18" charset="0"/>
              </a:rPr>
              <a:t>                      </a:t>
            </a:r>
          </a:p>
          <a:p>
            <a:r>
              <a:rPr lang="en-US" sz="2800" i="1" dirty="0">
                <a:solidFill>
                  <a:srgbClr val="C00000"/>
                </a:solidFill>
                <a:latin typeface="Cambria" panose="02040503050406030204" pitchFamily="18" charset="0"/>
                <a:ea typeface="Cambria" panose="02040503050406030204" pitchFamily="18" charset="0"/>
              </a:rPr>
              <a:t>          </a:t>
            </a:r>
            <a:r>
              <a:rPr lang="vi-VN" sz="2800" i="1" dirty="0">
                <a:solidFill>
                  <a:srgbClr val="C00000"/>
                </a:solidFill>
                <a:latin typeface="Cambria" panose="02040503050406030204" pitchFamily="18" charset="0"/>
                <a:ea typeface="Cambria" panose="02040503050406030204" pitchFamily="18" charset="0"/>
              </a:rPr>
              <a:t>Thụy Anh</a:t>
            </a:r>
            <a:endParaRPr lang="en-US" sz="2800" dirty="0">
              <a:solidFill>
                <a:srgbClr val="C00000"/>
              </a:solidFill>
              <a:latin typeface="Cambria" panose="02040503050406030204" pitchFamily="18" charset="0"/>
              <a:ea typeface="Cambria" panose="02040503050406030204" pitchFamily="18" charset="0"/>
            </a:endParaRPr>
          </a:p>
          <a:p>
            <a:pPr>
              <a:spcAft>
                <a:spcPts val="0"/>
              </a:spcAft>
            </a:pP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6712" y="4949522"/>
            <a:ext cx="2514104" cy="1853282"/>
          </a:xfrm>
          <a:prstGeom prst="rect">
            <a:avLst/>
          </a:prstGeom>
        </p:spPr>
      </p:pic>
      <p:sp>
        <p:nvSpPr>
          <p:cNvPr id="9" name="Rounded Rectangle 8"/>
          <p:cNvSpPr/>
          <p:nvPr/>
        </p:nvSpPr>
        <p:spPr>
          <a:xfrm>
            <a:off x="10698232" y="3855719"/>
            <a:ext cx="1493768" cy="114899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atin typeface="SVN-SAF" panose="02040603050506020204" pitchFamily="18" charset="0"/>
                <a:ea typeface="Cambria" panose="02040503050406030204" pitchFamily="18" charset="0"/>
              </a:rPr>
              <a:t>Lắng</a:t>
            </a:r>
            <a:r>
              <a:rPr lang="en-US" sz="2800" dirty="0">
                <a:latin typeface="SVN-SAF" panose="02040603050506020204" pitchFamily="18" charset="0"/>
                <a:ea typeface="Cambria" panose="02040503050406030204" pitchFamily="18" charset="0"/>
              </a:rPr>
              <a:t> </a:t>
            </a:r>
            <a:r>
              <a:rPr lang="en-US" sz="2800" dirty="0" err="1">
                <a:latin typeface="SVN-SAF" panose="02040603050506020204" pitchFamily="18" charset="0"/>
                <a:ea typeface="Cambria" panose="02040503050406030204" pitchFamily="18" charset="0"/>
              </a:rPr>
              <a:t>nghe</a:t>
            </a:r>
            <a:endParaRPr lang="en-US" sz="2800" dirty="0">
              <a:latin typeface="SVN-SAF" panose="02040603050506020204" pitchFamily="18" charset="0"/>
              <a:ea typeface="Cambria" panose="02040503050406030204" pitchFamily="18" charset="0"/>
            </a:endParaRPr>
          </a:p>
        </p:txBody>
      </p:sp>
      <p:sp>
        <p:nvSpPr>
          <p:cNvPr id="10" name="Rounded Rectangle 9"/>
          <p:cNvSpPr/>
          <p:nvPr/>
        </p:nvSpPr>
        <p:spPr>
          <a:xfrm>
            <a:off x="3840480" y="396240"/>
            <a:ext cx="138684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ounded Rectangle 25"/>
          <p:cNvSpPr/>
          <p:nvPr/>
        </p:nvSpPr>
        <p:spPr>
          <a:xfrm>
            <a:off x="3916680" y="1249680"/>
            <a:ext cx="1386840"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Rounded Rectangle 26"/>
          <p:cNvSpPr/>
          <p:nvPr/>
        </p:nvSpPr>
        <p:spPr>
          <a:xfrm>
            <a:off x="4069080" y="2508837"/>
            <a:ext cx="138684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Rounded Rectangle 27"/>
          <p:cNvSpPr/>
          <p:nvPr/>
        </p:nvSpPr>
        <p:spPr>
          <a:xfrm>
            <a:off x="3916680" y="3371754"/>
            <a:ext cx="1386840"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Rounded Rectangle 28"/>
          <p:cNvSpPr/>
          <p:nvPr/>
        </p:nvSpPr>
        <p:spPr>
          <a:xfrm>
            <a:off x="3147060" y="4654198"/>
            <a:ext cx="208026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Rounded Rectangle 29"/>
          <p:cNvSpPr/>
          <p:nvPr/>
        </p:nvSpPr>
        <p:spPr>
          <a:xfrm>
            <a:off x="2754630" y="5517115"/>
            <a:ext cx="2080260"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1" name="Rounded Rectangle 30"/>
          <p:cNvSpPr/>
          <p:nvPr/>
        </p:nvSpPr>
        <p:spPr>
          <a:xfrm>
            <a:off x="8766810" y="1234440"/>
            <a:ext cx="158115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Rounded Rectangle 31"/>
          <p:cNvSpPr/>
          <p:nvPr/>
        </p:nvSpPr>
        <p:spPr>
          <a:xfrm>
            <a:off x="8766810" y="2078521"/>
            <a:ext cx="158115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Rounded Rectangle 32"/>
          <p:cNvSpPr/>
          <p:nvPr/>
        </p:nvSpPr>
        <p:spPr>
          <a:xfrm>
            <a:off x="8522970" y="1666328"/>
            <a:ext cx="1581150"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4" name="Rounded Rectangle 33"/>
          <p:cNvSpPr/>
          <p:nvPr/>
        </p:nvSpPr>
        <p:spPr>
          <a:xfrm>
            <a:off x="7747634" y="3371754"/>
            <a:ext cx="1945005"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5" name="Rounded Rectangle 34"/>
          <p:cNvSpPr/>
          <p:nvPr/>
        </p:nvSpPr>
        <p:spPr>
          <a:xfrm>
            <a:off x="7254241" y="3802188"/>
            <a:ext cx="1283970" cy="40405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8945" y="4911020"/>
            <a:ext cx="2987463" cy="2038655"/>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47960" y="4815419"/>
            <a:ext cx="1844040" cy="1880198"/>
          </a:xfrm>
          <a:prstGeom prst="rect">
            <a:avLst/>
          </a:prstGeom>
        </p:spPr>
      </p:pic>
    </p:spTree>
    <p:extLst>
      <p:ext uri="{BB962C8B-B14F-4D97-AF65-F5344CB8AC3E}">
        <p14:creationId xmlns:p14="http://schemas.microsoft.com/office/powerpoint/2010/main" val="92591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2" name="push.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push.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reeze.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breeze.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7"/>
                                        </p:tgtEl>
                                      </p:cBhvr>
                                    </p:animEffect>
                                    <p:set>
                                      <p:cBhvr>
                                        <p:cTn id="49"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breeze.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28"/>
                                        </p:tgtEl>
                                      </p:cBhvr>
                                    </p:animEffect>
                                    <p:set>
                                      <p:cBhvr>
                                        <p:cTn id="54"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reeze.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29"/>
                                        </p:tgtEl>
                                      </p:cBhvr>
                                    </p:animEffect>
                                    <p:set>
                                      <p:cBhvr>
                                        <p:cTn id="59"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breeze.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30"/>
                                        </p:tgtEl>
                                      </p:cBhvr>
                                    </p:animEffect>
                                    <p:set>
                                      <p:cBhvr>
                                        <p:cTn id="64"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breeze.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31"/>
                                        </p:tgtEl>
                                      </p:cBhvr>
                                    </p:animEffect>
                                    <p:set>
                                      <p:cBhvr>
                                        <p:cTn id="69"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3" name="breeze.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33"/>
                                        </p:tgtEl>
                                      </p:cBhvr>
                                    </p:animEffect>
                                    <p:set>
                                      <p:cBhvr>
                                        <p:cTn id="74"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breeze.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breeze.wav"/>
                                        </p:tgtEl>
                                      </p:cMediaNode>
                                    </p:audio>
                                  </p:sub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34"/>
                                        </p:tgtEl>
                                      </p:cBhvr>
                                    </p:animEffect>
                                    <p:set>
                                      <p:cBhvr>
                                        <p:cTn id="84"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3" name="breeze.wav"/>
                                        </p:tgtEl>
                                      </p:cMediaNode>
                                    </p:audio>
                                  </p:sub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0" nodeType="clickEffect">
                                  <p:stCondLst>
                                    <p:cond delay="0"/>
                                  </p:stCondLst>
                                  <p:childTnLst>
                                    <p:animEffect transition="out" filter="fade">
                                      <p:cBhvr>
                                        <p:cTn id="88" dur="500"/>
                                        <p:tgtEl>
                                          <p:spTgt spid="35"/>
                                        </p:tgtEl>
                                      </p:cBhvr>
                                    </p:animEffect>
                                    <p:set>
                                      <p:cBhvr>
                                        <p:cTn id="89"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 xmlns:a16="http://schemas.microsoft.com/office/drawing/2014/main" id="{07150BA9-9296-4909-A3F2-C46F6A92333E}"/>
              </a:ext>
            </a:extLst>
          </p:cNvPr>
          <p:cNvSpPr txBox="1"/>
          <p:nvPr/>
        </p:nvSpPr>
        <p:spPr>
          <a:xfrm>
            <a:off x="2956184" y="1360457"/>
            <a:ext cx="6273541" cy="3631763"/>
          </a:xfrm>
          <a:prstGeom prst="rect">
            <a:avLst/>
          </a:prstGeom>
          <a:solidFill>
            <a:schemeClr val="bg1">
              <a:alpha val="42000"/>
            </a:schemeClr>
          </a:solidFill>
          <a:ln w="57150">
            <a:solidFill>
              <a:schemeClr val="tx1"/>
            </a:solidFill>
            <a:prstDash val="lgDash"/>
          </a:ln>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a:solidFill>
                  <a:schemeClr val="accent4">
                    <a:lumMod val="60000"/>
                    <a:lumOff val="40000"/>
                  </a:schemeClr>
                </a:solidFill>
                <a:latin typeface="SVN-Prima" panose="02040603050506020204" pitchFamily="18" charset="0"/>
              </a:rPr>
              <a:t>KHÁM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dirty="0">
                <a:ln>
                  <a:noFill/>
                </a:ln>
                <a:solidFill>
                  <a:schemeClr val="accent4">
                    <a:lumMod val="60000"/>
                    <a:lumOff val="40000"/>
                  </a:schemeClr>
                </a:solidFill>
                <a:effectLst>
                  <a:outerShdw blurRad="50800" dist="50800" dir="5400000" algn="ctr" rotWithShape="0">
                    <a:srgbClr val="3F377F"/>
                  </a:outerShdw>
                </a:effectLst>
                <a:uLnTx/>
                <a:uFillTx/>
                <a:latin typeface="SVN-Prima" panose="02040603050506020204" pitchFamily="18" charset="0"/>
              </a:rPr>
              <a:t>PHÁ</a:t>
            </a:r>
            <a:endParaRPr kumimoji="0" lang="zh-CN" altLang="en-US" sz="11500" b="0" i="0" u="none" strike="noStrike" kern="1200" cap="none" spc="0" normalizeH="0" baseline="0" noProof="0" dirty="0">
              <a:ln>
                <a:noFill/>
              </a:ln>
              <a:solidFill>
                <a:schemeClr val="accent4">
                  <a:lumMod val="60000"/>
                  <a:lumOff val="40000"/>
                </a:schemeClr>
              </a:solidFill>
              <a:effectLst>
                <a:outerShdw blurRad="50800" dist="50800" dir="5400000" algn="ctr" rotWithShape="0">
                  <a:srgbClr val="3F377F"/>
                </a:outerShdw>
              </a:effectLst>
              <a:uLnTx/>
              <a:uFillTx/>
              <a:latin typeface="SVN-Prima" panose="02040603050506020204" pitchFamily="18" charset="0"/>
            </a:endParaRPr>
          </a:p>
        </p:txBody>
      </p:sp>
    </p:spTree>
    <p:extLst>
      <p:ext uri="{BB962C8B-B14F-4D97-AF65-F5344CB8AC3E}">
        <p14:creationId xmlns:p14="http://schemas.microsoft.com/office/powerpoint/2010/main" val="2462773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4" name="Rounded Rectangle 23"/>
          <p:cNvSpPr/>
          <p:nvPr/>
        </p:nvSpPr>
        <p:spPr>
          <a:xfrm>
            <a:off x="243840" y="1036319"/>
            <a:ext cx="11548845" cy="5318761"/>
          </a:xfrm>
          <a:prstGeom prst="roundRect">
            <a:avLst>
              <a:gd name="adj" fmla="val 1894"/>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 xmlns:a16="http://schemas.microsoft.com/office/drawing/2014/main" id="{1FF5FE5D-221E-43C3-9C39-48FAFF9BEA44}"/>
              </a:ext>
            </a:extLst>
          </p:cNvPr>
          <p:cNvSpPr txBox="1"/>
          <p:nvPr/>
        </p:nvSpPr>
        <p:spPr>
          <a:xfrm>
            <a:off x="601702" y="1282998"/>
            <a:ext cx="11117858"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 xmlns:a16="http://schemas.microsoft.com/office/drawing/2014/main" id="{78B1E9C1-21B9-4C7D-B333-1EFEBD4FF469}"/>
              </a:ext>
            </a:extLst>
          </p:cNvPr>
          <p:cNvSpPr txBox="1"/>
          <p:nvPr/>
        </p:nvSpPr>
        <p:spPr>
          <a:xfrm>
            <a:off x="170715" y="231992"/>
            <a:ext cx="11621970"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Hoạt</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động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1:</a:t>
            </a:r>
            <a:r>
              <a:rPr kumimoji="0" lang="en-US" altLang="zh-CN"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40" name="任意多边形: 形状 42">
            <a:extLst>
              <a:ext uri="{FF2B5EF4-FFF2-40B4-BE49-F238E27FC236}">
                <a16:creationId xmlns="" xmlns:a16="http://schemas.microsoft.com/office/drawing/2014/main" id="{2AC0B3C1-3C32-426A-AAD8-256B4CA87AE3}"/>
              </a:ext>
            </a:extLst>
          </p:cNvPr>
          <p:cNvSpPr/>
          <p:nvPr/>
        </p:nvSpPr>
        <p:spPr>
          <a:xfrm>
            <a:off x="2953764" y="1939722"/>
            <a:ext cx="4895231"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41" name="文本框 26">
            <a:extLst>
              <a:ext uri="{FF2B5EF4-FFF2-40B4-BE49-F238E27FC236}">
                <a16:creationId xmlns="" xmlns:a16="http://schemas.microsoft.com/office/drawing/2014/main" id="{A65A5737-EAD4-455B-9FF8-4C8202CE7008}"/>
              </a:ext>
            </a:extLst>
          </p:cNvPr>
          <p:cNvSpPr txBox="1"/>
          <p:nvPr/>
        </p:nvSpPr>
        <p:spPr>
          <a:xfrm>
            <a:off x="3348439" y="2097535"/>
            <a:ext cx="4379337"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Nhớ</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altLang="zh-CN"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2" name="任意多边形: 形状 43">
            <a:extLst>
              <a:ext uri="{FF2B5EF4-FFF2-40B4-BE49-F238E27FC236}">
                <a16:creationId xmlns="" xmlns:a16="http://schemas.microsoft.com/office/drawing/2014/main" id="{41A9B5B7-C5A6-418D-9EA8-493214BE9D59}"/>
              </a:ext>
            </a:extLst>
          </p:cNvPr>
          <p:cNvSpPr/>
          <p:nvPr/>
        </p:nvSpPr>
        <p:spPr>
          <a:xfrm>
            <a:off x="3174203" y="4810777"/>
            <a:ext cx="4895231"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43" name="文本框 44">
            <a:extLst>
              <a:ext uri="{FF2B5EF4-FFF2-40B4-BE49-F238E27FC236}">
                <a16:creationId xmlns="" xmlns:a16="http://schemas.microsoft.com/office/drawing/2014/main" id="{67B4463E-EA05-4394-BD9F-5C0B75F6CEEF}"/>
              </a:ext>
            </a:extLst>
          </p:cNvPr>
          <p:cNvSpPr txBox="1"/>
          <p:nvPr/>
        </p:nvSpPr>
        <p:spPr>
          <a:xfrm>
            <a:off x="3568878" y="4968590"/>
            <a:ext cx="4379337"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Chia </a:t>
            </a:r>
            <a:r>
              <a:rPr kumimoji="0" lang="en-US" altLang="zh-CN" sz="2400" b="0" i="0"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bạn</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44" name="任意多边形: 形状 45">
            <a:extLst>
              <a:ext uri="{FF2B5EF4-FFF2-40B4-BE49-F238E27FC236}">
                <a16:creationId xmlns="" xmlns:a16="http://schemas.microsoft.com/office/drawing/2014/main" id="{B08EB7E5-A25D-4055-80FB-2D02B0604E2F}"/>
              </a:ext>
            </a:extLst>
          </p:cNvPr>
          <p:cNvSpPr/>
          <p:nvPr/>
        </p:nvSpPr>
        <p:spPr>
          <a:xfrm flipH="1">
            <a:off x="3731585" y="3207283"/>
            <a:ext cx="4895231" cy="133531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45" name="文本框 46">
            <a:extLst>
              <a:ext uri="{FF2B5EF4-FFF2-40B4-BE49-F238E27FC236}">
                <a16:creationId xmlns="" xmlns:a16="http://schemas.microsoft.com/office/drawing/2014/main" id="{8F976ACB-6607-4CBA-AF5E-0361F99F2724}"/>
              </a:ext>
            </a:extLst>
          </p:cNvPr>
          <p:cNvSpPr txBox="1"/>
          <p:nvPr/>
        </p:nvSpPr>
        <p:spPr>
          <a:xfrm>
            <a:off x="4018562" y="3296154"/>
            <a:ext cx="4157742"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Ghi</a:t>
            </a:r>
            <a:r>
              <a:rPr kumimoji="0" lang="en-US" altLang="zh-CN"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chép</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hoặc</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vẽ</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đó</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dưới</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một</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hình</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thức</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mà</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thích</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995" y="2325480"/>
            <a:ext cx="2483725" cy="250902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8340" y="1712762"/>
            <a:ext cx="1319838" cy="2183556"/>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0179" y="4261994"/>
            <a:ext cx="1614024" cy="2361517"/>
          </a:xfrm>
          <a:prstGeom prst="rect">
            <a:avLst/>
          </a:prstGeom>
        </p:spPr>
      </p:pic>
    </p:spTree>
    <p:custDataLst>
      <p:tags r:id="rId1"/>
    </p:custDataLst>
    <p:extLst>
      <p:ext uri="{BB962C8B-B14F-4D97-AF65-F5344CB8AC3E}">
        <p14:creationId xmlns:p14="http://schemas.microsoft.com/office/powerpoint/2010/main" val="310150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suction.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0-#ppt_w/2"/>
                                          </p:val>
                                        </p:tav>
                                        <p:tav tm="100000">
                                          <p:val>
                                            <p:strVal val="#ppt_x"/>
                                          </p:val>
                                        </p:tav>
                                      </p:tavLst>
                                    </p:anim>
                                    <p:anim calcmode="lin" valueType="num">
                                      <p:cBhvr additive="base">
                                        <p:cTn id="23" dur="500" fill="hold"/>
                                        <p:tgtEl>
                                          <p:spTgt spid="41"/>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500" fill="hold"/>
                                        <p:tgtEl>
                                          <p:spTgt spid="40"/>
                                        </p:tgtEl>
                                        <p:attrNameLst>
                                          <p:attrName>ppt_x</p:attrName>
                                        </p:attrNameLst>
                                      </p:cBhvr>
                                      <p:tavLst>
                                        <p:tav tm="0">
                                          <p:val>
                                            <p:strVal val="0-#ppt_w/2"/>
                                          </p:val>
                                        </p:tav>
                                        <p:tav tm="100000">
                                          <p:val>
                                            <p:strVal val="#ppt_x"/>
                                          </p:val>
                                        </p:tav>
                                      </p:tavLst>
                                    </p:anim>
                                    <p:anim calcmode="lin" valueType="num">
                                      <p:cBhvr additive="base">
                                        <p:cTn id="27"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1+#ppt_w/2"/>
                                          </p:val>
                                        </p:tav>
                                        <p:tav tm="100000">
                                          <p:val>
                                            <p:strVal val="#ppt_x"/>
                                          </p:val>
                                        </p:tav>
                                      </p:tavLst>
                                    </p:anim>
                                    <p:anim calcmode="lin" valueType="num">
                                      <p:cBhvr additive="base">
                                        <p:cTn id="33" dur="500" fill="hold"/>
                                        <p:tgtEl>
                                          <p:spTgt spid="2"/>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additive="base">
                                        <p:cTn id="36" dur="500" fill="hold"/>
                                        <p:tgtEl>
                                          <p:spTgt spid="45"/>
                                        </p:tgtEl>
                                        <p:attrNameLst>
                                          <p:attrName>ppt_x</p:attrName>
                                        </p:attrNameLst>
                                      </p:cBhvr>
                                      <p:tavLst>
                                        <p:tav tm="0">
                                          <p:val>
                                            <p:strVal val="1+#ppt_w/2"/>
                                          </p:val>
                                        </p:tav>
                                        <p:tav tm="100000">
                                          <p:val>
                                            <p:strVal val="#ppt_x"/>
                                          </p:val>
                                        </p:tav>
                                      </p:tavLst>
                                    </p:anim>
                                    <p:anim calcmode="lin" valueType="num">
                                      <p:cBhvr additive="base">
                                        <p:cTn id="37" dur="500" fill="hold"/>
                                        <p:tgtEl>
                                          <p:spTgt spid="45"/>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additive="base">
                                        <p:cTn id="40" dur="500" fill="hold"/>
                                        <p:tgtEl>
                                          <p:spTgt spid="44"/>
                                        </p:tgtEl>
                                        <p:attrNameLst>
                                          <p:attrName>ppt_x</p:attrName>
                                        </p:attrNameLst>
                                      </p:cBhvr>
                                      <p:tavLst>
                                        <p:tav tm="0">
                                          <p:val>
                                            <p:strVal val="1+#ppt_w/2"/>
                                          </p:val>
                                        </p:tav>
                                        <p:tav tm="100000">
                                          <p:val>
                                            <p:strVal val="#ppt_x"/>
                                          </p:val>
                                        </p:tav>
                                      </p:tavLst>
                                    </p:anim>
                                    <p:anim calcmode="lin" valueType="num">
                                      <p:cBhvr additive="base">
                                        <p:cTn id="41"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0-#ppt_w/2"/>
                                          </p:val>
                                        </p:tav>
                                        <p:tav tm="100000">
                                          <p:val>
                                            <p:strVal val="#ppt_x"/>
                                          </p:val>
                                        </p:tav>
                                      </p:tavLst>
                                    </p:anim>
                                    <p:anim calcmode="lin" valueType="num">
                                      <p:cBhvr additive="base">
                                        <p:cTn id="47" dur="500" fill="hold"/>
                                        <p:tgtEl>
                                          <p:spTgt spid="7"/>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 calcmode="lin" valueType="num">
                                      <p:cBhvr additive="base">
                                        <p:cTn id="50" dur="500" fill="hold"/>
                                        <p:tgtEl>
                                          <p:spTgt spid="42"/>
                                        </p:tgtEl>
                                        <p:attrNameLst>
                                          <p:attrName>ppt_x</p:attrName>
                                        </p:attrNameLst>
                                      </p:cBhvr>
                                      <p:tavLst>
                                        <p:tav tm="0">
                                          <p:val>
                                            <p:strVal val="0-#ppt_w/2"/>
                                          </p:val>
                                        </p:tav>
                                        <p:tav tm="100000">
                                          <p:val>
                                            <p:strVal val="#ppt_x"/>
                                          </p:val>
                                        </p:tav>
                                      </p:tavLst>
                                    </p:anim>
                                    <p:anim calcmode="lin" valueType="num">
                                      <p:cBhvr additive="base">
                                        <p:cTn id="51" dur="500" fill="hold"/>
                                        <p:tgtEl>
                                          <p:spTgt spid="42"/>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 calcmode="lin" valueType="num">
                                      <p:cBhvr additive="base">
                                        <p:cTn id="54" dur="500" fill="hold"/>
                                        <p:tgtEl>
                                          <p:spTgt spid="43"/>
                                        </p:tgtEl>
                                        <p:attrNameLst>
                                          <p:attrName>ppt_x</p:attrName>
                                        </p:attrNameLst>
                                      </p:cBhvr>
                                      <p:tavLst>
                                        <p:tav tm="0">
                                          <p:val>
                                            <p:strVal val="0-#ppt_w/2"/>
                                          </p:val>
                                        </p:tav>
                                        <p:tav tm="100000">
                                          <p:val>
                                            <p:strVal val="#ppt_x"/>
                                          </p:val>
                                        </p:tav>
                                      </p:tavLst>
                                    </p:anim>
                                    <p:anim calcmode="lin" valueType="num">
                                      <p:cBhvr additive="base">
                                        <p:cTn id="55"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P spid="40" grpId="0" animBg="1"/>
      <p:bldP spid="41" grpId="0"/>
      <p:bldP spid="42" grpId="0" animBg="1"/>
      <p:bldP spid="43" grpId="0"/>
      <p:bldP spid="44" grpId="0" animBg="1"/>
      <p:bldP spid="45" grpId="0"/>
    </p:bldLst>
  </p:timing>
  <p:extLst>
    <p:ext uri="{E180D4A7-C9FB-4DFB-919C-405C955672EB}">
      <p14:showEvtLst xmlns:p14="http://schemas.microsoft.com/office/powerpoint/2010/main">
        <p14:playEvt time="757" objId="30"/>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8" name="Rounded Rectangle 17"/>
          <p:cNvSpPr/>
          <p:nvPr/>
        </p:nvSpPr>
        <p:spPr>
          <a:xfrm>
            <a:off x="243840" y="1036319"/>
            <a:ext cx="11548845" cy="5589443"/>
          </a:xfrm>
          <a:prstGeom prst="roundRect">
            <a:avLst>
              <a:gd name="adj" fmla="val 1894"/>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文本框 15">
            <a:extLst>
              <a:ext uri="{FF2B5EF4-FFF2-40B4-BE49-F238E27FC236}">
                <a16:creationId xmlns=""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grpSp>
        <p:nvGrpSpPr>
          <p:cNvPr id="31" name="组合 35">
            <a:extLst>
              <a:ext uri="{FF2B5EF4-FFF2-40B4-BE49-F238E27FC236}">
                <a16:creationId xmlns="" xmlns:a16="http://schemas.microsoft.com/office/drawing/2014/main" id="{C0E30C7F-AC79-41F8-9704-FA9113A4897D}"/>
              </a:ext>
            </a:extLst>
          </p:cNvPr>
          <p:cNvGrpSpPr/>
          <p:nvPr/>
        </p:nvGrpSpPr>
        <p:grpSpPr>
          <a:xfrm>
            <a:off x="223206" y="5321365"/>
            <a:ext cx="1335314" cy="1335314"/>
            <a:chOff x="1814286" y="659355"/>
            <a:chExt cx="1567543" cy="1567543"/>
          </a:xfrm>
          <a:solidFill>
            <a:schemeClr val="accent2">
              <a:lumMod val="20000"/>
              <a:lumOff val="80000"/>
            </a:schemeClr>
          </a:solidFill>
        </p:grpSpPr>
        <p:sp>
          <p:nvSpPr>
            <p:cNvPr id="32" name="椭圆 11">
              <a:extLst>
                <a:ext uri="{FF2B5EF4-FFF2-40B4-BE49-F238E27FC236}">
                  <a16:creationId xmlns="" xmlns:a16="http://schemas.microsoft.com/office/drawing/2014/main" id="{24D56D03-1CDE-46BC-BFC2-308C79304F22}"/>
                </a:ext>
              </a:extLst>
            </p:cNvPr>
            <p:cNvSpPr/>
            <p:nvPr/>
          </p:nvSpPr>
          <p:spPr>
            <a:xfrm>
              <a:off x="1814286" y="659355"/>
              <a:ext cx="1567543" cy="15675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3" name="图片 19">
              <a:extLst>
                <a:ext uri="{FF2B5EF4-FFF2-40B4-BE49-F238E27FC236}">
                  <a16:creationId xmlns="" xmlns:a16="http://schemas.microsoft.com/office/drawing/2014/main" id="{01CBDA04-C0D9-402A-9E10-6A5BDE21663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906147" y="782730"/>
              <a:ext cx="1230641" cy="1407875"/>
            </a:xfrm>
            <a:custGeom>
              <a:avLst/>
              <a:gdLst>
                <a:gd name="connsiteX0" fmla="*/ 0 w 2670629"/>
                <a:gd name="connsiteY0" fmla="*/ 0 h 3055246"/>
                <a:gd name="connsiteX1" fmla="*/ 2670629 w 2670629"/>
                <a:gd name="connsiteY1" fmla="*/ 0 h 3055246"/>
                <a:gd name="connsiteX2" fmla="*/ 2670629 w 2670629"/>
                <a:gd name="connsiteY2" fmla="*/ 3055246 h 3055246"/>
                <a:gd name="connsiteX3" fmla="*/ 0 w 2670629"/>
                <a:gd name="connsiteY3" fmla="*/ 3055246 h 3055246"/>
                <a:gd name="connsiteX4" fmla="*/ 0 w 2670629"/>
                <a:gd name="connsiteY4" fmla="*/ 0 h 3055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0629" h="3055246">
                  <a:moveTo>
                    <a:pt x="0" y="0"/>
                  </a:moveTo>
                  <a:lnTo>
                    <a:pt x="2670629" y="0"/>
                  </a:lnTo>
                  <a:lnTo>
                    <a:pt x="2670629" y="3055246"/>
                  </a:lnTo>
                  <a:lnTo>
                    <a:pt x="0" y="3055246"/>
                  </a:lnTo>
                  <a:lnTo>
                    <a:pt x="0" y="0"/>
                  </a:lnTo>
                  <a:close/>
                </a:path>
              </a:pathLst>
            </a:custGeom>
            <a:grpFill/>
          </p:spPr>
        </p:pic>
      </p:grpSp>
      <p:sp>
        <p:nvSpPr>
          <p:cNvPr id="40" name="任意多边形: 形状 42">
            <a:extLst>
              <a:ext uri="{FF2B5EF4-FFF2-40B4-BE49-F238E27FC236}">
                <a16:creationId xmlns="" xmlns:a16="http://schemas.microsoft.com/office/drawing/2014/main" id="{2AC0B3C1-3C32-426A-AAD8-256B4CA87AE3}"/>
              </a:ext>
            </a:extLst>
          </p:cNvPr>
          <p:cNvSpPr/>
          <p:nvPr/>
        </p:nvSpPr>
        <p:spPr>
          <a:xfrm>
            <a:off x="1810821" y="5111630"/>
            <a:ext cx="7865120"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1" name="文本框 26">
            <a:extLst>
              <a:ext uri="{FF2B5EF4-FFF2-40B4-BE49-F238E27FC236}">
                <a16:creationId xmlns="" xmlns:a16="http://schemas.microsoft.com/office/drawing/2014/main" id="{A65A5737-EAD4-455B-9FF8-4C8202CE7008}"/>
              </a:ext>
            </a:extLst>
          </p:cNvPr>
          <p:cNvSpPr txBox="1"/>
          <p:nvPr/>
        </p:nvSpPr>
        <p:spPr>
          <a:xfrm>
            <a:off x="2194561" y="5387967"/>
            <a:ext cx="748138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Nhớ</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altLang="zh-CN" sz="2800" b="0"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Cloud 3"/>
          <p:cNvSpPr/>
          <p:nvPr/>
        </p:nvSpPr>
        <p:spPr>
          <a:xfrm>
            <a:off x="712362" y="2590524"/>
            <a:ext cx="2783192" cy="1911366"/>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Những</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việc</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em</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làm</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thành</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công</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Cloud 21"/>
          <p:cNvSpPr/>
          <p:nvPr/>
        </p:nvSpPr>
        <p:spPr>
          <a:xfrm>
            <a:off x="3598565" y="2565741"/>
            <a:ext cx="2986268" cy="1911366"/>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Những</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việc</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làm</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thể</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hiện</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sự</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tiến</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bộ</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Cloud 22"/>
          <p:cNvSpPr/>
          <p:nvPr/>
        </p:nvSpPr>
        <p:spPr>
          <a:xfrm>
            <a:off x="6786623" y="2590524"/>
            <a:ext cx="2986268" cy="1911366"/>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Những</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việc</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tốt</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giúp</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đỡ</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mọi</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người</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Cloud 23"/>
          <p:cNvSpPr/>
          <p:nvPr/>
        </p:nvSpPr>
        <p:spPr>
          <a:xfrm>
            <a:off x="10003571" y="3014423"/>
            <a:ext cx="1569851" cy="1063567"/>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a:solidFill>
                  <a:schemeClr val="tx1"/>
                </a:solidFill>
              </a:rPr>
              <a:t>…</a:t>
            </a:r>
          </a:p>
        </p:txBody>
      </p:sp>
      <p:sp>
        <p:nvSpPr>
          <p:cNvPr id="25" name="文本框 26">
            <a:extLst>
              <a:ext uri="{FF2B5EF4-FFF2-40B4-BE49-F238E27FC236}">
                <a16:creationId xmlns="" xmlns:a16="http://schemas.microsoft.com/office/drawing/2014/main" id="{A65A5737-EAD4-455B-9FF8-4C8202CE7008}"/>
              </a:ext>
            </a:extLst>
          </p:cNvPr>
          <p:cNvSpPr txBox="1"/>
          <p:nvPr/>
        </p:nvSpPr>
        <p:spPr>
          <a:xfrm>
            <a:off x="712362" y="1892760"/>
            <a:ext cx="43793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3F377F"/>
                </a:solidFill>
                <a:effectLst/>
                <a:uLnTx/>
                <a:uFillTx/>
                <a:latin typeface="Open Sans" panose="020B0606030504020204" pitchFamily="34" charset="0"/>
                <a:ea typeface="Open Sans" panose="020B0606030504020204" pitchFamily="34" charset="0"/>
                <a:cs typeface="Open Sans" panose="020B0606030504020204" pitchFamily="34" charset="0"/>
              </a:rPr>
              <a:t>Gợi</a:t>
            </a:r>
            <a:r>
              <a:rPr kumimoji="0" lang="en-US" altLang="zh-CN" sz="2400" b="0" i="0" u="none" strike="noStrike" kern="1200" cap="none" spc="0" normalizeH="0" noProof="0" dirty="0">
                <a:ln>
                  <a:noFill/>
                </a:ln>
                <a:solidFill>
                  <a:srgbClr val="3F377F"/>
                </a:solidFill>
                <a:effectLst/>
                <a:uLnTx/>
                <a:uFillTx/>
                <a:latin typeface="Open Sans" panose="020B0606030504020204" pitchFamily="34" charset="0"/>
                <a:ea typeface="Open Sans" panose="020B0606030504020204" pitchFamily="34" charset="0"/>
                <a:cs typeface="Open Sans" panose="020B0606030504020204" pitchFamily="34" charset="0"/>
              </a:rPr>
              <a:t> ý:</a:t>
            </a:r>
            <a:endParaRPr kumimoji="0" lang="en-US" altLang="zh-CN" sz="2400" b="0" i="0" u="none" strike="noStrike" kern="1200" cap="none" spc="0" normalizeH="0" baseline="0" noProof="0" dirty="0">
              <a:ln>
                <a:noFill/>
              </a:ln>
              <a:solidFill>
                <a:srgbClr val="3F377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3641" y="4408647"/>
            <a:ext cx="2434132" cy="2481860"/>
          </a:xfrm>
          <a:prstGeom prst="rect">
            <a:avLst/>
          </a:prstGeom>
        </p:spPr>
      </p:pic>
      <p:sp>
        <p:nvSpPr>
          <p:cNvPr id="17" name="文本框 2">
            <a:extLst>
              <a:ext uri="{FF2B5EF4-FFF2-40B4-BE49-F238E27FC236}">
                <a16:creationId xmlns="" xmlns:a16="http://schemas.microsoft.com/office/drawing/2014/main" id="{1FF5FE5D-221E-43C3-9C39-48FAFF9BEA44}"/>
              </a:ext>
            </a:extLst>
          </p:cNvPr>
          <p:cNvSpPr txBox="1"/>
          <p:nvPr/>
        </p:nvSpPr>
        <p:spPr>
          <a:xfrm>
            <a:off x="490755" y="1321129"/>
            <a:ext cx="11301930"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pic>
        <p:nvPicPr>
          <p:cNvPr id="6" name="Picture 5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96576" y="4257457"/>
            <a:ext cx="2795424" cy="2815431"/>
          </a:xfrm>
          <a:prstGeom prst="rect">
            <a:avLst/>
          </a:prstGeom>
        </p:spPr>
      </p:pic>
    </p:spTree>
    <p:custDataLst>
      <p:tags r:id="rId1"/>
    </p:custDataLst>
    <p:extLst>
      <p:ext uri="{BB962C8B-B14F-4D97-AF65-F5344CB8AC3E}">
        <p14:creationId xmlns:p14="http://schemas.microsoft.com/office/powerpoint/2010/main" val="67743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left)">
                                      <p:cBhvr>
                                        <p:cTn id="13" dur="500"/>
                                        <p:tgtEl>
                                          <p:spTgt spid="40"/>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up)">
                                      <p:cBhvr>
                                        <p:cTn id="17" dur="500"/>
                                        <p:tgtEl>
                                          <p:spTgt spid="41"/>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3" fill="hold">
                            <p:stCondLst>
                              <p:cond delay="1000"/>
                            </p:stCondLst>
                            <p:childTnLst>
                              <p:par>
                                <p:cTn id="34" presetID="2" presetClass="entr" presetSubtype="4"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par>
                          <p:cTn id="38" fill="hold">
                            <p:stCondLst>
                              <p:cond delay="1500"/>
                            </p:stCondLst>
                            <p:childTnLst>
                              <p:par>
                                <p:cTn id="39" presetID="2" presetClass="entr" presetSubtype="4"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500"/>
                                        <p:tgtEl>
                                          <p:spTgt spid="6"/>
                                        </p:tgtEl>
                                      </p:cBhvr>
                                    </p:animEffect>
                                  </p:childTnLst>
                                  <p:subTnLst>
                                    <p:audio>
                                      <p:cMediaNode>
                                        <p:cTn display="0" masterRel="sameClick">
                                          <p:stCondLst>
                                            <p:cond evt="begin" delay="0">
                                              <p:tn val="45"/>
                                            </p:cond>
                                          </p:stCondLst>
                                          <p:endCondLst>
                                            <p:cond evt="onStopAudio" delay="0">
                                              <p:tgtEl>
                                                <p:sldTgt/>
                                              </p:tgtEl>
                                            </p:cond>
                                          </p:endCondLst>
                                        </p:cTn>
                                        <p:tgtEl>
                                          <p:sndTgt r:embed="rId4" name="whoosh.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 grpId="0" animBg="1"/>
      <p:bldP spid="22" grpId="0" animBg="1"/>
      <p:bldP spid="23" grpId="0" animBg="1"/>
      <p:bldP spid="24" grpId="0" animBg="1"/>
      <p:bldP spid="25" grpId="0"/>
    </p:bldLst>
  </p:timing>
  <p:extLst>
    <p:ext uri="{E180D4A7-C9FB-4DFB-919C-405C955672EB}">
      <p14:showEvtLst xmlns:p14="http://schemas.microsoft.com/office/powerpoint/2010/main">
        <p14:playEvt time="757" objId="30"/>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3840" y="1036320"/>
            <a:ext cx="11548845" cy="5364480"/>
          </a:xfrm>
          <a:prstGeom prst="roundRect">
            <a:avLst>
              <a:gd name="adj" fmla="val 1894"/>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 xmlns:a16="http://schemas.microsoft.com/office/drawing/2014/main" id="{1FF5FE5D-221E-43C3-9C39-48FAFF9BEA44}"/>
              </a:ext>
            </a:extLst>
          </p:cNvPr>
          <p:cNvSpPr txBox="1"/>
          <p:nvPr/>
        </p:nvSpPr>
        <p:spPr>
          <a:xfrm>
            <a:off x="490755" y="1321129"/>
            <a:ext cx="11301930"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5" name="文本框 26">
            <a:extLst>
              <a:ext uri="{FF2B5EF4-FFF2-40B4-BE49-F238E27FC236}">
                <a16:creationId xmlns="" xmlns:a16="http://schemas.microsoft.com/office/drawing/2014/main" id="{A65A5737-EAD4-455B-9FF8-4C8202CE7008}"/>
              </a:ext>
            </a:extLst>
          </p:cNvPr>
          <p:cNvSpPr txBox="1"/>
          <p:nvPr/>
        </p:nvSpPr>
        <p:spPr>
          <a:xfrm>
            <a:off x="6899376" y="2047450"/>
            <a:ext cx="437933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Gợi</a:t>
            </a:r>
            <a:r>
              <a:rPr kumimoji="0" lang="en-US" altLang="zh-CN" sz="32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ý:</a:t>
            </a:r>
            <a:endParaRPr kumimoji="0" lang="en-US" altLang="zh-CN" sz="3200" b="0"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5" name="组合 36">
            <a:extLst>
              <a:ext uri="{FF2B5EF4-FFF2-40B4-BE49-F238E27FC236}">
                <a16:creationId xmlns="" xmlns:a16="http://schemas.microsoft.com/office/drawing/2014/main" id="{D45E6B0E-6A3D-4B0F-BEAC-1C8A5BD3D60D}"/>
              </a:ext>
            </a:extLst>
          </p:cNvPr>
          <p:cNvGrpSpPr/>
          <p:nvPr/>
        </p:nvGrpSpPr>
        <p:grpSpPr>
          <a:xfrm>
            <a:off x="783046" y="2323608"/>
            <a:ext cx="1335314" cy="1403440"/>
            <a:chOff x="9502081" y="2645228"/>
            <a:chExt cx="1567543" cy="1647517"/>
          </a:xfrm>
          <a:solidFill>
            <a:schemeClr val="accent4">
              <a:lumMod val="20000"/>
              <a:lumOff val="80000"/>
            </a:schemeClr>
          </a:solidFill>
        </p:grpSpPr>
        <p:sp>
          <p:nvSpPr>
            <p:cNvPr id="17" name="椭圆 22">
              <a:extLst>
                <a:ext uri="{FF2B5EF4-FFF2-40B4-BE49-F238E27FC236}">
                  <a16:creationId xmlns="" xmlns:a16="http://schemas.microsoft.com/office/drawing/2014/main" id="{5BF7B592-FE59-48A1-B607-CF2F293109B8}"/>
                </a:ext>
              </a:extLst>
            </p:cNvPr>
            <p:cNvSpPr/>
            <p:nvPr/>
          </p:nvSpPr>
          <p:spPr>
            <a:xfrm>
              <a:off x="9502081" y="2645228"/>
              <a:ext cx="1567543" cy="15675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8" name="图片 20">
              <a:extLst>
                <a:ext uri="{FF2B5EF4-FFF2-40B4-BE49-F238E27FC236}">
                  <a16:creationId xmlns="" xmlns:a16="http://schemas.microsoft.com/office/drawing/2014/main" id="{719CDD46-8D83-4651-8590-BBC1C18DBA9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651242" y="2689675"/>
              <a:ext cx="1256952" cy="1603070"/>
            </a:xfrm>
            <a:custGeom>
              <a:avLst/>
              <a:gdLst>
                <a:gd name="connsiteX0" fmla="*/ 0 w 2520783"/>
                <a:gd name="connsiteY0" fmla="*/ 0 h 3214914"/>
                <a:gd name="connsiteX1" fmla="*/ 2520783 w 2520783"/>
                <a:gd name="connsiteY1" fmla="*/ 0 h 3214914"/>
                <a:gd name="connsiteX2" fmla="*/ 2520783 w 2520783"/>
                <a:gd name="connsiteY2" fmla="*/ 3214914 h 3214914"/>
                <a:gd name="connsiteX3" fmla="*/ 0 w 2520783"/>
                <a:gd name="connsiteY3" fmla="*/ 3214914 h 3214914"/>
                <a:gd name="connsiteX4" fmla="*/ 0 w 2520783"/>
                <a:gd name="connsiteY4" fmla="*/ 0 h 3214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783" h="3214914">
                  <a:moveTo>
                    <a:pt x="0" y="0"/>
                  </a:moveTo>
                  <a:lnTo>
                    <a:pt x="2520783" y="0"/>
                  </a:lnTo>
                  <a:lnTo>
                    <a:pt x="2520783" y="3214914"/>
                  </a:lnTo>
                  <a:lnTo>
                    <a:pt x="0" y="3214914"/>
                  </a:lnTo>
                  <a:lnTo>
                    <a:pt x="0" y="0"/>
                  </a:lnTo>
                  <a:close/>
                </a:path>
              </a:pathLst>
            </a:custGeom>
            <a:grpFill/>
          </p:spPr>
        </p:pic>
      </p:grpSp>
      <p:sp>
        <p:nvSpPr>
          <p:cNvPr id="19" name="任意多边形: 形状 45">
            <a:extLst>
              <a:ext uri="{FF2B5EF4-FFF2-40B4-BE49-F238E27FC236}">
                <a16:creationId xmlns="" xmlns:a16="http://schemas.microsoft.com/office/drawing/2014/main" id="{B08EB7E5-A25D-4055-80FB-2D02B0604E2F}"/>
              </a:ext>
            </a:extLst>
          </p:cNvPr>
          <p:cNvSpPr/>
          <p:nvPr/>
        </p:nvSpPr>
        <p:spPr>
          <a:xfrm>
            <a:off x="2232982" y="2103649"/>
            <a:ext cx="4462050" cy="2062103"/>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0" name="文本框 46">
            <a:extLst>
              <a:ext uri="{FF2B5EF4-FFF2-40B4-BE49-F238E27FC236}">
                <a16:creationId xmlns="" xmlns:a16="http://schemas.microsoft.com/office/drawing/2014/main" id="{8F976ACB-6607-4CBA-AF5E-0361F99F2724}"/>
              </a:ext>
            </a:extLst>
          </p:cNvPr>
          <p:cNvSpPr txBox="1"/>
          <p:nvPr/>
        </p:nvSpPr>
        <p:spPr>
          <a:xfrm>
            <a:off x="2487308" y="2106390"/>
            <a:ext cx="4157742"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i="0" u="none" strike="noStrike" kern="1200" cap="none" spc="0" normalizeH="0" baseline="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Ghi</a:t>
            </a:r>
            <a:r>
              <a:rPr kumimoji="0" lang="en-US" altLang="zh-CN" sz="3200" i="0" u="none" strike="noStrike" kern="1200" cap="none" spc="0" normalizeH="0" baseline="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baseline="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chép</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hoặc</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vẽ</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đó</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dưới</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một</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hình</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thức</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mà</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thích</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3200" i="0" u="none" strike="noStrike" kern="1200" cap="none" spc="0" normalizeH="0" baseline="0" noProof="0" dirty="0">
              <a:ln>
                <a:noFill/>
              </a:ln>
              <a:solidFill>
                <a:schemeClr val="tx1">
                  <a:lumMod val="65000"/>
                  <a:lumOff val="3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a:off x="6208556" y="2489092"/>
            <a:ext cx="6040755" cy="3679046"/>
          </a:xfrm>
          <a:prstGeom prst="rect">
            <a:avLst/>
          </a:prstGeom>
        </p:spPr>
      </p:pic>
      <p:sp>
        <p:nvSpPr>
          <p:cNvPr id="13" name="TextBox 12"/>
          <p:cNvSpPr txBox="1"/>
          <p:nvPr/>
        </p:nvSpPr>
        <p:spPr>
          <a:xfrm>
            <a:off x="1259420" y="5152475"/>
            <a:ext cx="4836580" cy="1015663"/>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r>
              <a:rPr lang="en-US" sz="6000" dirty="0">
                <a:solidFill>
                  <a:schemeClr val="tx1"/>
                </a:solidFill>
                <a:latin typeface="SVN-Good Dog" panose="02040603050506020204" pitchFamily="18" charset="0"/>
              </a:rPr>
              <a:t>LÀM VIỆC NHÓM ĐÔI</a:t>
            </a:r>
          </a:p>
        </p:txBody>
      </p:sp>
    </p:spTree>
    <p:custDataLst>
      <p:tags r:id="rId1"/>
    </p:custDataLst>
    <p:extLst>
      <p:ext uri="{BB962C8B-B14F-4D97-AF65-F5344CB8AC3E}">
        <p14:creationId xmlns:p14="http://schemas.microsoft.com/office/powerpoint/2010/main" val="1240791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par>
                          <p:cTn id="22" fill="hold">
                            <p:stCondLst>
                              <p:cond delay="2500"/>
                            </p:stCondLst>
                            <p:childTnLst>
                              <p:par>
                                <p:cTn id="23" presetID="14" presetClass="entr" presetSubtype="1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1+#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9" grpId="0" animBg="1"/>
      <p:bldP spid="20" grpId="0"/>
      <p:bldP spid="13" grpId="0" animBg="1"/>
    </p:bldLst>
  </p:timing>
  <p:extLst>
    <p:ext uri="{E180D4A7-C9FB-4DFB-919C-405C955672EB}">
      <p14:showEvtLst xmlns:p14="http://schemas.microsoft.com/office/powerpoint/2010/main">
        <p14:playEvt time="757" objId="30"/>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699EDCAC-5CB8-4269-91CC-775C0A891C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r="5562"/>
          <a:stretch/>
        </p:blipFill>
        <p:spPr>
          <a:xfrm>
            <a:off x="0" y="0"/>
            <a:ext cx="12192000" cy="7454096"/>
          </a:xfrm>
          <a:prstGeom prst="rect">
            <a:avLst/>
          </a:prstGeom>
        </p:spPr>
      </p:pic>
      <p:sp>
        <p:nvSpPr>
          <p:cNvPr id="16" name="文本框 15">
            <a:extLst>
              <a:ext uri="{FF2B5EF4-FFF2-40B4-BE49-F238E27FC236}">
                <a16:creationId xmlns=""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grpSp>
        <p:nvGrpSpPr>
          <p:cNvPr id="34" name="组合 37">
            <a:extLst>
              <a:ext uri="{FF2B5EF4-FFF2-40B4-BE49-F238E27FC236}">
                <a16:creationId xmlns="" xmlns:a16="http://schemas.microsoft.com/office/drawing/2014/main" id="{48886300-3E98-48CA-B834-4A7530633B8B}"/>
              </a:ext>
            </a:extLst>
          </p:cNvPr>
          <p:cNvGrpSpPr/>
          <p:nvPr/>
        </p:nvGrpSpPr>
        <p:grpSpPr>
          <a:xfrm>
            <a:off x="818210" y="2733395"/>
            <a:ext cx="1608583" cy="1675620"/>
            <a:chOff x="1814286" y="4097698"/>
            <a:chExt cx="1567543" cy="1685220"/>
          </a:xfrm>
          <a:solidFill>
            <a:schemeClr val="accent6">
              <a:lumMod val="40000"/>
              <a:lumOff val="60000"/>
            </a:schemeClr>
          </a:solidFill>
        </p:grpSpPr>
        <p:sp>
          <p:nvSpPr>
            <p:cNvPr id="35" name="椭圆 21">
              <a:extLst>
                <a:ext uri="{FF2B5EF4-FFF2-40B4-BE49-F238E27FC236}">
                  <a16:creationId xmlns="" xmlns:a16="http://schemas.microsoft.com/office/drawing/2014/main" id="{728CE129-CF0B-4330-887A-A41F489FB5C2}"/>
                </a:ext>
              </a:extLst>
            </p:cNvPr>
            <p:cNvSpPr/>
            <p:nvPr/>
          </p:nvSpPr>
          <p:spPr>
            <a:xfrm>
              <a:off x="1814286" y="4097698"/>
              <a:ext cx="1567543" cy="15675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6" name="图片 18">
              <a:extLst>
                <a:ext uri="{FF2B5EF4-FFF2-40B4-BE49-F238E27FC236}">
                  <a16:creationId xmlns="" xmlns:a16="http://schemas.microsoft.com/office/drawing/2014/main" id="{B1D35F82-2E6A-40A3-8A7E-72EBD9DF3B8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flipH="1">
              <a:off x="1969581" y="4173576"/>
              <a:ext cx="1256952" cy="1609342"/>
            </a:xfrm>
            <a:custGeom>
              <a:avLst/>
              <a:gdLst>
                <a:gd name="connsiteX0" fmla="*/ 0 w 2386253"/>
                <a:gd name="connsiteY0" fmla="*/ 0 h 3055246"/>
                <a:gd name="connsiteX1" fmla="*/ 2386253 w 2386253"/>
                <a:gd name="connsiteY1" fmla="*/ 0 h 3055246"/>
                <a:gd name="connsiteX2" fmla="*/ 2386253 w 2386253"/>
                <a:gd name="connsiteY2" fmla="*/ 3055246 h 3055246"/>
                <a:gd name="connsiteX3" fmla="*/ 0 w 2386253"/>
                <a:gd name="connsiteY3" fmla="*/ 3055246 h 3055246"/>
                <a:gd name="connsiteX4" fmla="*/ 0 w 2386253"/>
                <a:gd name="connsiteY4" fmla="*/ 0 h 3055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253" h="3055246">
                  <a:moveTo>
                    <a:pt x="0" y="0"/>
                  </a:moveTo>
                  <a:lnTo>
                    <a:pt x="2386253" y="0"/>
                  </a:lnTo>
                  <a:lnTo>
                    <a:pt x="2386253" y="3055246"/>
                  </a:lnTo>
                  <a:lnTo>
                    <a:pt x="0" y="3055246"/>
                  </a:lnTo>
                  <a:lnTo>
                    <a:pt x="0" y="0"/>
                  </a:lnTo>
                  <a:close/>
                </a:path>
              </a:pathLst>
            </a:custGeom>
            <a:grpFill/>
          </p:spPr>
        </p:pic>
      </p:grpSp>
      <p:sp>
        <p:nvSpPr>
          <p:cNvPr id="42" name="任意多边形: 形状 43">
            <a:extLst>
              <a:ext uri="{FF2B5EF4-FFF2-40B4-BE49-F238E27FC236}">
                <a16:creationId xmlns="" xmlns:a16="http://schemas.microsoft.com/office/drawing/2014/main" id="{41A9B5B7-C5A6-418D-9EA8-493214BE9D59}"/>
              </a:ext>
            </a:extLst>
          </p:cNvPr>
          <p:cNvSpPr/>
          <p:nvPr/>
        </p:nvSpPr>
        <p:spPr>
          <a:xfrm>
            <a:off x="2548013" y="2809907"/>
            <a:ext cx="4895231" cy="1858187"/>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3" name="文本框 44">
            <a:extLst>
              <a:ext uri="{FF2B5EF4-FFF2-40B4-BE49-F238E27FC236}">
                <a16:creationId xmlns="" xmlns:a16="http://schemas.microsoft.com/office/drawing/2014/main" id="{67B4463E-EA05-4394-BD9F-5C0B75F6CEEF}"/>
              </a:ext>
            </a:extLst>
          </p:cNvPr>
          <p:cNvSpPr txBox="1"/>
          <p:nvPr/>
        </p:nvSpPr>
        <p:spPr>
          <a:xfrm>
            <a:off x="2942688" y="2967721"/>
            <a:ext cx="437933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Chia </a:t>
            </a:r>
            <a:r>
              <a:rPr kumimoji="0" lang="en-US" altLang="zh-CN" sz="3200" b="0" i="0"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bạn</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32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6292" y="2534855"/>
            <a:ext cx="4338053" cy="4423113"/>
          </a:xfrm>
          <a:prstGeom prst="rect">
            <a:avLst/>
          </a:prstGeom>
        </p:spPr>
      </p:pic>
      <p:sp>
        <p:nvSpPr>
          <p:cNvPr id="11" name="文本框 2">
            <a:extLst>
              <a:ext uri="{FF2B5EF4-FFF2-40B4-BE49-F238E27FC236}">
                <a16:creationId xmlns="" xmlns:a16="http://schemas.microsoft.com/office/drawing/2014/main" id="{1FF5FE5D-221E-43C3-9C39-48FAFF9BEA44}"/>
              </a:ext>
            </a:extLst>
          </p:cNvPr>
          <p:cNvSpPr txBox="1"/>
          <p:nvPr/>
        </p:nvSpPr>
        <p:spPr>
          <a:xfrm>
            <a:off x="597435" y="1316809"/>
            <a:ext cx="11301930"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Tree>
    <p:custDataLst>
      <p:tags r:id="rId1"/>
    </p:custDataLst>
    <p:extLst>
      <p:ext uri="{BB962C8B-B14F-4D97-AF65-F5344CB8AC3E}">
        <p14:creationId xmlns:p14="http://schemas.microsoft.com/office/powerpoint/2010/main" val="1106110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500"/>
                                        <p:tgtEl>
                                          <p:spTgt spid="4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up)">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extLst>
    <p:ext uri="{E180D4A7-C9FB-4DFB-919C-405C955672EB}">
      <p14:showEvtLst xmlns:p14="http://schemas.microsoft.com/office/powerpoint/2010/main">
        <p14:playEvt time="757" objId="30"/>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0.8|0.5|0.5|0.5|0.5|0.5"/>
</p:tagLst>
</file>

<file path=ppt/tags/tag2.xml><?xml version="1.0" encoding="utf-8"?>
<p:tagLst xmlns:a="http://schemas.openxmlformats.org/drawingml/2006/main" xmlns:r="http://schemas.openxmlformats.org/officeDocument/2006/relationships" xmlns:p="http://schemas.openxmlformats.org/presentationml/2006/main">
  <p:tag name="TIMING" val="|0.8|0.5|0.5|0.5|0.5|0.5"/>
</p:tagLst>
</file>

<file path=ppt/tags/tag3.xml><?xml version="1.0" encoding="utf-8"?>
<p:tagLst xmlns:a="http://schemas.openxmlformats.org/drawingml/2006/main" xmlns:r="http://schemas.openxmlformats.org/officeDocument/2006/relationships" xmlns:p="http://schemas.openxmlformats.org/presentationml/2006/main">
  <p:tag name="TIMING" val="|0.8|0.5|0.5|0.5|0.5|0.5"/>
</p:tagLst>
</file>

<file path=ppt/tags/tag4.xml><?xml version="1.0" encoding="utf-8"?>
<p:tagLst xmlns:a="http://schemas.openxmlformats.org/drawingml/2006/main" xmlns:r="http://schemas.openxmlformats.org/officeDocument/2006/relationships" xmlns:p="http://schemas.openxmlformats.org/presentationml/2006/main">
  <p:tag name="TIMING" val="|0.8|0.5|0.5|0.5|0.5|0.5"/>
</p:tagLst>
</file>

<file path=ppt/tags/tag5.xml><?xml version="1.0" encoding="utf-8"?>
<p:tagLst xmlns:a="http://schemas.openxmlformats.org/drawingml/2006/main" xmlns:r="http://schemas.openxmlformats.org/officeDocument/2006/relationships" xmlns:p="http://schemas.openxmlformats.org/presentationml/2006/main">
  <p:tag name="TIMING" val="|0.5"/>
</p:tagLst>
</file>

<file path=ppt/tags/tag6.xml><?xml version="1.0" encoding="utf-8"?>
<p:tagLst xmlns:a="http://schemas.openxmlformats.org/drawingml/2006/main" xmlns:r="http://schemas.openxmlformats.org/officeDocument/2006/relationships" xmlns:p="http://schemas.openxmlformats.org/presentationml/2006/main">
  <p:tag name="TIMING" val="|0.8|0.5|0.5|0.5|0.5|0.5"/>
</p:tagLst>
</file>

<file path=ppt/tags/tag7.xml><?xml version="1.0" encoding="utf-8"?>
<p:tagLst xmlns:a="http://schemas.openxmlformats.org/drawingml/2006/main" xmlns:r="http://schemas.openxmlformats.org/officeDocument/2006/relationships" xmlns:p="http://schemas.openxmlformats.org/presentationml/2006/main">
  <p:tag name="TIMING" val="|0.8|0.5|0.5|0.5|0.5|0.5"/>
</p:tagLst>
</file>

<file path=ppt/tags/tag8.xml><?xml version="1.0" encoding="utf-8"?>
<p:tagLst xmlns:a="http://schemas.openxmlformats.org/drawingml/2006/main" xmlns:r="http://schemas.openxmlformats.org/officeDocument/2006/relationships" xmlns:p="http://schemas.openxmlformats.org/presentationml/2006/main">
  <p:tag name="TIMING" val="|0.8|0.5|0.5|0.5|0.5|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0053F9"/>
      </a:accent1>
      <a:accent2>
        <a:srgbClr val="5091FA"/>
      </a:accent2>
      <a:accent3>
        <a:srgbClr val="646464"/>
      </a:accent3>
      <a:accent4>
        <a:srgbClr val="828282"/>
      </a:accent4>
      <a:accent5>
        <a:srgbClr val="A5A5A5"/>
      </a:accent5>
      <a:accent6>
        <a:srgbClr val="C9C9C9"/>
      </a:accent6>
      <a:hlink>
        <a:srgbClr val="4472C4"/>
      </a:hlink>
      <a:folHlink>
        <a:srgbClr val="BFBFBF"/>
      </a:folHlink>
    </a:clrScheme>
    <a:fontScheme name="自定义 1">
      <a:majorFont>
        <a:latin typeface="思源黑体 CN Regular"/>
        <a:ea typeface="思源黑体 CN Bold"/>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bmeybk4">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53F9"/>
    </a:accent1>
    <a:accent2>
      <a:srgbClr val="5091FA"/>
    </a:accent2>
    <a:accent3>
      <a:srgbClr val="646464"/>
    </a:accent3>
    <a:accent4>
      <a:srgbClr val="828282"/>
    </a:accent4>
    <a:accent5>
      <a:srgbClr val="A5A5A5"/>
    </a:accent5>
    <a:accent6>
      <a:srgbClr val="C9C9C9"/>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336</TotalTime>
  <Words>706</Words>
  <Application>Microsoft Office PowerPoint</Application>
  <PresentationFormat>Custom</PresentationFormat>
  <Paragraphs>119</Paragraphs>
  <Slides>17</Slides>
  <Notes>0</Notes>
  <HiddenSlides>0</HiddenSlides>
  <MMClips>0</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17</vt:i4>
      </vt:variant>
    </vt:vector>
  </HeadingPairs>
  <TitlesOfParts>
    <vt:vector size="41" baseType="lpstr">
      <vt:lpstr>Arial</vt:lpstr>
      <vt:lpstr>字魂46号-喵喵体</vt:lpstr>
      <vt:lpstr>微软雅黑</vt:lpstr>
      <vt:lpstr>SVN-Prima</vt:lpstr>
      <vt:lpstr>字魂110号-武林江湖体</vt:lpstr>
      <vt:lpstr>思源黑体 CN Regular</vt:lpstr>
      <vt:lpstr>Open Sans</vt:lpstr>
      <vt:lpstr>等线</vt:lpstr>
      <vt:lpstr>#9Slide05 SVNMonday</vt:lpstr>
      <vt:lpstr>方正卡通简体</vt:lpstr>
      <vt:lpstr>SVN-SAF</vt:lpstr>
      <vt:lpstr>思源黑体 CN Bold</vt:lpstr>
      <vt:lpstr>Cambria</vt:lpstr>
      <vt:lpstr>SVN-Good Dog</vt:lpstr>
      <vt:lpstr>Times New Roman</vt:lpstr>
      <vt:lpstr>#9Slide07 IcielCadena</vt:lpstr>
      <vt:lpstr>Calibri</vt:lpstr>
      <vt:lpstr>Office Theme</vt:lpstr>
      <vt:lpstr>Office 主题​​</vt:lpstr>
      <vt:lpstr>1_Office 主题</vt:lpstr>
      <vt:lpstr>1_Office Theme</vt:lpstr>
      <vt:lpstr>Office 主题</vt:lpstr>
      <vt:lpstr>1_Office 主题​​</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cp:lastModifiedBy>
  <cp:revision>6</cp:revision>
  <dcterms:created xsi:type="dcterms:W3CDTF">2023-07-30T08:34:00Z</dcterms:created>
  <dcterms:modified xsi:type="dcterms:W3CDTF">2024-08-28T08:38:30Z</dcterms:modified>
  <cp:version>MNT37</cp:version>
</cp:coreProperties>
</file>