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6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9" r:id="rId12"/>
    <p:sldId id="275" r:id="rId13"/>
    <p:sldId id="273" r:id="rId14"/>
    <p:sldId id="276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3 HelvetIns" panose="02040603050506020204" pitchFamily="18" charset="0"/>
      <p:regular r:id="rId19"/>
    </p:embeddedFont>
    <p:embeddedFont>
      <p:font typeface="#9Slide05 Aphrodite Pro" panose="02000000000000000000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#9Slide07 IcielBC Cubano Normal" panose="00000500000000000000" pitchFamily="2" charset="0"/>
      <p:regular r:id="rId22"/>
    </p:embeddedFont>
    <p:embeddedFont>
      <p:font typeface="#9Slide07 IcielPony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Dancing Script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SVN-Poky's" panose="020B0606040200020203" pitchFamily="34" charset="0"/>
      <p:regular r:id="rId36"/>
    </p:embeddedFont>
    <p:embeddedFont>
      <p:font typeface="UTM Aptima" panose="02040603050506020204" pitchFamily="18" charset="0"/>
      <p:regular r:id="rId37"/>
      <p:bold r:id="rId38"/>
      <p:italic r:id="rId39"/>
      <p:boldItalic r:id="rId40"/>
    </p:embeddedFont>
    <p:embeddedFont>
      <p:font typeface="UTM Gradoo" panose="02040603050506020204" pitchFamily="18" charset="0"/>
      <p:regular r:id="rId41"/>
    </p:embeddedFont>
    <p:embeddedFont>
      <p:font typeface="UTM Showcard" panose="02040603050506020204" pitchFamily="18" charset="0"/>
      <p:regular r:id="rId42"/>
    </p:embeddedFont>
    <p:embeddedFont>
      <p:font typeface="UTM Soraya" panose="0204060305050602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21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heme" Target="theme/theme1.xml"/><Relationship Id="rId20" Type="http://schemas.openxmlformats.org/officeDocument/2006/relationships/font" Target="fonts/font4.fntdata"/><Relationship Id="rId4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48968-FA48-41CF-B562-269C7245FBB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89D3-082B-4D1D-906A-D7BBB6C4E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7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7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36395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532001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14613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386080" y="386080"/>
            <a:ext cx="11348720" cy="6014720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475" r="22839" b="31612"/>
          <a:stretch/>
        </p:blipFill>
        <p:spPr>
          <a:xfrm>
            <a:off x="10187223" y="-44544"/>
            <a:ext cx="2153496" cy="24360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85" r="83475" b="68338"/>
          <a:stretch/>
        </p:blipFill>
        <p:spPr>
          <a:xfrm>
            <a:off x="9660996" y="4491902"/>
            <a:ext cx="3285641" cy="17239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82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386080" y="386080"/>
            <a:ext cx="11348720" cy="6014720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475" r="22839" b="31612"/>
          <a:stretch/>
        </p:blipFill>
        <p:spPr>
          <a:xfrm>
            <a:off x="10227069" y="-94366"/>
            <a:ext cx="2153496" cy="24360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85" r="83475" b="68338"/>
          <a:stretch/>
        </p:blipFill>
        <p:spPr>
          <a:xfrm>
            <a:off x="9660996" y="4491902"/>
            <a:ext cx="3285641" cy="17239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6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354798-C307-064F-B135-E6E6C4AF4B0F}"/>
              </a:ext>
            </a:extLst>
          </p:cNvPr>
          <p:cNvGrpSpPr/>
          <p:nvPr userDrawn="1"/>
        </p:nvGrpSpPr>
        <p:grpSpPr>
          <a:xfrm>
            <a:off x="256674" y="304800"/>
            <a:ext cx="11598442" cy="6368716"/>
            <a:chOff x="1771972" y="1441342"/>
            <a:chExt cx="8648055" cy="3476683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A97C720A-F36A-AB4E-ABA9-9C7EDFED417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708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D6579B6C-38BD-894E-B8AC-DAE67ACD8E76}"/>
                </a:ext>
              </a:extLst>
            </p:cNvPr>
            <p:cNvSpPr/>
            <p:nvPr userDrawn="1"/>
          </p:nvSpPr>
          <p:spPr>
            <a:xfrm>
              <a:off x="1943949" y="1571138"/>
              <a:ext cx="8304099" cy="3226362"/>
            </a:xfrm>
            <a:prstGeom prst="roundRect">
              <a:avLst/>
            </a:prstGeom>
            <a:no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63B8A3F-31DB-9242-9D38-11F9B0061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9912"/>
          <a:stretch/>
        </p:blipFill>
        <p:spPr>
          <a:xfrm>
            <a:off x="0" y="5098942"/>
            <a:ext cx="12192000" cy="17823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E7ACBA-7071-7744-985F-27B9E114F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704" t="55980" r="66059"/>
          <a:stretch/>
        </p:blipFill>
        <p:spPr>
          <a:xfrm>
            <a:off x="-284023" y="3928429"/>
            <a:ext cx="2779249" cy="31335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6C6CA4-E7A0-9745-8D2C-ED1179B7F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8475" r="22839" b="31612"/>
          <a:stretch/>
        </p:blipFill>
        <p:spPr>
          <a:xfrm>
            <a:off x="10186738" y="71083"/>
            <a:ext cx="2005262" cy="23512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93982A-8635-264E-B3A7-85FD81335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885" r="83475" b="68338"/>
          <a:stretch/>
        </p:blipFill>
        <p:spPr>
          <a:xfrm>
            <a:off x="9236988" y="4431084"/>
            <a:ext cx="3285641" cy="172395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19839" y="-16868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55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36944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7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6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7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109198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7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2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9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227404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7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901842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3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7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4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7450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7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9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1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58457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42154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4848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63535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image" Target="../media/image3.png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7583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7703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1.pn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0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26.png"/><Relationship Id="rId10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12B7F7A-DEBD-4E26-9844-240C1D010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12192000" cy="16764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294034"/>
            <a:ext cx="6841310" cy="768740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94F38B1-5667-42C3-87DB-AF9C3B59D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780299" y="1581223"/>
            <a:ext cx="8412121" cy="2022614"/>
            <a:chOff x="326603" y="1581223"/>
            <a:chExt cx="8412121" cy="2022614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A2761B6C-02CB-442A-BAC9-A061E006F110}"/>
                </a:ext>
              </a:extLst>
            </p:cNvPr>
            <p:cNvSpPr txBox="1"/>
            <p:nvPr/>
          </p:nvSpPr>
          <p:spPr>
            <a:xfrm>
              <a:off x="326603" y="1581223"/>
              <a:ext cx="8412121" cy="1957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KHỞI ĐỘNG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1A76759-D9F8-42E9-9046-7A1462CD9790}"/>
                </a:ext>
              </a:extLst>
            </p:cNvPr>
            <p:cNvSpPr txBox="1"/>
            <p:nvPr/>
          </p:nvSpPr>
          <p:spPr>
            <a:xfrm>
              <a:off x="588420" y="1646826"/>
              <a:ext cx="7962018" cy="195701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KHỞI ĐỘNG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053746" y="2029899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3" name="图片 27">
            <a:extLst>
              <a:ext uri="{FF2B5EF4-FFF2-40B4-BE49-F238E27FC236}">
                <a16:creationId xmlns:a16="http://schemas.microsoft.com/office/drawing/2014/main" id="{9B80834A-E6EC-45FC-AAA1-83642DD33A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8" y="5590099"/>
            <a:ext cx="4594235" cy="1271551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9D860978-3F0D-4E18-949F-9F1096BD04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1" r="5495"/>
          <a:stretch/>
        </p:blipFill>
        <p:spPr>
          <a:xfrm>
            <a:off x="9290489" y="0"/>
            <a:ext cx="2433426" cy="24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A5185239-4FFA-4C78-805C-35F2314E9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t="13857" b="47857"/>
          <a:stretch/>
        </p:blipFill>
        <p:spPr>
          <a:xfrm>
            <a:off x="10098443" y="854859"/>
            <a:ext cx="2095500" cy="1701826"/>
          </a:xfrm>
          <a:custGeom>
            <a:avLst/>
            <a:gdLst>
              <a:gd name="connsiteX0" fmla="*/ 0 w 2095500"/>
              <a:gd name="connsiteY0" fmla="*/ 0 h 4445000"/>
              <a:gd name="connsiteX1" fmla="*/ 2095500 w 2095500"/>
              <a:gd name="connsiteY1" fmla="*/ 0 h 4445000"/>
              <a:gd name="connsiteX2" fmla="*/ 2095500 w 2095500"/>
              <a:gd name="connsiteY2" fmla="*/ 4445000 h 4445000"/>
              <a:gd name="connsiteX3" fmla="*/ 0 w 20955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4445000">
                <a:moveTo>
                  <a:pt x="0" y="0"/>
                </a:moveTo>
                <a:lnTo>
                  <a:pt x="2095500" y="0"/>
                </a:lnTo>
                <a:lnTo>
                  <a:pt x="2095500" y="4445000"/>
                </a:lnTo>
                <a:lnTo>
                  <a:pt x="0" y="4445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0713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1" y="463866"/>
            <a:ext cx="1198880" cy="1198880"/>
          </a:xfrm>
          <a:prstGeom prst="rect">
            <a:avLst/>
          </a:prstGeom>
        </p:spPr>
      </p:pic>
      <p:grpSp>
        <p:nvGrpSpPr>
          <p:cNvPr id="8" name="组合 9"/>
          <p:cNvGrpSpPr/>
          <p:nvPr/>
        </p:nvGrpSpPr>
        <p:grpSpPr>
          <a:xfrm rot="3700319">
            <a:off x="-230006" y="5238812"/>
            <a:ext cx="2448550" cy="987720"/>
            <a:chOff x="4322882" y="5260680"/>
            <a:chExt cx="2448550" cy="987720"/>
          </a:xfrm>
        </p:grpSpPr>
        <p:sp>
          <p:nvSpPr>
            <p:cNvPr id="9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0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1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2115902" y="711398"/>
            <a:ext cx="79601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R="0" lvl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2. Kết hợp từ ngữ ở cột A với từ ngữ ở cột B để tạo thành câu nêu đặc điểm:</a:t>
            </a:r>
            <a:endParaRPr kumimoji="0" lang="vi-VN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4612" y="1684454"/>
            <a:ext cx="11009782" cy="1396795"/>
            <a:chOff x="534270" y="1273736"/>
            <a:chExt cx="11009782" cy="1396795"/>
          </a:xfrm>
        </p:grpSpPr>
        <p:grpSp>
          <p:nvGrpSpPr>
            <p:cNvPr id="15" name="Group 14"/>
            <p:cNvGrpSpPr/>
            <p:nvPr/>
          </p:nvGrpSpPr>
          <p:grpSpPr>
            <a:xfrm>
              <a:off x="534270" y="1273736"/>
              <a:ext cx="4471088" cy="1396795"/>
              <a:chOff x="806972" y="1540514"/>
              <a:chExt cx="4592510" cy="1705030"/>
            </a:xfrm>
          </p:grpSpPr>
          <p:sp>
            <p:nvSpPr>
              <p:cNvPr id="19" name="Oval 21"/>
              <p:cNvSpPr/>
              <p:nvPr/>
            </p:nvSpPr>
            <p:spPr>
              <a:xfrm>
                <a:off x="806972" y="1540514"/>
                <a:ext cx="4592510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09500" y="1983060"/>
                <a:ext cx="4151246" cy="864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Bàn</a:t>
                </a:r>
                <a:r>
                  <a:rPr kumimoji="0" lang="vi-V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học của Bống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8" name="Rounded Rectangle 11"/>
            <p:cNvSpPr/>
            <p:nvPr/>
          </p:nvSpPr>
          <p:spPr>
            <a:xfrm>
              <a:off x="6973857" y="1410029"/>
              <a:ext cx="4570195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hơm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mùi giấy mới.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23787" y="4681790"/>
            <a:ext cx="10564898" cy="1204538"/>
            <a:chOff x="1238055" y="4269696"/>
            <a:chExt cx="10564898" cy="1204538"/>
          </a:xfrm>
        </p:grpSpPr>
        <p:grpSp>
          <p:nvGrpSpPr>
            <p:cNvPr id="22" name="Group 21"/>
            <p:cNvGrpSpPr/>
            <p:nvPr/>
          </p:nvGrpSpPr>
          <p:grpSpPr>
            <a:xfrm>
              <a:off x="1238055" y="4269696"/>
              <a:ext cx="2827026" cy="1186602"/>
              <a:chOff x="5202854" y="3930641"/>
              <a:chExt cx="2954136" cy="1711714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5202854" y="3930641"/>
                <a:ext cx="2954136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56726" y="4180002"/>
                <a:ext cx="2559565" cy="110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Cục</a:t>
                </a:r>
                <a:r>
                  <a:rPr kumimoji="0" lang="vi-VN" sz="4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tẩy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3" name="Rounded Rectangle 11"/>
            <p:cNvSpPr/>
            <p:nvPr/>
          </p:nvSpPr>
          <p:spPr>
            <a:xfrm>
              <a:off x="5872053" y="4343112"/>
              <a:ext cx="5930900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 xíu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như một viên kẹo.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1168" y="3332570"/>
            <a:ext cx="10523225" cy="1131122"/>
            <a:chOff x="1367493" y="2989740"/>
            <a:chExt cx="10523225" cy="1131122"/>
          </a:xfrm>
        </p:grpSpPr>
        <p:grpSp>
          <p:nvGrpSpPr>
            <p:cNvPr id="27" name="Group 26"/>
            <p:cNvGrpSpPr/>
            <p:nvPr/>
          </p:nvGrpSpPr>
          <p:grpSpPr>
            <a:xfrm>
              <a:off x="1367493" y="3055803"/>
              <a:ext cx="3029172" cy="1050158"/>
              <a:chOff x="6920341" y="1561893"/>
              <a:chExt cx="2948033" cy="1705030"/>
            </a:xfrm>
          </p:grpSpPr>
          <p:sp>
            <p:nvSpPr>
              <p:cNvPr id="29" name="Oval 21"/>
              <p:cNvSpPr/>
              <p:nvPr/>
            </p:nvSpPr>
            <p:spPr>
              <a:xfrm>
                <a:off x="6920341" y="156189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255603" y="1800290"/>
                <a:ext cx="2277508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Cuốn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vở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8" name="Rounded Rectangle 11"/>
            <p:cNvSpPr/>
            <p:nvPr/>
          </p:nvSpPr>
          <p:spPr>
            <a:xfrm>
              <a:off x="7320523" y="2989740"/>
              <a:ext cx="4570195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găn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nắp, gọn gàng.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4667652" y="2410242"/>
            <a:ext cx="2368148" cy="1487889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844909" y="2425390"/>
            <a:ext cx="3190891" cy="1617949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16901" y="5316888"/>
            <a:ext cx="2034825" cy="98994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0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1" y="463866"/>
            <a:ext cx="1198880" cy="1198880"/>
          </a:xfrm>
          <a:prstGeom prst="rect">
            <a:avLst/>
          </a:prstGeom>
        </p:spPr>
      </p:pic>
      <p:grpSp>
        <p:nvGrpSpPr>
          <p:cNvPr id="8" name="组合 9"/>
          <p:cNvGrpSpPr/>
          <p:nvPr/>
        </p:nvGrpSpPr>
        <p:grpSpPr>
          <a:xfrm rot="3700319">
            <a:off x="-230006" y="5238812"/>
            <a:ext cx="2448550" cy="987720"/>
            <a:chOff x="4322882" y="5260680"/>
            <a:chExt cx="2448550" cy="987720"/>
          </a:xfrm>
        </p:grpSpPr>
        <p:sp>
          <p:nvSpPr>
            <p:cNvPr id="9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0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1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837342" y="700734"/>
            <a:ext cx="10174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3. Chọn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dấu chấm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hay 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dấu chấm hỏi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thay vào ô vuông: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Rectangle 8"/>
          <p:cNvSpPr/>
          <p:nvPr/>
        </p:nvSpPr>
        <p:spPr>
          <a:xfrm>
            <a:off x="1486037" y="1460822"/>
            <a:ext cx="4513117" cy="2434101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Sách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ơi thức dậy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Vở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ơi học bài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Ô kìa thước kẻ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cứ nằm dài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8"/>
          <p:cNvSpPr/>
          <p:nvPr/>
        </p:nvSpPr>
        <p:spPr>
          <a:xfrm>
            <a:off x="6096000" y="3804228"/>
            <a:ext cx="5103468" cy="2434101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Lại còn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anh bút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Trốn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tít nơi đâu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Nhanh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dậy đi mau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em đến lớp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5177" y="3236907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095132" y="4490210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391904" y="5595929"/>
            <a:ext cx="406400" cy="40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15177" y="3200331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95132" y="4407812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Book, Book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6" l="6778" r="9222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624">
            <a:off x="7699845" y="1467742"/>
            <a:ext cx="2784445" cy="22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tính xách tay Giấy Trường nghệ thuật Clip - Notepad vàng công Nghệ các  yếu tố png tải về - Miễn phí trong suốt Văn Bản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277">
            <a:off x="3072343" y="3799898"/>
            <a:ext cx="2454977" cy="25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9E1F1-90DA-9A99-BD5A-BA5BFB841B67}"/>
              </a:ext>
            </a:extLst>
          </p:cNvPr>
          <p:cNvSpPr txBox="1"/>
          <p:nvPr/>
        </p:nvSpPr>
        <p:spPr>
          <a:xfrm>
            <a:off x="9416288" y="5534616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73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17" grpId="0" animBg="1"/>
      <p:bldP spid="18" grpId="0" animBg="1"/>
      <p:bldP spid="4" grpId="0"/>
      <p:bldP spid="1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12" y="649842"/>
            <a:ext cx="8159237" cy="3013687"/>
          </a:xfrm>
          <a:prstGeom prst="rect">
            <a:avLst/>
          </a:prstGeom>
        </p:spPr>
      </p:pic>
      <p:pic>
        <p:nvPicPr>
          <p:cNvPr id="3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37438"/>
            <a:ext cx="12192000" cy="1539057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06" y="2202953"/>
            <a:ext cx="2066925" cy="63800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11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59" y="3763350"/>
            <a:ext cx="2264238" cy="2775264"/>
          </a:xfrm>
          <a:prstGeom prst="rect">
            <a:avLst/>
          </a:prstGeom>
        </p:spPr>
      </p:pic>
      <p:pic>
        <p:nvPicPr>
          <p:cNvPr id="12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4" y="150882"/>
            <a:ext cx="1033815" cy="998771"/>
          </a:xfrm>
          <a:prstGeom prst="rect">
            <a:avLst/>
          </a:prstGeom>
        </p:spPr>
      </p:pic>
      <p:pic>
        <p:nvPicPr>
          <p:cNvPr id="13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12" y="4409359"/>
            <a:ext cx="8442416" cy="2336616"/>
          </a:xfrm>
          <a:prstGeom prst="rect">
            <a:avLst/>
          </a:prstGeom>
        </p:spPr>
      </p:pic>
      <p:pic>
        <p:nvPicPr>
          <p:cNvPr id="14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01" y="92891"/>
            <a:ext cx="2155720" cy="628650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62" y="201939"/>
            <a:ext cx="1866900" cy="1771650"/>
          </a:xfrm>
          <a:prstGeom prst="rect">
            <a:avLst/>
          </a:prstGeom>
        </p:spPr>
      </p:pic>
      <p:pic>
        <p:nvPicPr>
          <p:cNvPr id="16" name="图片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9" y="1167892"/>
            <a:ext cx="1636497" cy="1975083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73" y="2288237"/>
            <a:ext cx="1978442" cy="1414962"/>
          </a:xfrm>
          <a:prstGeom prst="rect">
            <a:avLst/>
          </a:prstGeom>
        </p:spPr>
      </p:pic>
      <p:pic>
        <p:nvPicPr>
          <p:cNvPr id="18" name="图片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301551" y="881937"/>
            <a:ext cx="70707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6600" b="1" cap="all" noProof="0" dirty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TM Soraya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CHÚC CÁC EM HỌC TỐT</a:t>
            </a:r>
            <a:endParaRPr kumimoji="0" lang="zh-CN" altLang="en-US" sz="6600" b="1" i="0" u="none" strike="noStrike" kern="1200" cap="all" spc="0" normalizeH="0" baseline="0" noProof="0" dirty="0">
              <a:ln w="38100">
                <a:noFill/>
              </a:ln>
              <a:gradFill>
                <a:gsLst>
                  <a:gs pos="19000">
                    <a:srgbClr val="4472C4">
                      <a:lumMod val="5000"/>
                      <a:lumOff val="95000"/>
                    </a:srgb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UTM Soraya" panose="02040603050506020204" pitchFamily="18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" y="512055"/>
            <a:ext cx="1480533" cy="628650"/>
          </a:xfrm>
          <a:prstGeom prst="rect">
            <a:avLst/>
          </a:prstGeom>
        </p:spPr>
      </p:pic>
      <p:pic>
        <p:nvPicPr>
          <p:cNvPr id="21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688027" y="2560118"/>
            <a:ext cx="744732" cy="719487"/>
          </a:xfrm>
          <a:prstGeom prst="rect">
            <a:avLst/>
          </a:prstGeom>
        </p:spPr>
      </p:pic>
      <p:pic>
        <p:nvPicPr>
          <p:cNvPr id="2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854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0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82" y="915910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37438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06" y="2202953"/>
            <a:ext cx="2066925" cy="6380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59" y="3763350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99" y="-7611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12" y="4409359"/>
            <a:ext cx="8442416" cy="23366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01" y="92891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62" y="201939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9" y="116789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73" y="2288237"/>
            <a:ext cx="1978442" cy="141496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638415" y="2897121"/>
            <a:ext cx="660654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7200" b="0" i="0" u="none" strike="noStrike" kern="1200" cap="all" spc="0" normalizeH="0" baseline="0" noProof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ĐUỔI 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7200" b="0" i="0" u="none" strike="noStrike" kern="1200" cap="all" spc="0" normalizeH="0" baseline="0" noProof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BẮT CHỮ</a:t>
            </a:r>
            <a:endParaRPr kumimoji="0" lang="zh-CN" altLang="en-US" sz="7200" b="0" i="0" u="none" strike="noStrike" kern="1200" cap="all" spc="0" normalizeH="0" baseline="0" noProof="0" dirty="0">
              <a:ln w="38100">
                <a:noFill/>
              </a:ln>
              <a:gradFill>
                <a:gsLst>
                  <a:gs pos="19000">
                    <a:srgbClr val="4472C4">
                      <a:lumMod val="5000"/>
                      <a:lumOff val="95000"/>
                    </a:srgb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UVN Bai Sau Nang" panose="04030905020802020C03" pitchFamily="8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" y="512055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597942" y="2312312"/>
            <a:ext cx="744732" cy="719487"/>
          </a:xfrm>
          <a:prstGeom prst="rect">
            <a:avLst/>
          </a:prstGeom>
        </p:spPr>
      </p:pic>
      <p:pic>
        <p:nvPicPr>
          <p:cNvPr id="27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39498" y="7171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37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63" y="5890148"/>
            <a:ext cx="2979637" cy="870673"/>
          </a:xfrm>
          <a:prstGeom prst="rect">
            <a:avLst/>
          </a:prstGeom>
        </p:spPr>
      </p:pic>
      <p:pic>
        <p:nvPicPr>
          <p:cNvPr id="10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903" y="372666"/>
            <a:ext cx="2700752" cy="2700752"/>
          </a:xfrm>
          <a:prstGeom prst="rect">
            <a:avLst/>
          </a:prstGeom>
        </p:spPr>
      </p:pic>
      <p:pic>
        <p:nvPicPr>
          <p:cNvPr id="11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E79EE19A-493E-4F5B-8BB0-E9E8CEE42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83" y="1431247"/>
            <a:ext cx="1338078" cy="568162"/>
          </a:xfrm>
          <a:prstGeom prst="rect">
            <a:avLst/>
          </a:prstGeom>
        </p:spPr>
      </p:pic>
      <p:pic>
        <p:nvPicPr>
          <p:cNvPr id="14" name="图片 31">
            <a:extLst>
              <a:ext uri="{FF2B5EF4-FFF2-40B4-BE49-F238E27FC236}">
                <a16:creationId xmlns:a16="http://schemas.microsoft.com/office/drawing/2014/main" id="{304ABA9F-E0ED-4C23-A48E-9694D4853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5" y="192653"/>
            <a:ext cx="2150085" cy="627006"/>
          </a:xfrm>
          <a:prstGeom prst="rect">
            <a:avLst/>
          </a:prstGeom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44616FC6-2EEB-4CA8-96C0-9F448650A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26" y="1828868"/>
            <a:ext cx="1338078" cy="568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467640" y="-697446"/>
            <a:ext cx="4356123" cy="4257386"/>
            <a:chOff x="-467640" y="-697446"/>
            <a:chExt cx="4356123" cy="4257386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7640" y="-697446"/>
              <a:ext cx="4356123" cy="42573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0372" y="2133343"/>
              <a:ext cx="3226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HelvetIns" panose="02040603050506020204" pitchFamily="18" charset="0"/>
                  <a:cs typeface="+mn-cs"/>
                </a:rPr>
                <a:t>THỬ THÁCH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21570" y="3745927"/>
            <a:ext cx="1208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74189" y="5494901"/>
            <a:ext cx="6149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BÚT</a:t>
            </a:r>
            <a:r>
              <a:rPr kumimoji="0" lang="vi-VN" sz="6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CHÌ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2052" name="Picture 4" descr="Pen png images | PNGEg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0" b="100000" l="2299" r="89943">
                        <a14:foregroundMark x1="76149" y1="9483" x2="76149" y2="9483"/>
                        <a14:foregroundMark x1="67241" y1="11422" x2="67241" y2="11422"/>
                        <a14:foregroundMark x1="23563" y1="72845" x2="23563" y2="7284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66" y="2019225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im loại than chì sản phẩm than chì - Than chì png tải về - Miễn phí trong  suốt Kim Loại png Tải về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68" y="1382614"/>
            <a:ext cx="6630897" cy="51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E62425-2C25-9F51-2400-AECAF553E72F}"/>
              </a:ext>
            </a:extLst>
          </p:cNvPr>
          <p:cNvGrpSpPr/>
          <p:nvPr/>
        </p:nvGrpSpPr>
        <p:grpSpPr>
          <a:xfrm>
            <a:off x="2687249" y="400111"/>
            <a:ext cx="7331242" cy="1572099"/>
            <a:chOff x="2687249" y="401943"/>
            <a:chExt cx="7331242" cy="15720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A95DA1-BC68-328B-16D5-B7C72BE7AD4E}"/>
                </a:ext>
              </a:extLst>
            </p:cNvPr>
            <p:cNvSpPr txBox="1"/>
            <p:nvPr/>
          </p:nvSpPr>
          <p:spPr>
            <a:xfrm>
              <a:off x="2687249" y="401943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i Sau Nang" panose="04030905020802020C03" pitchFamily="82" charset="0"/>
                  <a:cs typeface="+mn-cs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i Sau Nang" panose="04030905020802020C03" pitchFamily="82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862697-4F90-1B81-EC46-6AD87DEC100C}"/>
                </a:ext>
              </a:extLst>
            </p:cNvPr>
            <p:cNvSpPr txBox="1"/>
            <p:nvPr/>
          </p:nvSpPr>
          <p:spPr>
            <a:xfrm>
              <a:off x="2687249" y="404382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Bai Sau Nang" panose="04030905020802020C03" pitchFamily="82" charset="0"/>
                  <a:cs typeface="+mn-cs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prstClr val="black"/>
                  </a:solidFill>
                  <a:latin typeface="UVN Bai Sau Nang" panose="04030905020802020C03" pitchFamily="82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099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63" y="5890148"/>
            <a:ext cx="2979637" cy="870673"/>
          </a:xfrm>
          <a:prstGeom prst="rect">
            <a:avLst/>
          </a:prstGeom>
        </p:spPr>
      </p:pic>
      <p:pic>
        <p:nvPicPr>
          <p:cNvPr id="10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6899" y="282447"/>
            <a:ext cx="2700752" cy="2700752"/>
          </a:xfrm>
          <a:prstGeom prst="rect">
            <a:avLst/>
          </a:prstGeom>
        </p:spPr>
      </p:pic>
      <p:pic>
        <p:nvPicPr>
          <p:cNvPr id="11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E79EE19A-493E-4F5B-8BB0-E9E8CEE42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83" y="1431247"/>
            <a:ext cx="1338078" cy="568162"/>
          </a:xfrm>
          <a:prstGeom prst="rect">
            <a:avLst/>
          </a:prstGeom>
        </p:spPr>
      </p:pic>
      <p:pic>
        <p:nvPicPr>
          <p:cNvPr id="14" name="图片 31">
            <a:extLst>
              <a:ext uri="{FF2B5EF4-FFF2-40B4-BE49-F238E27FC236}">
                <a16:creationId xmlns:a16="http://schemas.microsoft.com/office/drawing/2014/main" id="{304ABA9F-E0ED-4C23-A48E-9694D4853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5" y="192653"/>
            <a:ext cx="2150085" cy="627006"/>
          </a:xfrm>
          <a:prstGeom prst="rect">
            <a:avLst/>
          </a:prstGeom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44616FC6-2EEB-4CA8-96C0-9F448650A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26" y="1828868"/>
            <a:ext cx="1338078" cy="568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467640" y="-697446"/>
            <a:ext cx="4356123" cy="4257386"/>
            <a:chOff x="-467640" y="-697446"/>
            <a:chExt cx="4356123" cy="4257386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7640" y="-697446"/>
              <a:ext cx="4356123" cy="42573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0372" y="2133343"/>
              <a:ext cx="3226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HelvetIns" panose="02040603050506020204" pitchFamily="18" charset="0"/>
                  <a:cs typeface="+mn-cs"/>
                </a:rPr>
                <a:t>THỬ THÁCH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73053" y="3426409"/>
            <a:ext cx="1208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90275" y="5566625"/>
            <a:ext cx="6149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CẶP</a:t>
            </a:r>
            <a:r>
              <a:rPr kumimoji="0" lang="vi-VN" sz="6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XÁCH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69" y="2640821"/>
            <a:ext cx="3429000" cy="3429000"/>
          </a:xfrm>
          <a:prstGeom prst="rect">
            <a:avLst/>
          </a:prstGeom>
        </p:spPr>
      </p:pic>
      <p:pic>
        <p:nvPicPr>
          <p:cNvPr id="27" name="Picture 2" descr="Book, Book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06" l="6778" r="9222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624">
            <a:off x="6952830" y="3080500"/>
            <a:ext cx="2784445" cy="22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A221B2-2D51-75A5-3EAF-267980BD6C08}"/>
              </a:ext>
            </a:extLst>
          </p:cNvPr>
          <p:cNvGrpSpPr/>
          <p:nvPr/>
        </p:nvGrpSpPr>
        <p:grpSpPr>
          <a:xfrm>
            <a:off x="2687249" y="400111"/>
            <a:ext cx="7331242" cy="1572099"/>
            <a:chOff x="2687249" y="401943"/>
            <a:chExt cx="7331242" cy="15720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A0A5CD-D7A1-80ED-73B6-09B1D463C927}"/>
                </a:ext>
              </a:extLst>
            </p:cNvPr>
            <p:cNvSpPr txBox="1"/>
            <p:nvPr/>
          </p:nvSpPr>
          <p:spPr>
            <a:xfrm>
              <a:off x="2687249" y="401943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i Sau Nang" panose="04030905020802020C03" pitchFamily="82" charset="0"/>
                  <a:cs typeface="+mn-cs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i Sau Nang" panose="04030905020802020C03" pitchFamily="82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8A5361-4165-C6FB-F6C4-601820C58E23}"/>
                </a:ext>
              </a:extLst>
            </p:cNvPr>
            <p:cNvSpPr txBox="1"/>
            <p:nvPr/>
          </p:nvSpPr>
          <p:spPr>
            <a:xfrm>
              <a:off x="2687249" y="404382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Bai Sau Nang" panose="04030905020802020C03" pitchFamily="82" charset="0"/>
                  <a:cs typeface="+mn-cs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prstClr val="black"/>
                  </a:solidFill>
                  <a:latin typeface="UVN Bai Sau Nang" panose="04030905020802020C03" pitchFamily="82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862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63" y="5890148"/>
            <a:ext cx="2979637" cy="870673"/>
          </a:xfrm>
          <a:prstGeom prst="rect">
            <a:avLst/>
          </a:prstGeom>
        </p:spPr>
      </p:pic>
      <p:pic>
        <p:nvPicPr>
          <p:cNvPr id="10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903" y="372666"/>
            <a:ext cx="2700752" cy="2700752"/>
          </a:xfrm>
          <a:prstGeom prst="rect">
            <a:avLst/>
          </a:prstGeom>
        </p:spPr>
      </p:pic>
      <p:pic>
        <p:nvPicPr>
          <p:cNvPr id="11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E79EE19A-493E-4F5B-8BB0-E9E8CEE42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83" y="1431247"/>
            <a:ext cx="1338078" cy="568162"/>
          </a:xfrm>
          <a:prstGeom prst="rect">
            <a:avLst/>
          </a:prstGeom>
        </p:spPr>
      </p:pic>
      <p:pic>
        <p:nvPicPr>
          <p:cNvPr id="14" name="图片 31">
            <a:extLst>
              <a:ext uri="{FF2B5EF4-FFF2-40B4-BE49-F238E27FC236}">
                <a16:creationId xmlns:a16="http://schemas.microsoft.com/office/drawing/2014/main" id="{304ABA9F-E0ED-4C23-A48E-9694D4853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5" y="192653"/>
            <a:ext cx="2150085" cy="627006"/>
          </a:xfrm>
          <a:prstGeom prst="rect">
            <a:avLst/>
          </a:prstGeom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44616FC6-2EEB-4CA8-96C0-9F448650A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26" y="1828868"/>
            <a:ext cx="1338078" cy="56816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467640" y="-697446"/>
            <a:ext cx="4356123" cy="4257386"/>
            <a:chOff x="-467640" y="-697446"/>
            <a:chExt cx="4356123" cy="4257386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7640" y="-697446"/>
              <a:ext cx="4356123" cy="42573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0372" y="2133343"/>
              <a:ext cx="3226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HelvetIns" panose="02040603050506020204" pitchFamily="18" charset="0"/>
                  <a:cs typeface="+mn-cs"/>
                </a:rPr>
                <a:t>THỬ THÁCH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73053" y="3426409"/>
            <a:ext cx="1208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27418" y="5463746"/>
            <a:ext cx="4848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CÂY KÉO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54" y="2590027"/>
            <a:ext cx="3429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53" y="1531743"/>
            <a:ext cx="4762500" cy="47625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687249" y="400111"/>
            <a:ext cx="7331242" cy="1572099"/>
            <a:chOff x="2687249" y="401943"/>
            <a:chExt cx="7331242" cy="1572099"/>
          </a:xfrm>
        </p:grpSpPr>
        <p:sp>
          <p:nvSpPr>
            <p:cNvPr id="28" name="TextBox 27"/>
            <p:cNvSpPr txBox="1"/>
            <p:nvPr/>
          </p:nvSpPr>
          <p:spPr>
            <a:xfrm>
              <a:off x="2687249" y="401943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i Sau Nang" panose="04030905020802020C03" pitchFamily="82" charset="0"/>
                  <a:cs typeface="+mn-cs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i Sau Nang" panose="04030905020802020C03" pitchFamily="82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i Sau Nang" panose="04030905020802020C03" pitchFamily="82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87249" y="404382"/>
              <a:ext cx="733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VN Bai Sau Nang" panose="04030905020802020C03" pitchFamily="82" charset="0"/>
                  <a:cs typeface="+mn-cs"/>
                </a:rPr>
                <a:t>NHÌN HÌNH ĐOÁN TÊN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prstClr val="black"/>
                  </a:solidFill>
                  <a:latin typeface="UVN Bai Sau Nang" panose="04030905020802020C03" pitchFamily="82" charset="0"/>
                </a:rPr>
                <a:t>ĐỒ DÙNG HỌC TẬP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407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5c95d9be9ffa50fc92ed5552156a00c5">
            <a:extLst>
              <a:ext uri="{FF2B5EF4-FFF2-40B4-BE49-F238E27FC236}">
                <a16:creationId xmlns:a16="http://schemas.microsoft.com/office/drawing/2014/main" id="{522B5825-68A3-45C3-A1DE-7D59BDDF2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8"/>
          <a:stretch/>
        </p:blipFill>
        <p:spPr>
          <a:xfrm>
            <a:off x="1804845" y="-614621"/>
            <a:ext cx="9940656" cy="8199328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60DD02A1-CEBD-480A-980A-94BE536E9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7AE2F01D-015C-4EBE-A0E1-DEB625665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344" y="2211803"/>
            <a:ext cx="3001665" cy="926530"/>
          </a:xfrm>
          <a:prstGeom prst="rect">
            <a:avLst/>
          </a:prstGeom>
        </p:spPr>
      </p:pic>
      <p:pic>
        <p:nvPicPr>
          <p:cNvPr id="5" name="图片 48">
            <a:extLst>
              <a:ext uri="{FF2B5EF4-FFF2-40B4-BE49-F238E27FC236}">
                <a16:creationId xmlns:a16="http://schemas.microsoft.com/office/drawing/2014/main" id="{4A7E27C1-FF8A-405D-868E-AAF959F85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76" y="1567324"/>
            <a:ext cx="2150085" cy="912949"/>
          </a:xfrm>
          <a:prstGeom prst="rect">
            <a:avLst/>
          </a:prstGeom>
        </p:spPr>
      </p:pic>
      <p:grpSp>
        <p:nvGrpSpPr>
          <p:cNvPr id="6" name="组合 4">
            <a:extLst>
              <a:ext uri="{FF2B5EF4-FFF2-40B4-BE49-F238E27FC236}">
                <a16:creationId xmlns:a16="http://schemas.microsoft.com/office/drawing/2014/main" id="{D98FD742-6CB1-473E-8E72-910663FA2778}"/>
              </a:ext>
            </a:extLst>
          </p:cNvPr>
          <p:cNvGrpSpPr/>
          <p:nvPr/>
        </p:nvGrpSpPr>
        <p:grpSpPr>
          <a:xfrm flipH="1">
            <a:off x="2380085" y="271021"/>
            <a:ext cx="5266721" cy="1826156"/>
            <a:chOff x="593336" y="3151988"/>
            <a:chExt cx="6024901" cy="1940726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23CE972C-D949-4E6B-9190-DACF2B478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r="4607" b="31328"/>
            <a:stretch/>
          </p:blipFill>
          <p:spPr>
            <a:xfrm>
              <a:off x="603503" y="3151988"/>
              <a:ext cx="6014734" cy="1940726"/>
            </a:xfrm>
            <a:prstGeom prst="rect">
              <a:avLst/>
            </a:prstGeom>
          </p:spPr>
        </p:pic>
        <p:sp>
          <p:nvSpPr>
            <p:cNvPr id="8" name="文本框 6">
              <a:extLst>
                <a:ext uri="{FF2B5EF4-FFF2-40B4-BE49-F238E27FC236}">
                  <a16:creationId xmlns:a16="http://schemas.microsoft.com/office/drawing/2014/main" id="{92CB76EB-1E95-4C0E-AAFA-518406B7061C}"/>
                </a:ext>
              </a:extLst>
            </p:cNvPr>
            <p:cNvSpPr txBox="1"/>
            <p:nvPr/>
          </p:nvSpPr>
          <p:spPr>
            <a:xfrm>
              <a:off x="593336" y="3776859"/>
              <a:ext cx="4321075" cy="65417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400" b="1" cap="all" noProof="0" dirty="0">
                  <a:ln w="38100">
                    <a:noFill/>
                  </a:ln>
                  <a:gradFill>
                    <a:gsLst>
                      <a:gs pos="19000">
                        <a:srgbClr val="4472C4">
                          <a:lumMod val="5000"/>
                          <a:lumOff val="95000"/>
                        </a:srgbClr>
                      </a:gs>
                      <a:gs pos="40000">
                        <a:srgbClr val="72D6FE"/>
                      </a:gs>
                      <a:gs pos="57000">
                        <a:srgbClr val="31C3FD"/>
                      </a:gs>
                      <a:gs pos="97000">
                        <a:srgbClr val="02A6E8"/>
                      </a:gs>
                    </a:gsLst>
                    <a:lin ang="5400000" scaled="1"/>
                  </a:gradFill>
                  <a:latin typeface="UTM Soraya" panose="02040603050506020204" pitchFamily="18" charset="0"/>
                  <a:ea typeface="方正黑体简体" panose="03000509000000000000" pitchFamily="65" charset="-122"/>
                  <a:cs typeface="Arial" panose="020B0604020202020204" pitchFamily="34" charset="0"/>
                  <a:sym typeface="+mn-lt"/>
                </a:rPr>
                <a:t>Tiếng việt 2</a:t>
              </a:r>
              <a:endParaRPr kumimoji="0" lang="en-US" altLang="zh-CN" sz="34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4472C4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/>
                <a:uLnTx/>
                <a:uFillTx/>
                <a:latin typeface="UTM Soraya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9" name="图片 31">
            <a:extLst>
              <a:ext uri="{FF2B5EF4-FFF2-40B4-BE49-F238E27FC236}">
                <a16:creationId xmlns:a16="http://schemas.microsoft.com/office/drawing/2014/main" id="{E9F2F5B3-24AE-4EE5-A89D-270B1C249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1" y="67771"/>
            <a:ext cx="2150085" cy="6270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B56CB0-D0C9-46E3-A91F-177170E46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1" name="图片 48">
            <a:extLst>
              <a:ext uri="{FF2B5EF4-FFF2-40B4-BE49-F238E27FC236}">
                <a16:creationId xmlns:a16="http://schemas.microsoft.com/office/drawing/2014/main" id="{0C855A0E-EBE0-48A4-AED7-FAE2D999A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29" y="381926"/>
            <a:ext cx="2150085" cy="912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4781796" y="1712539"/>
            <a:ext cx="466096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 TẬP 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402FE5E-8277-4154-9661-CFD86B9EE6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102" y="3983090"/>
            <a:ext cx="5236893" cy="3698272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C6B5D2F3-AF0D-418D-A175-8ABBC2630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16" y="658491"/>
            <a:ext cx="1798569" cy="2170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1"/>
            <a:ext cx="5069082" cy="6871361"/>
          </a:xfrm>
          <a:prstGeom prst="rect">
            <a:avLst/>
          </a:pr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D535B88-E5F8-4FD4-8EC7-616F08D022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76" y="4660899"/>
            <a:ext cx="4358277" cy="22104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597747" y="4667"/>
            <a:ext cx="1694792" cy="1748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08" y="2174204"/>
            <a:ext cx="8163252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79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12B7F7A-DEBD-4E26-9844-240C1D010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12192000" cy="16764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294034"/>
            <a:ext cx="6841310" cy="768740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994F38B1-5667-42C3-87DB-AF9C3B59D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950" y="1581223"/>
            <a:ext cx="6841442" cy="2327519"/>
            <a:chOff x="26950" y="1581223"/>
            <a:chExt cx="6841442" cy="2327519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A2761B6C-02CB-442A-BAC9-A061E006F110}"/>
                </a:ext>
              </a:extLst>
            </p:cNvPr>
            <p:cNvSpPr txBox="1"/>
            <p:nvPr/>
          </p:nvSpPr>
          <p:spPr>
            <a:xfrm>
              <a:off x="326603" y="1581223"/>
              <a:ext cx="6340927" cy="2326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LUYỆN TẬP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1A76759-D9F8-42E9-9046-7A1462CD9790}"/>
                </a:ext>
              </a:extLst>
            </p:cNvPr>
            <p:cNvSpPr txBox="1"/>
            <p:nvPr/>
          </p:nvSpPr>
          <p:spPr>
            <a:xfrm>
              <a:off x="26950" y="1582656"/>
              <a:ext cx="6841442" cy="23260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70AD47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Gradoo" panose="02040603050506020204" pitchFamily="18" charset="0"/>
                  <a:ea typeface="字魂27号-布丁体" panose="00000500000000000000" pitchFamily="2" charset="-122"/>
                  <a:cs typeface="+mn-cs"/>
                </a:rPr>
                <a:t>LUYỆN TẬP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Gradoo" panose="02040603050506020204" pitchFamily="18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053943" y="2013857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3" name="图片 27">
            <a:extLst>
              <a:ext uri="{FF2B5EF4-FFF2-40B4-BE49-F238E27FC236}">
                <a16:creationId xmlns:a16="http://schemas.microsoft.com/office/drawing/2014/main" id="{9B80834A-E6EC-45FC-AAA1-83642DD33A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8" y="5590099"/>
            <a:ext cx="4594235" cy="1271551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9D860978-3F0D-4E18-949F-9F1096BD04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1" r="5495"/>
          <a:stretch/>
        </p:blipFill>
        <p:spPr>
          <a:xfrm>
            <a:off x="9290489" y="0"/>
            <a:ext cx="2433426" cy="2420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8">
            <a:extLst>
              <a:ext uri="{FF2B5EF4-FFF2-40B4-BE49-F238E27FC236}">
                <a16:creationId xmlns:a16="http://schemas.microsoft.com/office/drawing/2014/main" id="{A5185239-4FFA-4C78-805C-35F2314E9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t="13857" b="47857"/>
          <a:stretch/>
        </p:blipFill>
        <p:spPr>
          <a:xfrm>
            <a:off x="10098443" y="854859"/>
            <a:ext cx="2095500" cy="1701826"/>
          </a:xfrm>
          <a:custGeom>
            <a:avLst/>
            <a:gdLst>
              <a:gd name="connsiteX0" fmla="*/ 0 w 2095500"/>
              <a:gd name="connsiteY0" fmla="*/ 0 h 4445000"/>
              <a:gd name="connsiteX1" fmla="*/ 2095500 w 2095500"/>
              <a:gd name="connsiteY1" fmla="*/ 0 h 4445000"/>
              <a:gd name="connsiteX2" fmla="*/ 2095500 w 2095500"/>
              <a:gd name="connsiteY2" fmla="*/ 4445000 h 4445000"/>
              <a:gd name="connsiteX3" fmla="*/ 0 w 20955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4445000">
                <a:moveTo>
                  <a:pt x="0" y="0"/>
                </a:moveTo>
                <a:lnTo>
                  <a:pt x="2095500" y="0"/>
                </a:lnTo>
                <a:lnTo>
                  <a:pt x="2095500" y="4445000"/>
                </a:lnTo>
                <a:lnTo>
                  <a:pt x="0" y="4445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4415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1012153"/>
            <a:ext cx="1407452" cy="930185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13E2E7EA-E131-468A-8063-A4E35443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" y="468397"/>
            <a:ext cx="1132980" cy="1162485"/>
          </a:xfrm>
          <a:prstGeom prst="rect">
            <a:avLst/>
          </a:prstGeom>
        </p:spPr>
      </p:pic>
      <p:sp>
        <p:nvSpPr>
          <p:cNvPr id="17" name="文本框 7"/>
          <p:cNvSpPr txBox="1">
            <a:spLocks noChangeArrowheads="1"/>
          </p:cNvSpPr>
          <p:nvPr/>
        </p:nvSpPr>
        <p:spPr bwMode="auto">
          <a:xfrm>
            <a:off x="787878" y="766632"/>
            <a:ext cx="1111202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514350" marR="0" lvl="0" indent="-51435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Chọn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từ chỉ đặc điểm của mỗi đồ dùng học tập trong hình</a:t>
            </a:r>
          </a:p>
          <a:p>
            <a:pPr marR="0" lvl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i="1" baseline="0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(thẳng</a:t>
            </a:r>
            <a:r>
              <a:rPr lang="vi-VN" sz="3200" b="1" i="1" dirty="0">
                <a:solidFill>
                  <a:srgbClr val="FF0000"/>
                </a:solidFill>
                <a:latin typeface="UTM Aptima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 tắp, trắng tinh, nhọn hoắt, tím ngắt)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ptima" panose="020406030505060202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389" t="33827" r="14445" b="24692"/>
          <a:stretch/>
        </p:blipFill>
        <p:spPr>
          <a:xfrm>
            <a:off x="1600200" y="2006131"/>
            <a:ext cx="8991600" cy="38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15">
            <a:extLst>
              <a:ext uri="{FF2B5EF4-FFF2-40B4-BE49-F238E27FC236}">
                <a16:creationId xmlns:a16="http://schemas.microsoft.com/office/drawing/2014/main" id="{12686640-1624-41EF-9B46-4271A43C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0" y="1012153"/>
            <a:ext cx="1407452" cy="930185"/>
          </a:xfrm>
          <a:prstGeom prst="rect">
            <a:avLst/>
          </a:prstGeom>
        </p:spPr>
      </p:pic>
      <p:grpSp>
        <p:nvGrpSpPr>
          <p:cNvPr id="8" name="组合 9"/>
          <p:cNvGrpSpPr/>
          <p:nvPr/>
        </p:nvGrpSpPr>
        <p:grpSpPr>
          <a:xfrm rot="3700319">
            <a:off x="-230006" y="5238812"/>
            <a:ext cx="2448550" cy="987720"/>
            <a:chOff x="4322882" y="5260680"/>
            <a:chExt cx="2448550" cy="987720"/>
          </a:xfrm>
        </p:grpSpPr>
        <p:sp>
          <p:nvSpPr>
            <p:cNvPr id="9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0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sp>
          <p:nvSpPr>
            <p:cNvPr id="11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</p:grpSp>
      <p:pic>
        <p:nvPicPr>
          <p:cNvPr id="38" name="图片 9">
            <a:extLst>
              <a:ext uri="{FF2B5EF4-FFF2-40B4-BE49-F238E27FC236}">
                <a16:creationId xmlns:a16="http://schemas.microsoft.com/office/drawing/2014/main" id="{940DA7B1-FB06-4E7F-9F50-C56C7B97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0"/>
          <a:stretch/>
        </p:blipFill>
        <p:spPr>
          <a:xfrm>
            <a:off x="0" y="5872525"/>
            <a:ext cx="12192000" cy="98547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843792" y="679629"/>
            <a:ext cx="10360947" cy="1423579"/>
            <a:chOff x="534270" y="1273736"/>
            <a:chExt cx="11543183" cy="1423579"/>
          </a:xfrm>
        </p:grpSpPr>
        <p:grpSp>
          <p:nvGrpSpPr>
            <p:cNvPr id="42" name="Group 41"/>
            <p:cNvGrpSpPr/>
            <p:nvPr/>
          </p:nvGrpSpPr>
          <p:grpSpPr>
            <a:xfrm>
              <a:off x="534270" y="1273736"/>
              <a:ext cx="3644641" cy="1396795"/>
              <a:chOff x="806972" y="1540514"/>
              <a:chExt cx="3743619" cy="1705030"/>
            </a:xfrm>
          </p:grpSpPr>
          <p:sp>
            <p:nvSpPr>
              <p:cNvPr id="44" name="Oval 21"/>
              <p:cNvSpPr/>
              <p:nvPr/>
            </p:nvSpPr>
            <p:spPr>
              <a:xfrm>
                <a:off x="806972" y="1540514"/>
                <a:ext cx="3743619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09500" y="1983060"/>
                <a:ext cx="3027224" cy="1014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Thước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kẻ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3" name="Rounded Rectangle 11"/>
            <p:cNvSpPr/>
            <p:nvPr/>
          </p:nvSpPr>
          <p:spPr>
            <a:xfrm>
              <a:off x="5182965" y="1488028"/>
              <a:ext cx="6894488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hẳng tắp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2630" y="3397373"/>
            <a:ext cx="10807299" cy="1186602"/>
            <a:chOff x="337719" y="3588444"/>
            <a:chExt cx="10807299" cy="1186602"/>
          </a:xfrm>
        </p:grpSpPr>
        <p:grpSp>
          <p:nvGrpSpPr>
            <p:cNvPr id="47" name="Group 46"/>
            <p:cNvGrpSpPr/>
            <p:nvPr/>
          </p:nvGrpSpPr>
          <p:grpSpPr>
            <a:xfrm>
              <a:off x="337719" y="3588444"/>
              <a:ext cx="3804408" cy="1186602"/>
              <a:chOff x="4262036" y="2947911"/>
              <a:chExt cx="3975463" cy="1711714"/>
            </a:xfrm>
          </p:grpSpPr>
          <p:sp>
            <p:nvSpPr>
              <p:cNvPr id="49" name="Oval 21"/>
              <p:cNvSpPr/>
              <p:nvPr/>
            </p:nvSpPr>
            <p:spPr>
              <a:xfrm>
                <a:off x="4262036" y="2947911"/>
                <a:ext cx="3975463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646988" y="3284487"/>
                <a:ext cx="3114626" cy="110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 bút chì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8" name="Rounded Rectangle 11"/>
            <p:cNvSpPr/>
            <p:nvPr/>
          </p:nvSpPr>
          <p:spPr>
            <a:xfrm>
              <a:off x="4388425" y="3601070"/>
              <a:ext cx="6756593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họn hoắt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92400" y="2143897"/>
            <a:ext cx="10512340" cy="1137477"/>
            <a:chOff x="691572" y="2975937"/>
            <a:chExt cx="10512340" cy="1137477"/>
          </a:xfrm>
        </p:grpSpPr>
        <p:grpSp>
          <p:nvGrpSpPr>
            <p:cNvPr id="52" name="Group 51"/>
            <p:cNvGrpSpPr/>
            <p:nvPr/>
          </p:nvGrpSpPr>
          <p:grpSpPr>
            <a:xfrm>
              <a:off x="691572" y="2975937"/>
              <a:ext cx="3029172" cy="1050158"/>
              <a:chOff x="6262526" y="1432223"/>
              <a:chExt cx="2948033" cy="1705030"/>
            </a:xfrm>
          </p:grpSpPr>
          <p:sp>
            <p:nvSpPr>
              <p:cNvPr id="54" name="Oval 21"/>
              <p:cNvSpPr/>
              <p:nvPr/>
            </p:nvSpPr>
            <p:spPr>
              <a:xfrm>
                <a:off x="6262526" y="143222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442093" y="1610136"/>
                <a:ext cx="2588898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Quyển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vở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3" name="Rounded Rectangle 11"/>
            <p:cNvSpPr/>
            <p:nvPr/>
          </p:nvSpPr>
          <p:spPr>
            <a:xfrm>
              <a:off x="4797698" y="2982292"/>
              <a:ext cx="6406214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rắng tinh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13212" y="4763837"/>
            <a:ext cx="10302608" cy="1199920"/>
            <a:chOff x="608879" y="5509690"/>
            <a:chExt cx="10302608" cy="1199920"/>
          </a:xfrm>
        </p:grpSpPr>
        <p:grpSp>
          <p:nvGrpSpPr>
            <p:cNvPr id="57" name="Group 56"/>
            <p:cNvGrpSpPr/>
            <p:nvPr/>
          </p:nvGrpSpPr>
          <p:grpSpPr>
            <a:xfrm>
              <a:off x="608879" y="5509690"/>
              <a:ext cx="2781745" cy="1143313"/>
              <a:chOff x="1560463" y="4218061"/>
              <a:chExt cx="2948033" cy="1705030"/>
            </a:xfrm>
          </p:grpSpPr>
          <p:sp>
            <p:nvSpPr>
              <p:cNvPr id="59" name="Oval 21"/>
              <p:cNvSpPr/>
              <p:nvPr/>
            </p:nvSpPr>
            <p:spPr>
              <a:xfrm>
                <a:off x="1560463" y="4218061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779636" y="4596124"/>
                <a:ext cx="2094247" cy="11474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Lọ mực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8" name="Rounded Rectangle 11"/>
            <p:cNvSpPr/>
            <p:nvPr/>
          </p:nvSpPr>
          <p:spPr>
            <a:xfrm>
              <a:off x="4694193" y="5578488"/>
              <a:ext cx="6217294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ím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ngắt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7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288</Words>
  <Application>Microsoft Office PowerPoint</Application>
  <PresentationFormat>Widescreen</PresentationFormat>
  <Paragraphs>68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UTM Soraya</vt:lpstr>
      <vt:lpstr>Arial</vt:lpstr>
      <vt:lpstr>SVN-Dancing Script</vt:lpstr>
      <vt:lpstr>Times New Roman</vt:lpstr>
      <vt:lpstr>字魂70号-灵悦黑体</vt:lpstr>
      <vt:lpstr>Cambria</vt:lpstr>
      <vt:lpstr>SVN-Newton</vt:lpstr>
      <vt:lpstr>#9Slide07 IcielPony</vt:lpstr>
      <vt:lpstr>UTM Avo</vt:lpstr>
      <vt:lpstr>Calibri Light</vt:lpstr>
      <vt:lpstr>字魂59号-创粗黑</vt:lpstr>
      <vt:lpstr>UTM Showcard</vt:lpstr>
      <vt:lpstr>Calibri</vt:lpstr>
      <vt:lpstr>#9Slide05 Aphrodite Pro</vt:lpstr>
      <vt:lpstr>#9Slide03 HelvetIns</vt:lpstr>
      <vt:lpstr>UTM Aptima</vt:lpstr>
      <vt:lpstr>#9Slide07 IcielBC Cubano Normal</vt:lpstr>
      <vt:lpstr>UTM Gradoo</vt:lpstr>
      <vt:lpstr>UVN Bai Sau Nang</vt:lpstr>
      <vt:lpstr>等线</vt:lpstr>
      <vt:lpstr>#9Slide07 HoneyCream</vt:lpstr>
      <vt:lpstr>SVN-Poky's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User</cp:lastModifiedBy>
  <cp:revision>7</cp:revision>
  <dcterms:created xsi:type="dcterms:W3CDTF">2022-09-18T03:25:19Z</dcterms:created>
  <dcterms:modified xsi:type="dcterms:W3CDTF">2022-10-02T05:16:10Z</dcterms:modified>
</cp:coreProperties>
</file>