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57" r:id="rId2"/>
  </p:sldMasterIdLst>
  <p:notesMasterIdLst>
    <p:notesMasterId r:id="rId18"/>
  </p:notesMasterIdLst>
  <p:handoutMasterIdLst>
    <p:handoutMasterId r:id="rId19"/>
  </p:handoutMasterIdLst>
  <p:sldIdLst>
    <p:sldId id="3229" r:id="rId3"/>
    <p:sldId id="3230" r:id="rId4"/>
    <p:sldId id="3240" r:id="rId5"/>
    <p:sldId id="3241" r:id="rId6"/>
    <p:sldId id="3231" r:id="rId7"/>
    <p:sldId id="3236" r:id="rId8"/>
    <p:sldId id="3237" r:id="rId9"/>
    <p:sldId id="3238" r:id="rId10"/>
    <p:sldId id="3198" r:id="rId11"/>
    <p:sldId id="3232" r:id="rId12"/>
    <p:sldId id="3233" r:id="rId13"/>
    <p:sldId id="3196" r:id="rId14"/>
    <p:sldId id="3239" r:id="rId15"/>
    <p:sldId id="3235" r:id="rId16"/>
    <p:sldId id="3242" r:id="rId17"/>
  </p:sldIdLst>
  <p:sldSz cx="12858750" cy="7232650"/>
  <p:notesSz cx="6858000" cy="9144000"/>
  <p:embeddedFontLst>
    <p:embeddedFont>
      <p:font typeface="#9Slide05 Aphrodite Pro" panose="02000000000000000000" pitchFamily="2" charset="0"/>
      <p:regular r:id="rId20"/>
    </p:embeddedFont>
    <p:embeddedFont>
      <p:font typeface="#9Slide07 Altus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HP001 5 hàng" panose="020B0603050302020204" pitchFamily="34" charset="0"/>
      <p:regular r:id="rId36"/>
      <p:bold r:id="rId37"/>
    </p:embeddedFont>
    <p:embeddedFont>
      <p:font typeface="Kirang Haerang" panose="020B0604020202020204" charset="0"/>
      <p:regular r:id="rId38"/>
    </p:embeddedFont>
    <p:embeddedFont>
      <p:font typeface="M PLUS Rounded 1c" panose="020B0604020202020204" charset="0"/>
      <p:regular r:id="rId39"/>
      <p:bold r:id="rId40"/>
    </p:embeddedFont>
    <p:embeddedFont>
      <p:font typeface="Microsoft YaHei" panose="020B0503020204020204" pitchFamily="34" charset="-122"/>
      <p:regular r:id="rId41"/>
      <p:bold r:id="rId42"/>
    </p:embeddedFont>
    <p:embeddedFont>
      <p:font typeface="SVN-Dancing Script" panose="02040603050506020204" pitchFamily="18" charset="0"/>
      <p:regular r:id="rId43"/>
    </p:embeddedFont>
    <p:embeddedFont>
      <p:font typeface="SVN-Fiolex Girls" panose="020B0606040200020203" pitchFamily="34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SVN-Poky's" panose="020B0606040200020203" pitchFamily="34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UTM Cookies" panose="02040603050506020204" pitchFamily="18" charset="0"/>
      <p:regular r:id="rId49"/>
    </p:embeddedFont>
    <p:embeddedFont>
      <p:font typeface="UTM Seagull" panose="02040603050506020204" pitchFamily="18" charset="0"/>
      <p:bold r:id="rId50"/>
      <p:boldItalic r:id="rId51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01D"/>
    <a:srgbClr val="FE67BE"/>
    <a:srgbClr val="F0A12C"/>
    <a:srgbClr val="E79D7F"/>
    <a:srgbClr val="0A1A3B"/>
    <a:srgbClr val="EC206C"/>
    <a:srgbClr val="BC148E"/>
    <a:srgbClr val="FC0F7C"/>
    <a:srgbClr val="00BDBC"/>
    <a:srgbClr val="00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79" autoAdjust="0"/>
    <p:restoredTop sz="92986" autoAdjust="0"/>
  </p:normalViewPr>
  <p:slideViewPr>
    <p:cSldViewPr>
      <p:cViewPr varScale="1">
        <p:scale>
          <a:sx n="76" d="100"/>
          <a:sy n="76" d="100"/>
        </p:scale>
        <p:origin x="1099" y="72"/>
      </p:cViewPr>
      <p:guideLst>
        <p:guide orient="horz" pos="328"/>
        <p:guide pos="4050"/>
        <p:guide orient="horz" pos="4183"/>
        <p:guide pos="7588"/>
        <p:guide pos="376"/>
        <p:guide pos="132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93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2022/10/2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507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6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706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6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664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41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69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0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35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745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1857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49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4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967290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marR="0" lvl="0" indent="0" algn="l" defTabSz="1285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619017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marR="0" lvl="0" indent="0" algn="l" defTabSz="1285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58534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marR="0" lvl="0" indent="0" algn="l" defTabSz="1285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2057930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marR="0" lvl="0" indent="0" algn="l" defTabSz="1285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5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19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2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967290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5" name="Google Shape;985;p14"/>
          <p:cNvSpPr/>
          <p:nvPr/>
        </p:nvSpPr>
        <p:spPr>
          <a:xfrm>
            <a:off x="619017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6" name="Google Shape;986;p14"/>
          <p:cNvSpPr/>
          <p:nvPr/>
        </p:nvSpPr>
        <p:spPr>
          <a:xfrm>
            <a:off x="758534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7" name="Google Shape;987;p14"/>
          <p:cNvSpPr/>
          <p:nvPr/>
        </p:nvSpPr>
        <p:spPr>
          <a:xfrm>
            <a:off x="12057930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220698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8565" y="763361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964879" y="817319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44203" y="9388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389165" y="62750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10317807" y="37596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87853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328" y="625782"/>
            <a:ext cx="11982094" cy="80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328" y="1620579"/>
            <a:ext cx="11982094" cy="48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14394" y="6557289"/>
            <a:ext cx="771609" cy="55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406">
                <a:solidFill>
                  <a:schemeClr val="dk2"/>
                </a:solidFill>
              </a:defRPr>
            </a:lvl1pPr>
            <a:lvl2pPr lvl="1" algn="r">
              <a:buNone/>
              <a:defRPr sz="1406">
                <a:solidFill>
                  <a:schemeClr val="dk2"/>
                </a:solidFill>
              </a:defRPr>
            </a:lvl2pPr>
            <a:lvl3pPr lvl="2" algn="r">
              <a:buNone/>
              <a:defRPr sz="1406">
                <a:solidFill>
                  <a:schemeClr val="dk2"/>
                </a:solidFill>
              </a:defRPr>
            </a:lvl3pPr>
            <a:lvl4pPr lvl="3" algn="r">
              <a:buNone/>
              <a:defRPr sz="1406">
                <a:solidFill>
                  <a:schemeClr val="dk2"/>
                </a:solidFill>
              </a:defRPr>
            </a:lvl4pPr>
            <a:lvl5pPr lvl="4" algn="r">
              <a:buNone/>
              <a:defRPr sz="1406">
                <a:solidFill>
                  <a:schemeClr val="dk2"/>
                </a:solidFill>
              </a:defRPr>
            </a:lvl5pPr>
            <a:lvl6pPr lvl="5" algn="r">
              <a:buNone/>
              <a:defRPr sz="1406">
                <a:solidFill>
                  <a:schemeClr val="dk2"/>
                </a:solidFill>
              </a:defRPr>
            </a:lvl6pPr>
            <a:lvl7pPr lvl="6" algn="r">
              <a:buNone/>
              <a:defRPr sz="1406">
                <a:solidFill>
                  <a:schemeClr val="dk2"/>
                </a:solidFill>
              </a:defRPr>
            </a:lvl7pPr>
            <a:lvl8pPr lvl="7" algn="r">
              <a:buNone/>
              <a:defRPr sz="1406">
                <a:solidFill>
                  <a:schemeClr val="dk2"/>
                </a:solidFill>
              </a:defRPr>
            </a:lvl8pPr>
            <a:lvl9pPr lvl="8" algn="r">
              <a:buNone/>
              <a:defRPr sz="1406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885914" y="-310868"/>
            <a:ext cx="3074410" cy="3258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38331" y="7232654"/>
            <a:ext cx="2565013" cy="281584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451895" y="9070755"/>
            <a:ext cx="8758384" cy="1260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31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428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31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53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5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5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3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531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31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53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531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53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531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377192" y="-516241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375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83633" y="9582523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5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00755" y="6125430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1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531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2593733" y="-27176759"/>
            <a:ext cx="5101215" cy="6695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2593733" y="33286668"/>
            <a:ext cx="5101215" cy="66957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3794088" y="-27176759"/>
            <a:ext cx="5101215" cy="6695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4164127" y="33286668"/>
            <a:ext cx="5101215" cy="66957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687363" y="2688640"/>
            <a:ext cx="4677307" cy="7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19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219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219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67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52" y="2464196"/>
            <a:ext cx="12858045" cy="4768453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4575" y="-699446"/>
            <a:ext cx="609600" cy="609600"/>
          </a:xfrm>
          <a:prstGeom prst="rect">
            <a:avLst/>
          </a:prstGeom>
        </p:spPr>
      </p:pic>
      <p:sp>
        <p:nvSpPr>
          <p:cNvPr id="10" name="Google Shape;1588;p38"/>
          <p:cNvSpPr txBox="1">
            <a:spLocks/>
          </p:cNvSpPr>
          <p:nvPr/>
        </p:nvSpPr>
        <p:spPr>
          <a:xfrm rot="20015476">
            <a:off x="574480" y="1254845"/>
            <a:ext cx="3529943" cy="59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20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lang="en-US" sz="120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1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900983" y="2104157"/>
            <a:ext cx="7447480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Khi</a:t>
            </a:r>
            <a:r>
              <a:rPr lang="en-US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E2C81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trang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sách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BC148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mở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ra</a:t>
            </a:r>
            <a:endParaRPr lang="en-US" sz="150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B05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1415636" y="1024037"/>
            <a:ext cx="10153128" cy="9361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913209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16826" r="39663" b="15720"/>
          <a:stretch/>
        </p:blipFill>
        <p:spPr>
          <a:xfrm rot="708359">
            <a:off x="814674" y="2247741"/>
            <a:ext cx="3285083" cy="4581826"/>
          </a:xfrm>
          <a:prstGeom prst="rect">
            <a:avLst/>
          </a:prstGeom>
        </p:spPr>
      </p:pic>
      <p:sp>
        <p:nvSpPr>
          <p:cNvPr id="9" name="Rounded Rectangle 63"/>
          <p:cNvSpPr/>
          <p:nvPr/>
        </p:nvSpPr>
        <p:spPr>
          <a:xfrm rot="10800000">
            <a:off x="4533728" y="2248173"/>
            <a:ext cx="5425269" cy="3688431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rgbClr val="E79D7F">
              <a:alpha val="92941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09" y="2864842"/>
            <a:ext cx="4367808" cy="4367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8945" y="2917272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Bùi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Mạnh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Hùng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627" y="3842441"/>
            <a:ext cx="54191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Tǟần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Thị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Hiền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Lương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6663" y="4746950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Đỗ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Hồng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Dương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  <p:bldP spid="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71" y="2993224"/>
            <a:ext cx="4367808" cy="4367808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2108200" y="375965"/>
            <a:ext cx="4971436" cy="7301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2911" y="375965"/>
            <a:ext cx="4826725" cy="6611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3.Chọn a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416023" y="1021813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339849" y="1972086"/>
            <a:ext cx="11350056" cy="415494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hay 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ật từng trang, từng trang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 trắng sờ mát rượi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ắn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ót bàn tay xinh.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49855" y="217616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97763" y="279908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17223" y="3460754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95116" y="5463381"/>
            <a:ext cx="44421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28975" y="5463381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60650" y="1960141"/>
            <a:ext cx="93610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(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gắn/gắng):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bó, cố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sức</a:t>
            </a:r>
          </a:p>
          <a:p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(nắn/nắng):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ánh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, uốn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nót</a:t>
            </a:r>
          </a:p>
          <a:p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(vần/vầng):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thơ,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trăng,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trán</a:t>
            </a:r>
          </a:p>
          <a:p>
            <a:pPr algn="just"/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(vân/vâng)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gỗ,</a:t>
            </a:r>
            <a:r>
              <a:rPr lang="vi-VN" sz="4000" dirty="0">
                <a:solidFill>
                  <a:srgbClr val="000000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vi-VN" sz="4000" dirty="0">
                <a:solidFill>
                  <a:srgbClr val="000000"/>
                </a:solidFill>
                <a:latin typeface="Times New Roman (Headings)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lời,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tay</a:t>
            </a:r>
            <a:endParaRPr lang="en-US" sz="4000" dirty="0"/>
          </a:p>
        </p:txBody>
      </p:sp>
      <p:sp>
        <p:nvSpPr>
          <p:cNvPr id="40" name="Google Shape;117;p2"/>
          <p:cNvSpPr/>
          <p:nvPr/>
        </p:nvSpPr>
        <p:spPr>
          <a:xfrm>
            <a:off x="1100611" y="1600101"/>
            <a:ext cx="9793088" cy="518457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40970" y="2027513"/>
            <a:ext cx="864096" cy="618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645226" y="2027513"/>
            <a:ext cx="1008112" cy="600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>
            <a:off x="7869362" y="2036607"/>
            <a:ext cx="1008112" cy="600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5273089" y="3200545"/>
            <a:ext cx="1008112" cy="618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291458" y="3255733"/>
            <a:ext cx="838663" cy="53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369433" y="3243289"/>
            <a:ext cx="770945" cy="53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342659" y="4417951"/>
            <a:ext cx="770945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42859" y="4459247"/>
            <a:ext cx="1008112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9123" y="4449223"/>
            <a:ext cx="1008112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124946" y="5721798"/>
            <a:ext cx="792088" cy="5365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814600" y="5721797"/>
            <a:ext cx="1046649" cy="6020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758815" y="5721797"/>
            <a:ext cx="760308" cy="5365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itle 1"/>
          <p:cNvSpPr>
            <a:spLocks noGrp="1"/>
          </p:cNvSpPr>
          <p:nvPr/>
        </p:nvSpPr>
        <p:spPr>
          <a:xfrm>
            <a:off x="307914" y="381927"/>
            <a:ext cx="10946431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8" b="89948" l="9994" r="89948">
                        <a14:foregroundMark x1="37450" y1="24182" x2="42160" y2="26824"/>
                        <a14:foregroundMark x1="50373" y1="25043" x2="54164" y2="286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69" y="3236625"/>
            <a:ext cx="4408413" cy="4408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9" grpId="0" animBg="1"/>
      <p:bldP spid="51" grpId="0" animBg="1"/>
      <p:bldP spid="53" grpId="0" animBg="1"/>
      <p:bldP spid="56" grpId="0" animBg="1"/>
      <p:bldP spid="57" grpId="0" animBg="1"/>
      <p:bldP spid="61" grpId="0" animBg="1"/>
      <p:bldP spid="62" grpId="0" animBg="1"/>
      <p:bldP spid="65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-39452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-51345" y="2542143"/>
            <a:ext cx="12858045" cy="47684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145209" y="418484"/>
            <a:ext cx="7444406" cy="3513308"/>
            <a:chOff x="875733" y="549630"/>
            <a:chExt cx="7168869" cy="3513309"/>
          </a:xfrm>
        </p:grpSpPr>
        <p:sp>
          <p:nvSpPr>
            <p:cNvPr id="7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1" y="3209738"/>
              <a:ext cx="716588" cy="853201"/>
              <a:chOff x="4324687" y="3374839"/>
              <a:chExt cx="544313" cy="648083"/>
            </a:xfrm>
          </p:grpSpPr>
          <p:grpSp>
            <p:nvGrpSpPr>
              <p:cNvPr id="51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66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53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41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43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197" y="1822606"/>
              <a:ext cx="396960" cy="966266"/>
              <a:chOff x="4459282" y="2187084"/>
              <a:chExt cx="301527" cy="733966"/>
            </a:xfrm>
          </p:grpSpPr>
          <p:grpSp>
            <p:nvGrpSpPr>
              <p:cNvPr id="31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37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8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9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40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32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2" y="2187084"/>
                <a:ext cx="298898" cy="733966"/>
                <a:chOff x="4459282" y="2187084"/>
                <a:chExt cx="298898" cy="733966"/>
              </a:xfrm>
            </p:grpSpPr>
            <p:sp>
              <p:nvSpPr>
                <p:cNvPr id="33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2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4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5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6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875733" y="549630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5" name="Google Shape;1606;p38"/>
            <p:cNvGrpSpPr/>
            <p:nvPr/>
          </p:nvGrpSpPr>
          <p:grpSpPr>
            <a:xfrm>
              <a:off x="6365330" y="2542362"/>
              <a:ext cx="562055" cy="415796"/>
              <a:chOff x="657378" y="3277540"/>
              <a:chExt cx="1362956" cy="1125242"/>
            </a:xfrm>
          </p:grpSpPr>
          <p:sp>
            <p:nvSpPr>
              <p:cNvPr id="16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21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22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29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30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3335029" y="1692970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309148" y="217188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5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52" y="2464196"/>
            <a:ext cx="12858045" cy="47684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6807" y="1312069"/>
            <a:ext cx="11953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Chúc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0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các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em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học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0A12C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tốt</a:t>
            </a:r>
            <a:endParaRPr lang="en-US" sz="9000" dirty="0">
              <a:solidFill>
                <a:srgbClr val="F0A12C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42316" y="3174774"/>
            <a:ext cx="14427730" cy="728168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8576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id-ID" sz="1969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618797" y="2376700"/>
            <a:ext cx="13502408" cy="485594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8576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id-ID" sz="1969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16413" y="3945971"/>
            <a:ext cx="3309868" cy="34150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915691" y="3574945"/>
            <a:ext cx="13677892" cy="1687870"/>
          </a:xfrm>
          <a:prstGeom prst="rect">
            <a:avLst/>
          </a:prstGeom>
        </p:spPr>
        <p:txBody>
          <a:bodyPr vert="horz" lIns="128580" tIns="64290" rIns="128580" bIns="6429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85766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4922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922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922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922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85766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4922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922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922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922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922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922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922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922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922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55" y="5387421"/>
            <a:ext cx="10911962" cy="13905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42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2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42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2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812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812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algn="ctr" defTabSz="642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2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812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lang="en-US" sz="2812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lang="en-US" sz="2812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lang="en-US" sz="2812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49" y="1715292"/>
            <a:ext cx="12010454" cy="2031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9193" y="626998"/>
            <a:ext cx="18134733" cy="10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5319" y="1564098"/>
            <a:ext cx="8229222" cy="563254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85944" y="1940185"/>
            <a:ext cx="841222" cy="841222"/>
            <a:chOff x="3529981" y="507683"/>
            <a:chExt cx="598350" cy="598350"/>
          </a:xfrm>
        </p:grpSpPr>
        <p:sp>
          <p:nvSpPr>
            <p:cNvPr id="20" name="椭圆 19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2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35" dirty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540439" y="4120316"/>
            <a:ext cx="856486" cy="841222"/>
            <a:chOff x="3718205" y="1994557"/>
            <a:chExt cx="609207" cy="598350"/>
          </a:xfrm>
        </p:grpSpPr>
        <p:sp>
          <p:nvSpPr>
            <p:cNvPr id="29" name="椭圆 28"/>
            <p:cNvSpPr/>
            <p:nvPr/>
          </p:nvSpPr>
          <p:spPr>
            <a:xfrm>
              <a:off x="3729062" y="1994557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Box 48"/>
            <p:cNvSpPr txBox="1"/>
            <p:nvPr/>
          </p:nvSpPr>
          <p:spPr>
            <a:xfrm>
              <a:off x="3718205" y="2045451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2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35" dirty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537492" y="1909097"/>
            <a:ext cx="1056595" cy="4227475"/>
            <a:chOff x="5901014" y="1112411"/>
            <a:chExt cx="1056725" cy="4227997"/>
          </a:xfrm>
        </p:grpSpPr>
        <p:sp>
          <p:nvSpPr>
            <p:cNvPr id="35" name="弧形 34"/>
            <p:cNvSpPr/>
            <p:nvPr/>
          </p:nvSpPr>
          <p:spPr>
            <a:xfrm>
              <a:off x="5901014" y="3226592"/>
              <a:ext cx="1056724" cy="1056724"/>
            </a:xfrm>
            <a:prstGeom prst="arc">
              <a:avLst>
                <a:gd name="adj1" fmla="val 16072548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弧形 35"/>
            <p:cNvSpPr/>
            <p:nvPr/>
          </p:nvSpPr>
          <p:spPr>
            <a:xfrm>
              <a:off x="5901014" y="1112411"/>
              <a:ext cx="1056724" cy="1056724"/>
            </a:xfrm>
            <a:prstGeom prst="arc">
              <a:avLst>
                <a:gd name="adj1" fmla="val 16200000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弧形 36"/>
            <p:cNvSpPr/>
            <p:nvPr/>
          </p:nvSpPr>
          <p:spPr>
            <a:xfrm flipH="1">
              <a:off x="5901015" y="2169503"/>
              <a:ext cx="1056724" cy="1056724"/>
            </a:xfrm>
            <a:prstGeom prst="arc">
              <a:avLst>
                <a:gd name="adj1" fmla="val 16169364"/>
                <a:gd name="adj2" fmla="val 528188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flipH="1">
              <a:off x="5901015" y="4283684"/>
              <a:ext cx="1056724" cy="1056724"/>
            </a:xfrm>
            <a:prstGeom prst="arc">
              <a:avLst>
                <a:gd name="adj1" fmla="val 16152732"/>
                <a:gd name="adj2" fmla="val 520193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03" y="566807"/>
            <a:ext cx="7834039" cy="16033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457" y="1930466"/>
            <a:ext cx="7432323" cy="144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9350" y="4264032"/>
            <a:ext cx="6412313" cy="240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186690" algn="just">
              <a:lnSpc>
                <a:spcPct val="115000"/>
              </a:lnSpc>
              <a:spcAft>
                <a:spcPts val="0"/>
              </a:spcAft>
              <a:tabLst>
                <a:tab pos="446405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31" y="2392189"/>
            <a:ext cx="4367808" cy="43678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E7D85-3A20-B136-FFA1-8AE21797A50F}"/>
              </a:ext>
            </a:extLst>
          </p:cNvPr>
          <p:cNvGrpSpPr/>
          <p:nvPr/>
        </p:nvGrpSpPr>
        <p:grpSpPr>
          <a:xfrm>
            <a:off x="1304706" y="2340388"/>
            <a:ext cx="6883633" cy="2242409"/>
            <a:chOff x="1304706" y="2340388"/>
            <a:chExt cx="6883633" cy="2242409"/>
          </a:xfrm>
        </p:grpSpPr>
        <p:sp>
          <p:nvSpPr>
            <p:cNvPr id="43" name="圆角矩形 42"/>
            <p:cNvSpPr/>
            <p:nvPr/>
          </p:nvSpPr>
          <p:spPr>
            <a:xfrm>
              <a:off x="1304706" y="2340388"/>
              <a:ext cx="6883633" cy="2242409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04706" y="2464197"/>
              <a:ext cx="6856257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0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Khởi</a:t>
              </a:r>
              <a:r>
                <a:rPr lang="en-US" sz="110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1000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động</a:t>
              </a:r>
              <a:r>
                <a:rPr kumimoji="0" lang="vi-VN" sz="11000" b="0" i="0" u="none" strike="noStrike" kern="0" cap="none" spc="0" normalizeH="0" baseline="0" noProof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uLnTx/>
                  <a:uFillTx/>
                  <a:latin typeface="SVN-Poky's" panose="020B0606040200020203" pitchFamily="34" charset="0"/>
                </a:rPr>
                <a:t> </a:t>
              </a:r>
              <a:endPara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06901D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5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TCH LADY Hướng dẫn Vũ điệu uống sữa Ngại gì thử thách online video cutter 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12" y="15925"/>
            <a:ext cx="12829238" cy="713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31" y="2392189"/>
            <a:ext cx="4367808" cy="43678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E8F6BF-661A-6A34-2358-BFFB6FE750E5}"/>
              </a:ext>
            </a:extLst>
          </p:cNvPr>
          <p:cNvGrpSpPr/>
          <p:nvPr/>
        </p:nvGrpSpPr>
        <p:grpSpPr>
          <a:xfrm>
            <a:off x="1316807" y="2968253"/>
            <a:ext cx="7022158" cy="2170401"/>
            <a:chOff x="1316807" y="2968253"/>
            <a:chExt cx="7022158" cy="2170401"/>
          </a:xfrm>
        </p:grpSpPr>
        <p:sp>
          <p:nvSpPr>
            <p:cNvPr id="43" name="圆角矩形 42"/>
            <p:cNvSpPr/>
            <p:nvPr/>
          </p:nvSpPr>
          <p:spPr>
            <a:xfrm>
              <a:off x="1316807" y="2968253"/>
              <a:ext cx="6739617" cy="217040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82708" y="3256285"/>
              <a:ext cx="68562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Nghe 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B05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-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BC148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viết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"/>
          <p:cNvSpPr txBox="1"/>
          <p:nvPr/>
        </p:nvSpPr>
        <p:spPr>
          <a:xfrm>
            <a:off x="3881766" y="1456085"/>
            <a:ext cx="5370379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3905976" y="4264397"/>
            <a:ext cx="5846664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189015" y="316972"/>
            <a:ext cx="6087795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2" b="89948" l="9994" r="89948">
                        <a14:foregroundMark x1="37507" y1="25732" x2="50431" y2="34118"/>
                        <a14:foregroundMark x1="53820" y1="23894" x2="50029" y2="30213"/>
                        <a14:foregroundMark x1="48191" y1="25560" x2="52843" y2="26536"/>
                        <a14:foregroundMark x1="51694" y1="23033" x2="48765" y2="23320"/>
                        <a14:foregroundMark x1="39920" y1="23320" x2="35267" y2="28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59" y="1528093"/>
            <a:ext cx="6043277" cy="60432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03673" y="1600101"/>
            <a:ext cx="8229222" cy="56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07" y="520700"/>
            <a:ext cx="6048672" cy="3944426"/>
          </a:xfrm>
          <a:prstGeom prst="rect">
            <a:avLst/>
          </a:prstGeom>
        </p:spPr>
      </p:pic>
      <p:sp>
        <p:nvSpPr>
          <p:cNvPr id="76" name="Text Box 1"/>
          <p:cNvSpPr txBox="1"/>
          <p:nvPr/>
        </p:nvSpPr>
        <p:spPr>
          <a:xfrm>
            <a:off x="1604839" y="1456085"/>
            <a:ext cx="5370379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1629049" y="4264397"/>
            <a:ext cx="5846664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189015" y="316972"/>
            <a:ext cx="6087795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8057935" y="1999767"/>
            <a:ext cx="3367616" cy="154656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820863" y="188813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48855" y="2464197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820863" y="296825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48855" y="3544317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97028" y="476845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76847" y="5776565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48855" y="6352629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76847" y="5272509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8041742" y="1949517"/>
            <a:ext cx="3411567" cy="1731235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3600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  <p:bldP spid="6" grpId="0"/>
      <p:bldP spid="6" grpId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8855" y="663997"/>
            <a:ext cx="10585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Luyện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viết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từ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khó</a:t>
            </a:r>
            <a:r>
              <a:rPr lang="vi-VN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dirty="0"/>
          </a:p>
        </p:txBody>
      </p:sp>
      <p:sp>
        <p:nvSpPr>
          <p:cNvPr id="21" name="Google Shape;117;p2"/>
          <p:cNvSpPr/>
          <p:nvPr/>
        </p:nvSpPr>
        <p:spPr>
          <a:xfrm>
            <a:off x="1725618" y="3857882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879" y="3862078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2" name="Google Shape;117;p2"/>
          <p:cNvSpPr/>
          <p:nvPr/>
        </p:nvSpPr>
        <p:spPr>
          <a:xfrm>
            <a:off x="7490131" y="3792044"/>
            <a:ext cx="3240360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1503" y="3778339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5" name="Google Shape;117;p2"/>
          <p:cNvSpPr/>
          <p:nvPr/>
        </p:nvSpPr>
        <p:spPr>
          <a:xfrm>
            <a:off x="4629175" y="5505564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1962" y="5474883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89215" y="2354869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9" name="Google Shape;117;p2"/>
          <p:cNvSpPr/>
          <p:nvPr/>
        </p:nvSpPr>
        <p:spPr>
          <a:xfrm>
            <a:off x="4629175" y="2411936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731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2824237"/>
            <a:ext cx="3761414" cy="4285033"/>
            <a:chOff x="434975" y="1644651"/>
            <a:chExt cx="3044825" cy="3468688"/>
          </a:xfrm>
        </p:grpSpPr>
        <p:sp>
          <p:nvSpPr>
            <p:cNvPr id="2053" name="Freeform 5"/>
            <p:cNvSpPr/>
            <p:nvPr/>
          </p:nvSpPr>
          <p:spPr bwMode="auto">
            <a:xfrm>
              <a:off x="1276350" y="3192463"/>
              <a:ext cx="1144588" cy="4318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14" y="102"/>
                </a:cxn>
                <a:cxn ang="0">
                  <a:pos x="430" y="0"/>
                </a:cxn>
                <a:cxn ang="0">
                  <a:pos x="490" y="0"/>
                </a:cxn>
                <a:cxn ang="0">
                  <a:pos x="200" y="168"/>
                </a:cxn>
                <a:cxn ang="0">
                  <a:pos x="137" y="153"/>
                </a:cxn>
                <a:cxn ang="0">
                  <a:pos x="35" y="82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490" h="185">
                  <a:moveTo>
                    <a:pt x="64" y="0"/>
                  </a:moveTo>
                  <a:cubicBezTo>
                    <a:pt x="84" y="51"/>
                    <a:pt x="134" y="85"/>
                    <a:pt x="214" y="102"/>
                  </a:cubicBezTo>
                  <a:cubicBezTo>
                    <a:pt x="335" y="115"/>
                    <a:pt x="407" y="81"/>
                    <a:pt x="430" y="0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70" y="129"/>
                    <a:pt x="373" y="185"/>
                    <a:pt x="200" y="168"/>
                  </a:cubicBezTo>
                  <a:cubicBezTo>
                    <a:pt x="177" y="164"/>
                    <a:pt x="156" y="159"/>
                    <a:pt x="137" y="153"/>
                  </a:cubicBezTo>
                  <a:cubicBezTo>
                    <a:pt x="93" y="137"/>
                    <a:pt x="59" y="114"/>
                    <a:pt x="35" y="82"/>
                  </a:cubicBezTo>
                  <a:cubicBezTo>
                    <a:pt x="18" y="59"/>
                    <a:pt x="6" y="32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4" name="Freeform 6"/>
            <p:cNvSpPr/>
            <p:nvPr/>
          </p:nvSpPr>
          <p:spPr bwMode="auto">
            <a:xfrm>
              <a:off x="1114425" y="4117976"/>
              <a:ext cx="873125" cy="995363"/>
            </a:xfrm>
            <a:custGeom>
              <a:avLst/>
              <a:gdLst/>
              <a:ahLst/>
              <a:cxnLst>
                <a:cxn ang="0">
                  <a:pos x="159" y="4"/>
                </a:cxn>
                <a:cxn ang="0">
                  <a:pos x="535" y="78"/>
                </a:cxn>
                <a:cxn ang="0">
                  <a:pos x="550" y="79"/>
                </a:cxn>
                <a:cxn ang="0">
                  <a:pos x="436" y="627"/>
                </a:cxn>
                <a:cxn ang="0">
                  <a:pos x="0" y="627"/>
                </a:cxn>
                <a:cxn ang="0">
                  <a:pos x="133" y="0"/>
                </a:cxn>
                <a:cxn ang="0">
                  <a:pos x="159" y="4"/>
                </a:cxn>
              </a:cxnLst>
              <a:rect l="0" t="0" r="r" b="b"/>
              <a:pathLst>
                <a:path w="550" h="627">
                  <a:moveTo>
                    <a:pt x="159" y="4"/>
                  </a:moveTo>
                  <a:lnTo>
                    <a:pt x="535" y="78"/>
                  </a:lnTo>
                  <a:lnTo>
                    <a:pt x="550" y="79"/>
                  </a:lnTo>
                  <a:lnTo>
                    <a:pt x="436" y="627"/>
                  </a:lnTo>
                  <a:lnTo>
                    <a:pt x="0" y="627"/>
                  </a:lnTo>
                  <a:lnTo>
                    <a:pt x="133" y="0"/>
                  </a:lnTo>
                  <a:lnTo>
                    <a:pt x="159" y="4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5" name="Freeform 7"/>
            <p:cNvSpPr/>
            <p:nvPr/>
          </p:nvSpPr>
          <p:spPr bwMode="auto">
            <a:xfrm>
              <a:off x="1366838" y="3981451"/>
              <a:ext cx="633413" cy="260350"/>
            </a:xfrm>
            <a:custGeom>
              <a:avLst/>
              <a:gdLst/>
              <a:ahLst/>
              <a:cxnLst>
                <a:cxn ang="0">
                  <a:pos x="50" y="5"/>
                </a:cxn>
                <a:cxn ang="0">
                  <a:pos x="355" y="49"/>
                </a:cxn>
                <a:cxn ang="0">
                  <a:pos x="360" y="49"/>
                </a:cxn>
                <a:cxn ang="0">
                  <a:pos x="399" y="56"/>
                </a:cxn>
                <a:cxn ang="0">
                  <a:pos x="376" y="164"/>
                </a:cxn>
                <a:cxn ang="0">
                  <a:pos x="0" y="90"/>
                </a:cxn>
                <a:cxn ang="0">
                  <a:pos x="17" y="0"/>
                </a:cxn>
                <a:cxn ang="0">
                  <a:pos x="50" y="5"/>
                </a:cxn>
              </a:cxnLst>
              <a:rect l="0" t="0" r="r" b="b"/>
              <a:pathLst>
                <a:path w="399" h="164">
                  <a:moveTo>
                    <a:pt x="50" y="5"/>
                  </a:moveTo>
                  <a:lnTo>
                    <a:pt x="355" y="49"/>
                  </a:lnTo>
                  <a:lnTo>
                    <a:pt x="360" y="49"/>
                  </a:lnTo>
                  <a:lnTo>
                    <a:pt x="399" y="56"/>
                  </a:lnTo>
                  <a:lnTo>
                    <a:pt x="376" y="164"/>
                  </a:lnTo>
                  <a:lnTo>
                    <a:pt x="0" y="90"/>
                  </a:lnTo>
                  <a:lnTo>
                    <a:pt x="17" y="0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6" name="Freeform 8"/>
            <p:cNvSpPr/>
            <p:nvPr/>
          </p:nvSpPr>
          <p:spPr bwMode="auto">
            <a:xfrm>
              <a:off x="1398588" y="3573463"/>
              <a:ext cx="752475" cy="485775"/>
            </a:xfrm>
            <a:custGeom>
              <a:avLst/>
              <a:gdLst/>
              <a:ahLst/>
              <a:cxnLst>
                <a:cxn ang="0">
                  <a:pos x="335" y="306"/>
                </a:cxn>
                <a:cxn ang="0">
                  <a:pos x="30" y="262"/>
                </a:cxn>
                <a:cxn ang="0">
                  <a:pos x="36" y="240"/>
                </a:cxn>
                <a:cxn ang="0">
                  <a:pos x="5" y="141"/>
                </a:cxn>
                <a:cxn ang="0">
                  <a:pos x="0" y="107"/>
                </a:cxn>
                <a:cxn ang="0">
                  <a:pos x="4" y="0"/>
                </a:cxn>
                <a:cxn ang="0">
                  <a:pos x="474" y="22"/>
                </a:cxn>
                <a:cxn ang="0">
                  <a:pos x="418" y="172"/>
                </a:cxn>
                <a:cxn ang="0">
                  <a:pos x="343" y="272"/>
                </a:cxn>
                <a:cxn ang="0">
                  <a:pos x="337" y="306"/>
                </a:cxn>
                <a:cxn ang="0">
                  <a:pos x="335" y="306"/>
                </a:cxn>
              </a:cxnLst>
              <a:rect l="0" t="0" r="r" b="b"/>
              <a:pathLst>
                <a:path w="474" h="306">
                  <a:moveTo>
                    <a:pt x="335" y="306"/>
                  </a:moveTo>
                  <a:lnTo>
                    <a:pt x="30" y="262"/>
                  </a:lnTo>
                  <a:lnTo>
                    <a:pt x="36" y="240"/>
                  </a:lnTo>
                  <a:lnTo>
                    <a:pt x="5" y="141"/>
                  </a:lnTo>
                  <a:lnTo>
                    <a:pt x="0" y="107"/>
                  </a:lnTo>
                  <a:lnTo>
                    <a:pt x="4" y="0"/>
                  </a:lnTo>
                  <a:lnTo>
                    <a:pt x="474" y="22"/>
                  </a:lnTo>
                  <a:lnTo>
                    <a:pt x="418" y="172"/>
                  </a:lnTo>
                  <a:lnTo>
                    <a:pt x="343" y="272"/>
                  </a:lnTo>
                  <a:lnTo>
                    <a:pt x="337" y="306"/>
                  </a:lnTo>
                  <a:lnTo>
                    <a:pt x="335" y="306"/>
                  </a:lnTo>
                  <a:close/>
                </a:path>
              </a:pathLst>
            </a:custGeom>
            <a:solidFill>
              <a:srgbClr val="78797D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7" name="Freeform 9"/>
            <p:cNvSpPr/>
            <p:nvPr/>
          </p:nvSpPr>
          <p:spPr bwMode="auto">
            <a:xfrm>
              <a:off x="1404938" y="3194051"/>
              <a:ext cx="746125" cy="414338"/>
            </a:xfrm>
            <a:custGeom>
              <a:avLst/>
              <a:gdLst/>
              <a:ahLst/>
              <a:cxnLst>
                <a:cxn ang="0">
                  <a:pos x="319" y="177"/>
                </a:cxn>
                <a:cxn ang="0">
                  <a:pos x="0" y="162"/>
                </a:cxn>
                <a:cxn ang="0">
                  <a:pos x="9" y="111"/>
                </a:cxn>
                <a:cxn ang="0">
                  <a:pos x="44" y="3"/>
                </a:cxn>
                <a:cxn ang="0">
                  <a:pos x="105" y="16"/>
                </a:cxn>
                <a:cxn ang="0">
                  <a:pos x="103" y="47"/>
                </a:cxn>
                <a:cxn ang="0">
                  <a:pos x="110" y="48"/>
                </a:cxn>
                <a:cxn ang="0">
                  <a:pos x="125" y="20"/>
                </a:cxn>
                <a:cxn ang="0">
                  <a:pos x="170" y="32"/>
                </a:cxn>
                <a:cxn ang="0">
                  <a:pos x="168" y="59"/>
                </a:cxn>
                <a:cxn ang="0">
                  <a:pos x="172" y="60"/>
                </a:cxn>
                <a:cxn ang="0">
                  <a:pos x="185" y="38"/>
                </a:cxn>
                <a:cxn ang="0">
                  <a:pos x="243" y="58"/>
                </a:cxn>
                <a:cxn ang="0">
                  <a:pos x="238" y="76"/>
                </a:cxn>
                <a:cxn ang="0">
                  <a:pos x="247" y="78"/>
                </a:cxn>
                <a:cxn ang="0">
                  <a:pos x="271" y="57"/>
                </a:cxn>
                <a:cxn ang="0">
                  <a:pos x="299" y="74"/>
                </a:cxn>
                <a:cxn ang="0">
                  <a:pos x="319" y="177"/>
                </a:cxn>
              </a:cxnLst>
              <a:rect l="0" t="0" r="r" b="b"/>
              <a:pathLst>
                <a:path w="319" h="177">
                  <a:moveTo>
                    <a:pt x="319" y="177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62" y="0"/>
                    <a:pt x="82" y="5"/>
                    <a:pt x="105" y="1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5" y="48"/>
                    <a:pt x="108" y="49"/>
                    <a:pt x="110" y="4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40" y="20"/>
                    <a:pt x="155" y="24"/>
                    <a:pt x="170" y="32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8" y="60"/>
                    <a:pt x="170" y="61"/>
                    <a:pt x="172" y="60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206" y="39"/>
                    <a:pt x="226" y="46"/>
                    <a:pt x="243" y="58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41" y="80"/>
                    <a:pt x="244" y="80"/>
                    <a:pt x="247" y="78"/>
                  </a:cubicBezTo>
                  <a:cubicBezTo>
                    <a:pt x="252" y="66"/>
                    <a:pt x="260" y="60"/>
                    <a:pt x="271" y="57"/>
                  </a:cubicBezTo>
                  <a:cubicBezTo>
                    <a:pt x="281" y="55"/>
                    <a:pt x="290" y="60"/>
                    <a:pt x="299" y="74"/>
                  </a:cubicBezTo>
                  <a:lnTo>
                    <a:pt x="319" y="177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8" name="Freeform 10"/>
            <p:cNvSpPr/>
            <p:nvPr/>
          </p:nvSpPr>
          <p:spPr bwMode="auto">
            <a:xfrm>
              <a:off x="1366838" y="3419476"/>
              <a:ext cx="58738" cy="323850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20" y="204"/>
                </a:cxn>
                <a:cxn ang="0">
                  <a:pos x="0" y="56"/>
                </a:cxn>
                <a:cxn ang="0">
                  <a:pos x="14" y="0"/>
                </a:cxn>
                <a:cxn ang="0">
                  <a:pos x="37" y="22"/>
                </a:cxn>
                <a:cxn ang="0">
                  <a:pos x="24" y="97"/>
                </a:cxn>
              </a:cxnLst>
              <a:rect l="0" t="0" r="r" b="b"/>
              <a:pathLst>
                <a:path w="37" h="204">
                  <a:moveTo>
                    <a:pt x="24" y="97"/>
                  </a:moveTo>
                  <a:lnTo>
                    <a:pt x="20" y="204"/>
                  </a:lnTo>
                  <a:lnTo>
                    <a:pt x="0" y="56"/>
                  </a:lnTo>
                  <a:lnTo>
                    <a:pt x="14" y="0"/>
                  </a:lnTo>
                  <a:lnTo>
                    <a:pt x="37" y="22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36373A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9" name="Freeform 11"/>
            <p:cNvSpPr/>
            <p:nvPr/>
          </p:nvSpPr>
          <p:spPr bwMode="auto">
            <a:xfrm>
              <a:off x="434975" y="2797176"/>
              <a:ext cx="104775" cy="3476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1"/>
                </a:cxn>
                <a:cxn ang="0">
                  <a:pos x="22" y="20"/>
                </a:cxn>
                <a:cxn ang="0">
                  <a:pos x="38" y="71"/>
                </a:cxn>
                <a:cxn ang="0">
                  <a:pos x="44" y="124"/>
                </a:cxn>
                <a:cxn ang="0">
                  <a:pos x="38" y="148"/>
                </a:cxn>
                <a:cxn ang="0">
                  <a:pos x="22" y="129"/>
                </a:cxn>
                <a:cxn ang="0">
                  <a:pos x="7" y="78"/>
                </a:cxn>
                <a:cxn ang="0">
                  <a:pos x="0" y="25"/>
                </a:cxn>
              </a:cxnLst>
              <a:rect l="0" t="0" r="r" b="b"/>
              <a:pathLst>
                <a:path w="45" h="149">
                  <a:moveTo>
                    <a:pt x="0" y="25"/>
                  </a:moveTo>
                  <a:cubicBezTo>
                    <a:pt x="0" y="10"/>
                    <a:pt x="3" y="2"/>
                    <a:pt x="7" y="1"/>
                  </a:cubicBezTo>
                  <a:cubicBezTo>
                    <a:pt x="11" y="0"/>
                    <a:pt x="16" y="7"/>
                    <a:pt x="22" y="20"/>
                  </a:cubicBezTo>
                  <a:cubicBezTo>
                    <a:pt x="29" y="34"/>
                    <a:pt x="34" y="51"/>
                    <a:pt x="38" y="71"/>
                  </a:cubicBezTo>
                  <a:cubicBezTo>
                    <a:pt x="42" y="91"/>
                    <a:pt x="45" y="109"/>
                    <a:pt x="44" y="124"/>
                  </a:cubicBezTo>
                  <a:cubicBezTo>
                    <a:pt x="44" y="139"/>
                    <a:pt x="42" y="147"/>
                    <a:pt x="38" y="148"/>
                  </a:cubicBezTo>
                  <a:cubicBezTo>
                    <a:pt x="34" y="149"/>
                    <a:pt x="29" y="142"/>
                    <a:pt x="22" y="129"/>
                  </a:cubicBezTo>
                  <a:cubicBezTo>
                    <a:pt x="16" y="115"/>
                    <a:pt x="11" y="98"/>
                    <a:pt x="7" y="78"/>
                  </a:cubicBezTo>
                  <a:cubicBezTo>
                    <a:pt x="2" y="58"/>
                    <a:pt x="0" y="40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/>
          </p:nvSpPr>
          <p:spPr bwMode="auto">
            <a:xfrm>
              <a:off x="1238250" y="3159126"/>
              <a:ext cx="1235075" cy="33338"/>
            </a:xfrm>
            <a:custGeom>
              <a:avLst/>
              <a:gdLst/>
              <a:ahLst/>
              <a:cxnLst>
                <a:cxn ang="0">
                  <a:pos x="634" y="0"/>
                </a:cxn>
                <a:cxn ang="0">
                  <a:pos x="778" y="0"/>
                </a:cxn>
                <a:cxn ang="0">
                  <a:pos x="778" y="21"/>
                </a:cxn>
                <a:cxn ang="0">
                  <a:pos x="634" y="21"/>
                </a:cxn>
                <a:cxn ang="0">
                  <a:pos x="634" y="0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778" h="21">
                  <a:moveTo>
                    <a:pt x="634" y="0"/>
                  </a:moveTo>
                  <a:lnTo>
                    <a:pt x="778" y="0"/>
                  </a:lnTo>
                  <a:lnTo>
                    <a:pt x="778" y="21"/>
                  </a:lnTo>
                  <a:lnTo>
                    <a:pt x="634" y="21"/>
                  </a:lnTo>
                  <a:lnTo>
                    <a:pt x="634" y="0"/>
                  </a:lnTo>
                  <a:close/>
                  <a:moveTo>
                    <a:pt x="0" y="0"/>
                  </a:moveTo>
                  <a:lnTo>
                    <a:pt x="142" y="0"/>
                  </a:lnTo>
                  <a:lnTo>
                    <a:pt x="142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1" name="Freeform 13"/>
            <p:cNvSpPr/>
            <p:nvPr/>
          </p:nvSpPr>
          <p:spPr bwMode="auto">
            <a:xfrm>
              <a:off x="920750" y="2746376"/>
              <a:ext cx="681038" cy="412750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4" y="177"/>
                </a:cxn>
                <a:cxn ang="0">
                  <a:pos x="232" y="177"/>
                </a:cxn>
                <a:cxn ang="0">
                  <a:pos x="136" y="177"/>
                </a:cxn>
                <a:cxn ang="0">
                  <a:pos x="0" y="177"/>
                </a:cxn>
                <a:cxn ang="0">
                  <a:pos x="10" y="63"/>
                </a:cxn>
                <a:cxn ang="0">
                  <a:pos x="276" y="0"/>
                </a:cxn>
              </a:cxnLst>
              <a:rect l="0" t="0" r="r" b="b"/>
              <a:pathLst>
                <a:path w="291" h="177">
                  <a:moveTo>
                    <a:pt x="276" y="0"/>
                  </a:moveTo>
                  <a:cubicBezTo>
                    <a:pt x="291" y="88"/>
                    <a:pt x="284" y="147"/>
                    <a:pt x="254" y="177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5" y="152"/>
                    <a:pt x="18" y="114"/>
                    <a:pt x="10" y="63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2" name="Freeform 14"/>
            <p:cNvSpPr/>
            <p:nvPr/>
          </p:nvSpPr>
          <p:spPr bwMode="auto">
            <a:xfrm>
              <a:off x="1514475" y="2598738"/>
              <a:ext cx="717550" cy="56038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22" y="63"/>
                </a:cxn>
                <a:cxn ang="0">
                  <a:pos x="283" y="0"/>
                </a:cxn>
                <a:cxn ang="0">
                  <a:pos x="248" y="240"/>
                </a:cxn>
                <a:cxn ang="0">
                  <a:pos x="0" y="240"/>
                </a:cxn>
              </a:cxnLst>
              <a:rect l="0" t="0" r="r" b="b"/>
              <a:pathLst>
                <a:path w="307" h="240">
                  <a:moveTo>
                    <a:pt x="0" y="240"/>
                  </a:moveTo>
                  <a:cubicBezTo>
                    <a:pt x="30" y="210"/>
                    <a:pt x="37" y="151"/>
                    <a:pt x="22" y="6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07" y="132"/>
                    <a:pt x="295" y="212"/>
                    <a:pt x="248" y="240"/>
                  </a:cubicBezTo>
                  <a:lnTo>
                    <a:pt x="0" y="2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3" name="Freeform 15"/>
            <p:cNvSpPr/>
            <p:nvPr/>
          </p:nvSpPr>
          <p:spPr bwMode="auto">
            <a:xfrm>
              <a:off x="2093913" y="2451101"/>
              <a:ext cx="769938" cy="708025"/>
            </a:xfrm>
            <a:custGeom>
              <a:avLst/>
              <a:gdLst/>
              <a:ahLst/>
              <a:cxnLst>
                <a:cxn ang="0">
                  <a:pos x="162" y="303"/>
                </a:cxn>
                <a:cxn ang="0">
                  <a:pos x="64" y="303"/>
                </a:cxn>
                <a:cxn ang="0">
                  <a:pos x="0" y="303"/>
                </a:cxn>
                <a:cxn ang="0">
                  <a:pos x="35" y="63"/>
                </a:cxn>
                <a:cxn ang="0">
                  <a:pos x="297" y="0"/>
                </a:cxn>
                <a:cxn ang="0">
                  <a:pos x="237" y="303"/>
                </a:cxn>
                <a:cxn ang="0">
                  <a:pos x="162" y="303"/>
                </a:cxn>
              </a:cxnLst>
              <a:rect l="0" t="0" r="r" b="b"/>
              <a:pathLst>
                <a:path w="329" h="303">
                  <a:moveTo>
                    <a:pt x="162" y="303"/>
                  </a:moveTo>
                  <a:cubicBezTo>
                    <a:pt x="64" y="303"/>
                    <a:pt x="64" y="303"/>
                    <a:pt x="64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47" y="275"/>
                    <a:pt x="59" y="195"/>
                    <a:pt x="35" y="6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29" y="176"/>
                    <a:pt x="308" y="277"/>
                    <a:pt x="237" y="303"/>
                  </a:cubicBezTo>
                  <a:lnTo>
                    <a:pt x="162" y="3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4" name="Freeform 16"/>
            <p:cNvSpPr/>
            <p:nvPr/>
          </p:nvSpPr>
          <p:spPr bwMode="auto">
            <a:xfrm>
              <a:off x="2647950" y="2311401"/>
              <a:ext cx="831850" cy="847725"/>
            </a:xfrm>
            <a:custGeom>
              <a:avLst/>
              <a:gdLst/>
              <a:ahLst/>
              <a:cxnLst>
                <a:cxn ang="0">
                  <a:pos x="0" y="363"/>
                </a:cxn>
                <a:cxn ang="0">
                  <a:pos x="60" y="60"/>
                </a:cxn>
                <a:cxn ang="0">
                  <a:pos x="309" y="0"/>
                </a:cxn>
                <a:cxn ang="0">
                  <a:pos x="310" y="3"/>
                </a:cxn>
                <a:cxn ang="0">
                  <a:pos x="261" y="363"/>
                </a:cxn>
                <a:cxn ang="0">
                  <a:pos x="0" y="363"/>
                </a:cxn>
              </a:cxnLst>
              <a:rect l="0" t="0" r="r" b="b"/>
              <a:pathLst>
                <a:path w="356" h="363">
                  <a:moveTo>
                    <a:pt x="0" y="363"/>
                  </a:moveTo>
                  <a:cubicBezTo>
                    <a:pt x="71" y="337"/>
                    <a:pt x="92" y="236"/>
                    <a:pt x="60" y="6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0" y="1"/>
                    <a:pt x="310" y="2"/>
                    <a:pt x="310" y="3"/>
                  </a:cubicBezTo>
                  <a:cubicBezTo>
                    <a:pt x="356" y="210"/>
                    <a:pt x="339" y="330"/>
                    <a:pt x="261" y="363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5" name="Freeform 17"/>
            <p:cNvSpPr/>
            <p:nvPr/>
          </p:nvSpPr>
          <p:spPr bwMode="auto">
            <a:xfrm>
              <a:off x="1905000" y="1881188"/>
              <a:ext cx="884238" cy="717550"/>
            </a:xfrm>
            <a:custGeom>
              <a:avLst/>
              <a:gdLst/>
              <a:ahLst/>
              <a:cxnLst>
                <a:cxn ang="0">
                  <a:pos x="378" y="244"/>
                </a:cxn>
                <a:cxn ang="0">
                  <a:pos x="116" y="307"/>
                </a:cxn>
                <a:cxn ang="0">
                  <a:pos x="0" y="107"/>
                </a:cxn>
                <a:cxn ang="0">
                  <a:pos x="235" y="0"/>
                </a:cxn>
                <a:cxn ang="0">
                  <a:pos x="378" y="244"/>
                </a:cxn>
              </a:cxnLst>
              <a:rect l="0" t="0" r="r" b="b"/>
              <a:pathLst>
                <a:path w="378" h="307">
                  <a:moveTo>
                    <a:pt x="378" y="244"/>
                  </a:moveTo>
                  <a:cubicBezTo>
                    <a:pt x="116" y="307"/>
                    <a:pt x="116" y="307"/>
                    <a:pt x="116" y="307"/>
                  </a:cubicBezTo>
                  <a:cubicBezTo>
                    <a:pt x="85" y="185"/>
                    <a:pt x="46" y="118"/>
                    <a:pt x="0" y="107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98" y="5"/>
                    <a:pt x="346" y="87"/>
                    <a:pt x="378" y="24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6" name="Freeform 18"/>
            <p:cNvSpPr/>
            <p:nvPr/>
          </p:nvSpPr>
          <p:spPr bwMode="auto">
            <a:xfrm>
              <a:off x="1366838" y="2132013"/>
              <a:ext cx="809625" cy="614363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346" y="200"/>
                </a:cxn>
                <a:cxn ang="0">
                  <a:pos x="85" y="263"/>
                </a:cxn>
                <a:cxn ang="0">
                  <a:pos x="0" y="105"/>
                </a:cxn>
                <a:cxn ang="0">
                  <a:pos x="230" y="0"/>
                </a:cxn>
              </a:cxnLst>
              <a:rect l="0" t="0" r="r" b="b"/>
              <a:pathLst>
                <a:path w="346" h="263">
                  <a:moveTo>
                    <a:pt x="230" y="0"/>
                  </a:moveTo>
                  <a:cubicBezTo>
                    <a:pt x="276" y="11"/>
                    <a:pt x="315" y="78"/>
                    <a:pt x="346" y="200"/>
                  </a:cubicBezTo>
                  <a:cubicBezTo>
                    <a:pt x="85" y="263"/>
                    <a:pt x="85" y="263"/>
                    <a:pt x="85" y="263"/>
                  </a:cubicBezTo>
                  <a:cubicBezTo>
                    <a:pt x="72" y="178"/>
                    <a:pt x="43" y="126"/>
                    <a:pt x="0" y="105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7" name="Freeform 19"/>
            <p:cNvSpPr/>
            <p:nvPr/>
          </p:nvSpPr>
          <p:spPr bwMode="auto">
            <a:xfrm>
              <a:off x="801688" y="2376488"/>
              <a:ext cx="765175" cy="515938"/>
            </a:xfrm>
            <a:custGeom>
              <a:avLst/>
              <a:gdLst/>
              <a:ahLst/>
              <a:cxnLst>
                <a:cxn ang="0">
                  <a:pos x="242" y="0"/>
                </a:cxn>
                <a:cxn ang="0">
                  <a:pos x="327" y="158"/>
                </a:cxn>
                <a:cxn ang="0">
                  <a:pos x="61" y="221"/>
                </a:cxn>
                <a:cxn ang="0">
                  <a:pos x="0" y="110"/>
                </a:cxn>
                <a:cxn ang="0">
                  <a:pos x="242" y="0"/>
                </a:cxn>
              </a:cxnLst>
              <a:rect l="0" t="0" r="r" b="b"/>
              <a:pathLst>
                <a:path w="327" h="221">
                  <a:moveTo>
                    <a:pt x="242" y="0"/>
                  </a:moveTo>
                  <a:cubicBezTo>
                    <a:pt x="285" y="21"/>
                    <a:pt x="314" y="73"/>
                    <a:pt x="327" y="158"/>
                  </a:cubicBezTo>
                  <a:cubicBezTo>
                    <a:pt x="61" y="221"/>
                    <a:pt x="61" y="221"/>
                    <a:pt x="61" y="221"/>
                  </a:cubicBezTo>
                  <a:cubicBezTo>
                    <a:pt x="49" y="156"/>
                    <a:pt x="29" y="118"/>
                    <a:pt x="0" y="11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8" name="Freeform 20"/>
            <p:cNvSpPr/>
            <p:nvPr/>
          </p:nvSpPr>
          <p:spPr bwMode="auto">
            <a:xfrm>
              <a:off x="547688" y="2892426"/>
              <a:ext cx="415925" cy="30162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70" y="0"/>
                </a:cxn>
                <a:cxn ang="0">
                  <a:pos x="160" y="114"/>
                </a:cxn>
                <a:cxn ang="0">
                  <a:pos x="28" y="115"/>
                </a:cxn>
                <a:cxn ang="0">
                  <a:pos x="25" y="127"/>
                </a:cxn>
                <a:cxn ang="0">
                  <a:pos x="1" y="126"/>
                </a:cxn>
                <a:cxn ang="0">
                  <a:pos x="2" y="115"/>
                </a:cxn>
                <a:cxn ang="0">
                  <a:pos x="0" y="41"/>
                </a:cxn>
              </a:cxnLst>
              <a:rect l="0" t="0" r="r" b="b"/>
              <a:pathLst>
                <a:path w="178" h="129">
                  <a:moveTo>
                    <a:pt x="0" y="41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8" y="51"/>
                    <a:pt x="175" y="89"/>
                    <a:pt x="160" y="114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7" y="119"/>
                    <a:pt x="26" y="123"/>
                    <a:pt x="25" y="127"/>
                  </a:cubicBezTo>
                  <a:cubicBezTo>
                    <a:pt x="16" y="129"/>
                    <a:pt x="8" y="128"/>
                    <a:pt x="1" y="126"/>
                  </a:cubicBezTo>
                  <a:cubicBezTo>
                    <a:pt x="2" y="122"/>
                    <a:pt x="2" y="118"/>
                    <a:pt x="2" y="115"/>
                  </a:cubicBezTo>
                  <a:cubicBezTo>
                    <a:pt x="5" y="90"/>
                    <a:pt x="4" y="65"/>
                    <a:pt x="0" y="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9" name="Freeform 21"/>
            <p:cNvSpPr/>
            <p:nvPr/>
          </p:nvSpPr>
          <p:spPr bwMode="auto">
            <a:xfrm>
              <a:off x="455613" y="2633663"/>
              <a:ext cx="488950" cy="355600"/>
            </a:xfrm>
            <a:custGeom>
              <a:avLst/>
              <a:gdLst/>
              <a:ahLst/>
              <a:cxnLst>
                <a:cxn ang="0">
                  <a:pos x="209" y="111"/>
                </a:cxn>
                <a:cxn ang="0">
                  <a:pos x="39" y="152"/>
                </a:cxn>
                <a:cxn ang="0">
                  <a:pos x="27" y="106"/>
                </a:cxn>
                <a:cxn ang="0">
                  <a:pos x="10" y="69"/>
                </a:cxn>
                <a:cxn ang="0">
                  <a:pos x="0" y="53"/>
                </a:cxn>
                <a:cxn ang="0">
                  <a:pos x="23" y="40"/>
                </a:cxn>
                <a:cxn ang="0">
                  <a:pos x="31" y="53"/>
                </a:cxn>
                <a:cxn ang="0">
                  <a:pos x="148" y="0"/>
                </a:cxn>
                <a:cxn ang="0">
                  <a:pos x="209" y="111"/>
                </a:cxn>
              </a:cxnLst>
              <a:rect l="0" t="0" r="r" b="b"/>
              <a:pathLst>
                <a:path w="209" h="152">
                  <a:moveTo>
                    <a:pt x="209" y="111"/>
                  </a:moveTo>
                  <a:cubicBezTo>
                    <a:pt x="39" y="152"/>
                    <a:pt x="39" y="152"/>
                    <a:pt x="39" y="152"/>
                  </a:cubicBezTo>
                  <a:cubicBezTo>
                    <a:pt x="37" y="136"/>
                    <a:pt x="33" y="121"/>
                    <a:pt x="27" y="106"/>
                  </a:cubicBezTo>
                  <a:cubicBezTo>
                    <a:pt x="23" y="93"/>
                    <a:pt x="17" y="81"/>
                    <a:pt x="10" y="69"/>
                  </a:cubicBezTo>
                  <a:cubicBezTo>
                    <a:pt x="7" y="63"/>
                    <a:pt x="4" y="58"/>
                    <a:pt x="0" y="53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8" y="43"/>
                    <a:pt x="31" y="48"/>
                    <a:pt x="31" y="53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77" y="8"/>
                    <a:pt x="197" y="46"/>
                    <a:pt x="209" y="11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0" name="Freeform 22"/>
            <p:cNvSpPr/>
            <p:nvPr/>
          </p:nvSpPr>
          <p:spPr bwMode="auto">
            <a:xfrm>
              <a:off x="2454275" y="1644651"/>
              <a:ext cx="915988" cy="806450"/>
            </a:xfrm>
            <a:custGeom>
              <a:avLst/>
              <a:gdLst/>
              <a:ahLst/>
              <a:cxnLst>
                <a:cxn ang="0">
                  <a:pos x="143" y="345"/>
                </a:cxn>
                <a:cxn ang="0">
                  <a:pos x="0" y="101"/>
                </a:cxn>
                <a:cxn ang="0">
                  <a:pos x="220" y="0"/>
                </a:cxn>
                <a:cxn ang="0">
                  <a:pos x="392" y="285"/>
                </a:cxn>
                <a:cxn ang="0">
                  <a:pos x="143" y="345"/>
                </a:cxn>
              </a:cxnLst>
              <a:rect l="0" t="0" r="r" b="b"/>
              <a:pathLst>
                <a:path w="392" h="345">
                  <a:moveTo>
                    <a:pt x="143" y="345"/>
                  </a:moveTo>
                  <a:cubicBezTo>
                    <a:pt x="111" y="188"/>
                    <a:pt x="63" y="106"/>
                    <a:pt x="0" y="101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91" y="1"/>
                    <a:pt x="349" y="96"/>
                    <a:pt x="392" y="285"/>
                  </a:cubicBezTo>
                  <a:lnTo>
                    <a:pt x="143" y="34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8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10823" y="2024304"/>
            <a:ext cx="3604969" cy="1211982"/>
          </a:xfrm>
          <a:prstGeom prst="rect">
            <a:avLst/>
          </a:prstGeom>
        </p:spPr>
      </p:pic>
      <p:grpSp>
        <p:nvGrpSpPr>
          <p:cNvPr id="286" name="Google Shape;1770;p43"/>
          <p:cNvGrpSpPr/>
          <p:nvPr/>
        </p:nvGrpSpPr>
        <p:grpSpPr>
          <a:xfrm>
            <a:off x="2975844" y="4563915"/>
            <a:ext cx="2425487" cy="2207493"/>
            <a:chOff x="369680" y="2936014"/>
            <a:chExt cx="2425487" cy="2207493"/>
          </a:xfrm>
        </p:grpSpPr>
        <p:sp>
          <p:nvSpPr>
            <p:cNvPr id="287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288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289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0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1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2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3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4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5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6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297" name="Google Shape;1793;p43"/>
          <p:cNvSpPr/>
          <p:nvPr/>
        </p:nvSpPr>
        <p:spPr>
          <a:xfrm rot="-10210584">
            <a:off x="7039127" y="122694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98" name="Google Shape;1794;p43"/>
          <p:cNvSpPr/>
          <p:nvPr/>
        </p:nvSpPr>
        <p:spPr>
          <a:xfrm rot="10210584" flipH="1">
            <a:off x="7163948" y="118812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299" name="Picture 298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84" y="41075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4160229" y="32696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614555" y="1937908"/>
            <a:ext cx="7866665" cy="96948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45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45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302" name="Google Shape;1801;p44"/>
          <p:cNvGrpSpPr/>
          <p:nvPr/>
        </p:nvGrpSpPr>
        <p:grpSpPr>
          <a:xfrm>
            <a:off x="9502681" y="1851113"/>
            <a:ext cx="1967254" cy="2045149"/>
            <a:chOff x="484800" y="3137100"/>
            <a:chExt cx="1213403" cy="1224618"/>
          </a:xfrm>
        </p:grpSpPr>
        <p:sp>
          <p:nvSpPr>
            <p:cNvPr id="303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04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305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6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7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8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9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0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1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2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3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4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5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6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7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8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9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0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1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2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3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4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5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6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7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8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9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0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1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2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3744521" y="2369162"/>
            <a:ext cx="1984420" cy="777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451</Words>
  <Application>Microsoft Office PowerPoint</Application>
  <PresentationFormat>Custom</PresentationFormat>
  <Paragraphs>82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Arial</vt:lpstr>
      <vt:lpstr>SVN-Dancing Script</vt:lpstr>
      <vt:lpstr>Times New Roman</vt:lpstr>
      <vt:lpstr>Cambria</vt:lpstr>
      <vt:lpstr>#9Slide07 Altus</vt:lpstr>
      <vt:lpstr>Tahoma</vt:lpstr>
      <vt:lpstr>Fredoka One</vt:lpstr>
      <vt:lpstr>SVN-Newton</vt:lpstr>
      <vt:lpstr>UTM Avo</vt:lpstr>
      <vt:lpstr>Chango</vt:lpstr>
      <vt:lpstr>M PLUS Rounded 1c</vt:lpstr>
      <vt:lpstr>Calibri Light</vt:lpstr>
      <vt:lpstr>HP001 4 hàng</vt:lpstr>
      <vt:lpstr>HP001 5 hàng</vt:lpstr>
      <vt:lpstr>Calibri</vt:lpstr>
      <vt:lpstr>#9Slide05 Aphrodite Pro</vt:lpstr>
      <vt:lpstr>UTM Cookies</vt:lpstr>
      <vt:lpstr>Microsoft YaHei</vt:lpstr>
      <vt:lpstr>Times New Roman (Headings)</vt:lpstr>
      <vt:lpstr>UTM Seagull</vt:lpstr>
      <vt:lpstr>SVN-Fiolex Girls</vt:lpstr>
      <vt:lpstr>#9Slide07 HoneyCream</vt:lpstr>
      <vt:lpstr>Kirang Haerang</vt:lpstr>
      <vt:lpstr>SVN-Poky's</vt:lpstr>
      <vt:lpstr>1_自定义设计方案</vt:lpstr>
      <vt:lpstr>3_Awesome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/>
  <cp:keywords>更多资源关注@好教师</cp:keywords>
  <dc:description>更多资源关注@好教师</dc:description>
  <cp:lastModifiedBy/>
  <cp:revision>1</cp:revision>
  <dcterms:created xsi:type="dcterms:W3CDTF">2016-10-17T14:00:00Z</dcterms:created>
  <dcterms:modified xsi:type="dcterms:W3CDTF">2022-10-02T05:28:07Z</dcterms:modified>
  <cp:category>更多资源关注@好教师</cp:category>
</cp:coreProperties>
</file>