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  <p:sldMasterId id="2147483702" r:id="rId2"/>
  </p:sldMasterIdLst>
  <p:notesMasterIdLst>
    <p:notesMasterId r:id="rId31"/>
  </p:notesMasterIdLst>
  <p:sldIdLst>
    <p:sldId id="341" r:id="rId3"/>
    <p:sldId id="279" r:id="rId4"/>
    <p:sldId id="257" r:id="rId5"/>
    <p:sldId id="258" r:id="rId6"/>
    <p:sldId id="259" r:id="rId7"/>
    <p:sldId id="260" r:id="rId8"/>
    <p:sldId id="270" r:id="rId9"/>
    <p:sldId id="256" r:id="rId10"/>
    <p:sldId id="365" r:id="rId11"/>
    <p:sldId id="372" r:id="rId12"/>
    <p:sldId id="380" r:id="rId13"/>
    <p:sldId id="373" r:id="rId14"/>
    <p:sldId id="381" r:id="rId15"/>
    <p:sldId id="382" r:id="rId16"/>
    <p:sldId id="375" r:id="rId17"/>
    <p:sldId id="383" r:id="rId18"/>
    <p:sldId id="348" r:id="rId19"/>
    <p:sldId id="349" r:id="rId20"/>
    <p:sldId id="361" r:id="rId21"/>
    <p:sldId id="350" r:id="rId22"/>
    <p:sldId id="364" r:id="rId23"/>
    <p:sldId id="384" r:id="rId24"/>
    <p:sldId id="355" r:id="rId25"/>
    <p:sldId id="360" r:id="rId26"/>
    <p:sldId id="356" r:id="rId27"/>
    <p:sldId id="358" r:id="rId28"/>
    <p:sldId id="377" r:id="rId29"/>
    <p:sldId id="376" r:id="rId30"/>
  </p:sldIdLst>
  <p:sldSz cx="12161838" cy="6858000"/>
  <p:notesSz cx="6858000" cy="9144000"/>
  <p:embeddedFontLst>
    <p:embeddedFont>
      <p:font typeface="Algerian" panose="04020705040A02060702" pitchFamily="82" charset="0"/>
      <p:regular r:id="rId32"/>
    </p:embeddedFont>
    <p:embeddedFont>
      <p:font typeface="Arial Rounded MT Bold" panose="020F0704030504030204" pitchFamily="34" charset="0"/>
      <p:regular r:id="rId33"/>
    </p:embeddedFont>
    <p:embeddedFont>
      <p:font typeface="Arial-Rounded" panose="020B0500000000000000" charset="0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Comfortaa" panose="020B0604020202020204" charset="0"/>
      <p:regular r:id="rId41"/>
      <p:bold r:id="rId42"/>
    </p:embeddedFont>
    <p:embeddedFont>
      <p:font typeface="Delius Unicase" panose="020B0604020202020204" charset="0"/>
      <p:regular r:id="rId43"/>
      <p:bold r:id="rId44"/>
    </p:embeddedFont>
    <p:embeddedFont>
      <p:font typeface="HP001 4 hàng" panose="020B0603050302020204" pitchFamily="34" charset="0"/>
      <p:regular r:id="rId45"/>
      <p:bold r:id="rId46"/>
    </p:embeddedFont>
    <p:embeddedFont>
      <p:font typeface="Londrina Solid" panose="020B0604020202020204" charset="0"/>
      <p:regular r:id="rId47"/>
    </p:embeddedFont>
    <p:embeddedFont>
      <p:font typeface="Mandali" panose="020B0604020202020204" charset="0"/>
      <p:regular r:id="rId48"/>
    </p:embeddedFont>
    <p:embeddedFont>
      <p:font typeface="Patrick Hand SC" panose="020B0604020202020204" charset="0"/>
      <p:regular r:id="rId49"/>
    </p:embeddedFont>
    <p:embeddedFont>
      <p:font typeface="Roboto Condensed" panose="02000000000000000000" pitchFamily="2" charset="0"/>
      <p:regular r:id="rId50"/>
      <p:bold r:id="rId51"/>
      <p:italic r:id="rId52"/>
      <p:boldItalic r:id="rId53"/>
    </p:embeddedFont>
    <p:embeddedFont>
      <p:font typeface="UTM Avo" panose="02040603050506020204" pitchFamily="18" charset="0"/>
      <p:regular r:id="rId54"/>
      <p:bold r:id="rId55"/>
      <p:italic r:id="rId56"/>
      <p:boldItalic r:id="rId57"/>
    </p:embeddedFont>
  </p:embeddedFontLst>
  <p:custDataLst>
    <p:tags r:id="rId5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603"/>
    <a:srgbClr val="FC1859"/>
    <a:srgbClr val="0EEF03"/>
    <a:srgbClr val="0505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39CC95-21B7-4CE9-A1CD-9A98EC2C4D70}">
  <a:tblStyle styleId="{1B39CC95-21B7-4CE9-A1CD-9A98EC2C4D7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88214" autoAdjust="0"/>
  </p:normalViewPr>
  <p:slideViewPr>
    <p:cSldViewPr snapToGrid="0">
      <p:cViewPr varScale="1">
        <p:scale>
          <a:sx n="60" d="100"/>
          <a:sy n="60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font" Target="fonts/font24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0.fntdata"/><Relationship Id="rId54" Type="http://schemas.openxmlformats.org/officeDocument/2006/relationships/font" Target="fonts/font23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font" Target="fonts/font22.fntdata"/><Relationship Id="rId58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font" Target="fonts/font26.fntdata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font" Target="fonts/font25.fntdata"/><Relationship Id="rId8" Type="http://schemas.openxmlformats.org/officeDocument/2006/relationships/slide" Target="slides/slide6.xml"/><Relationship Id="rId51" Type="http://schemas.openxmlformats.org/officeDocument/2006/relationships/font" Target="fonts/font20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88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85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88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E602FCF-448E-419E-82E4-12DAE3C8EF8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19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ga7f046fbef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1" name="Google Shape;1581;ga7f046fbef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Người soạn đang phân tích từ khó ở Đà Nẵng nên thầy cô vùng miền khác linh động thay đổi nhé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29111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8f342daea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8f342daea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HS có</a:t>
            </a:r>
            <a:r>
              <a:rPr lang="en-US" baseline="0"/>
              <a:t> thể hỏi thêm những mùa khác.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/>
              <a:t>GV tổ chức HĐ cho HS tham gia sôi nổi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8f342daea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8f342daea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HS có</a:t>
            </a:r>
            <a:r>
              <a:rPr lang="en-US" baseline="0"/>
              <a:t> thể hỏi thêm những mùa khác.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/>
              <a:t>GV tổ chức HĐ cho HS tham gia sôi nổi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83731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2583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GV phân tích thêm cho HS hiểu đây là câu chuyện hài hước, làm ta thấy vui… đừng đặt nặng giá trị phê phán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345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4" name="Google Shape;2094;ga956b24c66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5" name="Google Shape;2095;ga956b24c66_0_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ga7f046fbef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1" name="Google Shape;1581;ga7f046fbef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Người soạn đang phân tích từ khó ở Đà Nẵng nên thầy cô vùng miền khác linh động thay đổi nhé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ga7f046fbef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1" name="Google Shape;1581;ga7f046fbef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Người soạn đang phân tích từ khó ở Đà Nẵng nên thầy cô vùng miền khác linh động thay đổi nhé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65753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a7f046fbef_0_6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9" name="Google Shape;1589;ga7f046fbef_0_6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Không còn nhìn thấy ngoài thực tế nữa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ga7f046fbef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1" name="Google Shape;1581;ga7f046fbef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Người soạn đang phân tích từ khó ở Đà Nẵng nên thầy cô vùng miền khác linh động thay đổi nhé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44882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ga7f046fbef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1" name="Google Shape;1581;ga7f046fbef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Người soạn đang phân tích từ khó ở Đà Nẵng nên thầy cô vùng miền khác linh động thay đổi nhé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1319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ga7f046fbef_0_7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8" name="Google Shape;1648;ga7f046fbef_0_7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ga7f046fbef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1" name="Google Shape;1581;ga7f046fbef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Người soạn đang phân tích từ khó ở Đà Nẵng nên thầy cô vùng miền khác linh động thay đổi nhé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02913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8f342dae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8f342dae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848603" y="-1393794"/>
            <a:ext cx="13859046" cy="9645587"/>
            <a:chOff x="-292300" y="-36275"/>
            <a:chExt cx="8336050" cy="5718275"/>
          </a:xfrm>
        </p:grpSpPr>
        <p:sp>
          <p:nvSpPr>
            <p:cNvPr id="10" name="Google Shape;10;p2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8" name="Google Shape;58;p2"/>
          <p:cNvSpPr/>
          <p:nvPr/>
        </p:nvSpPr>
        <p:spPr>
          <a:xfrm rot="738247">
            <a:off x="-545367" y="249817"/>
            <a:ext cx="11220864" cy="5865651"/>
          </a:xfrm>
          <a:custGeom>
            <a:avLst/>
            <a:gdLst/>
            <a:ahLst/>
            <a:cxnLst/>
            <a:rect l="l" t="t" r="r" b="b"/>
            <a:pathLst>
              <a:path w="169927" h="52363" extrusionOk="0">
                <a:moveTo>
                  <a:pt x="127097" y="1"/>
                </a:moveTo>
                <a:cubicBezTo>
                  <a:pt x="85985" y="1"/>
                  <a:pt x="0" y="16437"/>
                  <a:pt x="51743" y="45195"/>
                </a:cubicBezTo>
                <a:cubicBezTo>
                  <a:pt x="60535" y="50091"/>
                  <a:pt x="74026" y="52363"/>
                  <a:pt x="88269" y="52363"/>
                </a:cubicBezTo>
                <a:cubicBezTo>
                  <a:pt x="108768" y="52363"/>
                  <a:pt x="130825" y="47656"/>
                  <a:pt x="142674" y="39291"/>
                </a:cubicBezTo>
                <a:cubicBezTo>
                  <a:pt x="157952" y="28483"/>
                  <a:pt x="169927" y="7968"/>
                  <a:pt x="142708" y="1297"/>
                </a:cubicBezTo>
                <a:cubicBezTo>
                  <a:pt x="139177" y="427"/>
                  <a:pt x="133719" y="1"/>
                  <a:pt x="1270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9" name="Google Shape;59;p2"/>
          <p:cNvSpPr txBox="1">
            <a:spLocks noGrp="1"/>
          </p:cNvSpPr>
          <p:nvPr>
            <p:ph type="ctrTitle"/>
          </p:nvPr>
        </p:nvSpPr>
        <p:spPr>
          <a:xfrm>
            <a:off x="1985077" y="1921333"/>
            <a:ext cx="8191684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11039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60" name="Google Shape;60;p2"/>
          <p:cNvSpPr txBox="1">
            <a:spLocks noGrp="1"/>
          </p:cNvSpPr>
          <p:nvPr>
            <p:ph type="subTitle" idx="1"/>
          </p:nvPr>
        </p:nvSpPr>
        <p:spPr>
          <a:xfrm>
            <a:off x="4445774" y="4537000"/>
            <a:ext cx="327029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MAIN_POINT_1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" name="Google Shape;650;p33"/>
          <p:cNvGrpSpPr/>
          <p:nvPr/>
        </p:nvGrpSpPr>
        <p:grpSpPr>
          <a:xfrm flipH="1">
            <a:off x="-464013" y="4912684"/>
            <a:ext cx="12873348" cy="3077736"/>
            <a:chOff x="-40211" y="-1158024"/>
            <a:chExt cx="9678956" cy="2308302"/>
          </a:xfrm>
        </p:grpSpPr>
        <p:grpSp>
          <p:nvGrpSpPr>
            <p:cNvPr id="651" name="Google Shape;651;p33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52" name="Google Shape;652;p33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53" name="Google Shape;653;p33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4" name="Google Shape;654;p33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55" name="Google Shape;655;p33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56" name="Google Shape;656;p33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57" name="Google Shape;657;p33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58" name="Google Shape;658;p33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9" name="Google Shape;659;p33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0" name="Google Shape;660;p33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1" name="Google Shape;661;p33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  <p:grpSp>
        <p:nvGrpSpPr>
          <p:cNvPr id="662" name="Google Shape;662;p33"/>
          <p:cNvGrpSpPr/>
          <p:nvPr/>
        </p:nvGrpSpPr>
        <p:grpSpPr>
          <a:xfrm>
            <a:off x="-355748" y="-1473283"/>
            <a:ext cx="12873348" cy="3077736"/>
            <a:chOff x="-40211" y="-1158024"/>
            <a:chExt cx="9678956" cy="2308302"/>
          </a:xfrm>
        </p:grpSpPr>
        <p:grpSp>
          <p:nvGrpSpPr>
            <p:cNvPr id="663" name="Google Shape;663;p33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64" name="Google Shape;664;p33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65" name="Google Shape;665;p33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6" name="Google Shape;666;p33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67" name="Google Shape;667;p33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68" name="Google Shape;668;p33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69" name="Google Shape;669;p33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70" name="Google Shape;670;p33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1" name="Google Shape;671;p33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2" name="Google Shape;672;p33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3" name="Google Shape;673;p33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4"/>
          <p:cNvSpPr txBox="1">
            <a:spLocks noGrp="1"/>
          </p:cNvSpPr>
          <p:nvPr>
            <p:ph type="ctrTitle"/>
          </p:nvPr>
        </p:nvSpPr>
        <p:spPr>
          <a:xfrm>
            <a:off x="5541058" y="1780305"/>
            <a:ext cx="6423270" cy="18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300"/>
              <a:buNone/>
              <a:defRPr sz="12369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676" name="Google Shape;676;p34"/>
          <p:cNvSpPr txBox="1">
            <a:spLocks noGrp="1"/>
          </p:cNvSpPr>
          <p:nvPr>
            <p:ph type="subTitle" idx="1"/>
          </p:nvPr>
        </p:nvSpPr>
        <p:spPr>
          <a:xfrm>
            <a:off x="6940387" y="3203705"/>
            <a:ext cx="3624611" cy="10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grpSp>
        <p:nvGrpSpPr>
          <p:cNvPr id="677" name="Google Shape;677;p34"/>
          <p:cNvGrpSpPr/>
          <p:nvPr/>
        </p:nvGrpSpPr>
        <p:grpSpPr>
          <a:xfrm>
            <a:off x="-267866" y="4896284"/>
            <a:ext cx="12873348" cy="3077736"/>
            <a:chOff x="-40211" y="-1158024"/>
            <a:chExt cx="9678956" cy="2308302"/>
          </a:xfrm>
        </p:grpSpPr>
        <p:grpSp>
          <p:nvGrpSpPr>
            <p:cNvPr id="678" name="Google Shape;678;p34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79" name="Google Shape;679;p34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80" name="Google Shape;680;p34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81" name="Google Shape;681;p34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82" name="Google Shape;682;p34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83" name="Google Shape;683;p34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84" name="Google Shape;684;p34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85" name="Google Shape;685;p34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6" name="Google Shape;686;p34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7" name="Google Shape;687;p34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8" name="Google Shape;688;p34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5"/>
          <p:cNvSpPr/>
          <p:nvPr/>
        </p:nvSpPr>
        <p:spPr>
          <a:xfrm rot="-923733">
            <a:off x="6669349" y="280817"/>
            <a:ext cx="5791690" cy="3355932"/>
          </a:xfrm>
          <a:custGeom>
            <a:avLst/>
            <a:gdLst/>
            <a:ahLst/>
            <a:cxnLst/>
            <a:rect l="l" t="t" r="r" b="b"/>
            <a:pathLst>
              <a:path w="64216" h="49977" extrusionOk="0">
                <a:moveTo>
                  <a:pt x="30696" y="1"/>
                </a:moveTo>
                <a:cubicBezTo>
                  <a:pt x="18783" y="1"/>
                  <a:pt x="6566" y="3786"/>
                  <a:pt x="4506" y="10331"/>
                </a:cubicBezTo>
                <a:cubicBezTo>
                  <a:pt x="1" y="24614"/>
                  <a:pt x="18236" y="49977"/>
                  <a:pt x="38104" y="49977"/>
                </a:cubicBezTo>
                <a:cubicBezTo>
                  <a:pt x="38977" y="49977"/>
                  <a:pt x="39854" y="49928"/>
                  <a:pt x="40732" y="49826"/>
                </a:cubicBezTo>
                <a:cubicBezTo>
                  <a:pt x="54008" y="48259"/>
                  <a:pt x="64215" y="25743"/>
                  <a:pt x="53741" y="8397"/>
                </a:cubicBezTo>
                <a:cubicBezTo>
                  <a:pt x="50248" y="2604"/>
                  <a:pt x="40576" y="1"/>
                  <a:pt x="306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91" name="Google Shape;691;p35"/>
          <p:cNvSpPr txBox="1">
            <a:spLocks noGrp="1"/>
          </p:cNvSpPr>
          <p:nvPr>
            <p:ph type="title"/>
          </p:nvPr>
        </p:nvSpPr>
        <p:spPr>
          <a:xfrm>
            <a:off x="7893856" y="593367"/>
            <a:ext cx="331019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92" name="Google Shape;692;p35"/>
          <p:cNvGrpSpPr/>
          <p:nvPr/>
        </p:nvGrpSpPr>
        <p:grpSpPr>
          <a:xfrm>
            <a:off x="-1034469" y="-562367"/>
            <a:ext cx="3665706" cy="3383725"/>
            <a:chOff x="-777776" y="-421775"/>
            <a:chExt cx="2756098" cy="2537794"/>
          </a:xfrm>
        </p:grpSpPr>
        <p:sp>
          <p:nvSpPr>
            <p:cNvPr id="693" name="Google Shape;693;p35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4" name="Google Shape;694;p35"/>
            <p:cNvSpPr/>
            <p:nvPr/>
          </p:nvSpPr>
          <p:spPr>
            <a:xfrm rot="-10126955" flipH="1">
              <a:off x="233113" y="-272949"/>
              <a:ext cx="1646023" cy="1182185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5" name="Google Shape;695;p35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36"/>
          <p:cNvGrpSpPr/>
          <p:nvPr/>
        </p:nvGrpSpPr>
        <p:grpSpPr>
          <a:xfrm flipH="1">
            <a:off x="-848603" y="-1393794"/>
            <a:ext cx="13859046" cy="9645587"/>
            <a:chOff x="-292300" y="-36275"/>
            <a:chExt cx="8336050" cy="5718275"/>
          </a:xfrm>
        </p:grpSpPr>
        <p:sp>
          <p:nvSpPr>
            <p:cNvPr id="698" name="Google Shape;698;p36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9" name="Google Shape;699;p36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0" name="Google Shape;700;p36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1" name="Google Shape;701;p36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2" name="Google Shape;702;p36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3" name="Google Shape;703;p36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4" name="Google Shape;704;p36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5" name="Google Shape;705;p36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6" name="Google Shape;706;p36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7" name="Google Shape;707;p36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8" name="Google Shape;708;p36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9" name="Google Shape;709;p36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0" name="Google Shape;710;p36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1" name="Google Shape;711;p36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2" name="Google Shape;712;p36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3" name="Google Shape;713;p36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4" name="Google Shape;714;p36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5" name="Google Shape;715;p36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6" name="Google Shape;716;p36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36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8" name="Google Shape;718;p36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9" name="Google Shape;719;p36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0" name="Google Shape;720;p36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1" name="Google Shape;721;p36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2" name="Google Shape;722;p36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3" name="Google Shape;723;p36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4" name="Google Shape;724;p36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5" name="Google Shape;725;p36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6" name="Google Shape;726;p36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7" name="Google Shape;727;p36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8" name="Google Shape;728;p36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9" name="Google Shape;729;p36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0" name="Google Shape;730;p36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1" name="Google Shape;731;p36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2" name="Google Shape;732;p36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3" name="Google Shape;733;p36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4" name="Google Shape;734;p36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5" name="Google Shape;735;p36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6" name="Google Shape;736;p36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7" name="Google Shape;737;p36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8" name="Google Shape;738;p36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9" name="Google Shape;739;p36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0" name="Google Shape;740;p36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1" name="Google Shape;741;p36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2" name="Google Shape;742;p36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3" name="Google Shape;743;p36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4" name="Google Shape;744;p36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5" name="Google Shape;745;p36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46" name="Google Shape;746;p36"/>
          <p:cNvSpPr/>
          <p:nvPr/>
        </p:nvSpPr>
        <p:spPr>
          <a:xfrm>
            <a:off x="-1898891" y="851801"/>
            <a:ext cx="13779059" cy="5287407"/>
          </a:xfrm>
          <a:custGeom>
            <a:avLst/>
            <a:gdLst/>
            <a:ahLst/>
            <a:cxnLst/>
            <a:rect l="l" t="t" r="r" b="b"/>
            <a:pathLst>
              <a:path w="168051" h="72513" extrusionOk="0">
                <a:moveTo>
                  <a:pt x="114290" y="0"/>
                </a:moveTo>
                <a:cubicBezTo>
                  <a:pt x="81107" y="0"/>
                  <a:pt x="0" y="31491"/>
                  <a:pt x="55237" y="62191"/>
                </a:cubicBezTo>
                <a:cubicBezTo>
                  <a:pt x="66793" y="68625"/>
                  <a:pt x="88390" y="72513"/>
                  <a:pt x="108990" y="72513"/>
                </a:cubicBezTo>
                <a:cubicBezTo>
                  <a:pt x="126624" y="72513"/>
                  <a:pt x="143527" y="69664"/>
                  <a:pt x="152773" y="63125"/>
                </a:cubicBezTo>
                <a:cubicBezTo>
                  <a:pt x="168051" y="52318"/>
                  <a:pt x="149037" y="7419"/>
                  <a:pt x="121784" y="747"/>
                </a:cubicBezTo>
                <a:cubicBezTo>
                  <a:pt x="119737" y="242"/>
                  <a:pt x="117197" y="0"/>
                  <a:pt x="11429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47" name="Google Shape;747;p36"/>
          <p:cNvSpPr txBox="1">
            <a:spLocks noGrp="1"/>
          </p:cNvSpPr>
          <p:nvPr>
            <p:ph type="title" hasCustomPrompt="1"/>
          </p:nvPr>
        </p:nvSpPr>
        <p:spPr>
          <a:xfrm>
            <a:off x="1610606" y="2397000"/>
            <a:ext cx="8940627" cy="206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12369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  <p:sp>
        <p:nvSpPr>
          <p:cNvPr id="748" name="Google Shape;748;p36"/>
          <p:cNvSpPr txBox="1">
            <a:spLocks noGrp="1"/>
          </p:cNvSpPr>
          <p:nvPr>
            <p:ph type="subTitle" idx="1"/>
          </p:nvPr>
        </p:nvSpPr>
        <p:spPr>
          <a:xfrm>
            <a:off x="4445774" y="4336200"/>
            <a:ext cx="327029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3820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803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556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554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8899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1_1"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5"/>
          <p:cNvGrpSpPr/>
          <p:nvPr/>
        </p:nvGrpSpPr>
        <p:grpSpPr>
          <a:xfrm rot="10800000" flipH="1">
            <a:off x="-848603" y="-1393794"/>
            <a:ext cx="13859046" cy="9645587"/>
            <a:chOff x="-292300" y="-36275"/>
            <a:chExt cx="8336050" cy="5718275"/>
          </a:xfrm>
        </p:grpSpPr>
        <p:sp>
          <p:nvSpPr>
            <p:cNvPr id="169" name="Google Shape;169;p5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777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4770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2903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accent5"/>
        </a:solidFill>
        <a:effectLst/>
      </p:bgPr>
    </p:bg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26"/>
          <p:cNvSpPr/>
          <p:nvPr/>
        </p:nvSpPr>
        <p:spPr>
          <a:xfrm>
            <a:off x="11310682" y="4747318"/>
            <a:ext cx="849318" cy="2175631"/>
          </a:xfrm>
          <a:custGeom>
            <a:avLst/>
            <a:gdLst/>
            <a:ahLst/>
            <a:cxnLst/>
            <a:rect l="l" t="t" r="r" b="b"/>
            <a:pathLst>
              <a:path w="15176" h="38779" extrusionOk="0">
                <a:moveTo>
                  <a:pt x="2402" y="0"/>
                </a:moveTo>
                <a:cubicBezTo>
                  <a:pt x="2048" y="0"/>
                  <a:pt x="1705" y="192"/>
                  <a:pt x="1432" y="584"/>
                </a:cubicBezTo>
                <a:cubicBezTo>
                  <a:pt x="1099" y="1018"/>
                  <a:pt x="865" y="1485"/>
                  <a:pt x="732" y="1985"/>
                </a:cubicBezTo>
                <a:cubicBezTo>
                  <a:pt x="231" y="3787"/>
                  <a:pt x="465" y="5555"/>
                  <a:pt x="865" y="7322"/>
                </a:cubicBezTo>
                <a:cubicBezTo>
                  <a:pt x="1532" y="10091"/>
                  <a:pt x="2933" y="12560"/>
                  <a:pt x="4234" y="15061"/>
                </a:cubicBezTo>
                <a:cubicBezTo>
                  <a:pt x="4401" y="15395"/>
                  <a:pt x="4534" y="15728"/>
                  <a:pt x="4668" y="16095"/>
                </a:cubicBezTo>
                <a:cubicBezTo>
                  <a:pt x="5068" y="17430"/>
                  <a:pt x="5368" y="18764"/>
                  <a:pt x="5869" y="20065"/>
                </a:cubicBezTo>
                <a:cubicBezTo>
                  <a:pt x="6903" y="22767"/>
                  <a:pt x="8037" y="25435"/>
                  <a:pt x="9138" y="28104"/>
                </a:cubicBezTo>
                <a:lnTo>
                  <a:pt x="9138" y="28271"/>
                </a:lnTo>
                <a:lnTo>
                  <a:pt x="9004" y="28204"/>
                </a:lnTo>
                <a:cubicBezTo>
                  <a:pt x="7236" y="26970"/>
                  <a:pt x="5502" y="25769"/>
                  <a:pt x="3734" y="24501"/>
                </a:cubicBezTo>
                <a:cubicBezTo>
                  <a:pt x="3133" y="24068"/>
                  <a:pt x="2500" y="23668"/>
                  <a:pt x="1866" y="23301"/>
                </a:cubicBezTo>
                <a:cubicBezTo>
                  <a:pt x="1673" y="23158"/>
                  <a:pt x="1471" y="23096"/>
                  <a:pt x="1278" y="23096"/>
                </a:cubicBezTo>
                <a:cubicBezTo>
                  <a:pt x="573" y="23096"/>
                  <a:pt x="0" y="23927"/>
                  <a:pt x="498" y="24635"/>
                </a:cubicBezTo>
                <a:cubicBezTo>
                  <a:pt x="732" y="25069"/>
                  <a:pt x="1032" y="25502"/>
                  <a:pt x="1365" y="25869"/>
                </a:cubicBezTo>
                <a:cubicBezTo>
                  <a:pt x="4001" y="28805"/>
                  <a:pt x="7336" y="30606"/>
                  <a:pt x="10972" y="31973"/>
                </a:cubicBezTo>
                <a:cubicBezTo>
                  <a:pt x="11039" y="32007"/>
                  <a:pt x="11106" y="32074"/>
                  <a:pt x="11172" y="32174"/>
                </a:cubicBezTo>
                <a:cubicBezTo>
                  <a:pt x="12373" y="34108"/>
                  <a:pt x="13574" y="36043"/>
                  <a:pt x="14775" y="37978"/>
                </a:cubicBezTo>
                <a:cubicBezTo>
                  <a:pt x="14942" y="38245"/>
                  <a:pt x="15042" y="38511"/>
                  <a:pt x="15175" y="38778"/>
                </a:cubicBezTo>
                <a:lnTo>
                  <a:pt x="15142" y="28471"/>
                </a:lnTo>
                <a:cubicBezTo>
                  <a:pt x="15109" y="28404"/>
                  <a:pt x="15075" y="28304"/>
                  <a:pt x="15042" y="28237"/>
                </a:cubicBezTo>
                <a:cubicBezTo>
                  <a:pt x="14842" y="27370"/>
                  <a:pt x="14642" y="26470"/>
                  <a:pt x="14375" y="25636"/>
                </a:cubicBezTo>
                <a:cubicBezTo>
                  <a:pt x="14281" y="25261"/>
                  <a:pt x="13982" y="25032"/>
                  <a:pt x="13616" y="25032"/>
                </a:cubicBezTo>
                <a:cubicBezTo>
                  <a:pt x="13591" y="25032"/>
                  <a:pt x="13566" y="25033"/>
                  <a:pt x="13541" y="25035"/>
                </a:cubicBezTo>
                <a:cubicBezTo>
                  <a:pt x="13140" y="25069"/>
                  <a:pt x="12874" y="25402"/>
                  <a:pt x="12840" y="25802"/>
                </a:cubicBezTo>
                <a:cubicBezTo>
                  <a:pt x="12740" y="26236"/>
                  <a:pt x="12707" y="26670"/>
                  <a:pt x="12740" y="27103"/>
                </a:cubicBezTo>
                <a:cubicBezTo>
                  <a:pt x="12940" y="28738"/>
                  <a:pt x="13174" y="30372"/>
                  <a:pt x="13407" y="32007"/>
                </a:cubicBezTo>
                <a:cubicBezTo>
                  <a:pt x="13507" y="32741"/>
                  <a:pt x="13708" y="33508"/>
                  <a:pt x="13874" y="34275"/>
                </a:cubicBezTo>
                <a:cubicBezTo>
                  <a:pt x="13741" y="34175"/>
                  <a:pt x="13641" y="34075"/>
                  <a:pt x="13541" y="33908"/>
                </a:cubicBezTo>
                <a:cubicBezTo>
                  <a:pt x="12407" y="31740"/>
                  <a:pt x="11272" y="29538"/>
                  <a:pt x="10138" y="27337"/>
                </a:cubicBezTo>
                <a:cubicBezTo>
                  <a:pt x="9771" y="26770"/>
                  <a:pt x="9671" y="26103"/>
                  <a:pt x="9838" y="25435"/>
                </a:cubicBezTo>
                <a:cubicBezTo>
                  <a:pt x="10138" y="24068"/>
                  <a:pt x="10372" y="22667"/>
                  <a:pt x="10539" y="21266"/>
                </a:cubicBezTo>
                <a:cubicBezTo>
                  <a:pt x="10872" y="19031"/>
                  <a:pt x="11272" y="16796"/>
                  <a:pt x="11206" y="14494"/>
                </a:cubicBezTo>
                <a:cubicBezTo>
                  <a:pt x="11206" y="13994"/>
                  <a:pt x="11139" y="13460"/>
                  <a:pt x="10972" y="12960"/>
                </a:cubicBezTo>
                <a:cubicBezTo>
                  <a:pt x="10827" y="12542"/>
                  <a:pt x="10453" y="12322"/>
                  <a:pt x="10084" y="12322"/>
                </a:cubicBezTo>
                <a:cubicBezTo>
                  <a:pt x="9776" y="12322"/>
                  <a:pt x="9471" y="12475"/>
                  <a:pt x="9304" y="12793"/>
                </a:cubicBezTo>
                <a:cubicBezTo>
                  <a:pt x="9038" y="13127"/>
                  <a:pt x="8871" y="13527"/>
                  <a:pt x="8771" y="13927"/>
                </a:cubicBezTo>
                <a:cubicBezTo>
                  <a:pt x="8470" y="15328"/>
                  <a:pt x="8237" y="16729"/>
                  <a:pt x="8070" y="18130"/>
                </a:cubicBezTo>
                <a:cubicBezTo>
                  <a:pt x="7937" y="19465"/>
                  <a:pt x="8037" y="20799"/>
                  <a:pt x="8037" y="22267"/>
                </a:cubicBezTo>
                <a:cubicBezTo>
                  <a:pt x="7937" y="22100"/>
                  <a:pt x="7870" y="21933"/>
                  <a:pt x="7803" y="21766"/>
                </a:cubicBezTo>
                <a:cubicBezTo>
                  <a:pt x="7170" y="19831"/>
                  <a:pt x="6536" y="17930"/>
                  <a:pt x="5935" y="15995"/>
                </a:cubicBezTo>
                <a:cubicBezTo>
                  <a:pt x="5702" y="15328"/>
                  <a:pt x="5535" y="14694"/>
                  <a:pt x="5468" y="13994"/>
                </a:cubicBezTo>
                <a:cubicBezTo>
                  <a:pt x="5302" y="12193"/>
                  <a:pt x="5235" y="10358"/>
                  <a:pt x="5168" y="8523"/>
                </a:cubicBezTo>
                <a:cubicBezTo>
                  <a:pt x="5101" y="6622"/>
                  <a:pt x="4901" y="4721"/>
                  <a:pt x="4501" y="2886"/>
                </a:cubicBezTo>
                <a:cubicBezTo>
                  <a:pt x="4334" y="2019"/>
                  <a:pt x="3967" y="1185"/>
                  <a:pt x="3400" y="518"/>
                </a:cubicBezTo>
                <a:cubicBezTo>
                  <a:pt x="3090" y="175"/>
                  <a:pt x="2741" y="0"/>
                  <a:pt x="24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17" name="Google Shape;1217;p26"/>
          <p:cNvSpPr/>
          <p:nvPr/>
        </p:nvSpPr>
        <p:spPr>
          <a:xfrm>
            <a:off x="10891389" y="6321255"/>
            <a:ext cx="114761" cy="98988"/>
          </a:xfrm>
          <a:custGeom>
            <a:avLst/>
            <a:gdLst/>
            <a:ahLst/>
            <a:cxnLst/>
            <a:rect l="l" t="t" r="r" b="b"/>
            <a:pathLst>
              <a:path w="1261" h="1085" extrusionOk="0">
                <a:moveTo>
                  <a:pt x="706" y="0"/>
                </a:moveTo>
                <a:cubicBezTo>
                  <a:pt x="683" y="0"/>
                  <a:pt x="658" y="2"/>
                  <a:pt x="634" y="4"/>
                </a:cubicBezTo>
                <a:cubicBezTo>
                  <a:pt x="267" y="37"/>
                  <a:pt x="0" y="104"/>
                  <a:pt x="0" y="638"/>
                </a:cubicBezTo>
                <a:cubicBezTo>
                  <a:pt x="0" y="899"/>
                  <a:pt x="227" y="1084"/>
                  <a:pt x="462" y="1084"/>
                </a:cubicBezTo>
                <a:cubicBezTo>
                  <a:pt x="497" y="1084"/>
                  <a:pt x="533" y="1080"/>
                  <a:pt x="567" y="1071"/>
                </a:cubicBezTo>
                <a:cubicBezTo>
                  <a:pt x="868" y="971"/>
                  <a:pt x="1101" y="771"/>
                  <a:pt x="1168" y="471"/>
                </a:cubicBezTo>
                <a:cubicBezTo>
                  <a:pt x="1261" y="193"/>
                  <a:pt x="1009" y="0"/>
                  <a:pt x="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18" name="Google Shape;1218;p26"/>
          <p:cNvSpPr/>
          <p:nvPr/>
        </p:nvSpPr>
        <p:spPr>
          <a:xfrm>
            <a:off x="11635697" y="437453"/>
            <a:ext cx="111848" cy="113129"/>
          </a:xfrm>
          <a:custGeom>
            <a:avLst/>
            <a:gdLst/>
            <a:ahLst/>
            <a:cxnLst/>
            <a:rect l="l" t="t" r="r" b="b"/>
            <a:pathLst>
              <a:path w="1229" h="1240" extrusionOk="0">
                <a:moveTo>
                  <a:pt x="578" y="1"/>
                </a:moveTo>
                <a:cubicBezTo>
                  <a:pt x="238" y="1"/>
                  <a:pt x="1" y="319"/>
                  <a:pt x="128" y="637"/>
                </a:cubicBezTo>
                <a:cubicBezTo>
                  <a:pt x="161" y="870"/>
                  <a:pt x="428" y="1237"/>
                  <a:pt x="595" y="1237"/>
                </a:cubicBezTo>
                <a:cubicBezTo>
                  <a:pt x="614" y="1239"/>
                  <a:pt x="632" y="1240"/>
                  <a:pt x="650" y="1240"/>
                </a:cubicBezTo>
                <a:cubicBezTo>
                  <a:pt x="954" y="1240"/>
                  <a:pt x="1166" y="976"/>
                  <a:pt x="1229" y="503"/>
                </a:cubicBezTo>
                <a:cubicBezTo>
                  <a:pt x="1029" y="336"/>
                  <a:pt x="829" y="3"/>
                  <a:pt x="628" y="3"/>
                </a:cubicBezTo>
                <a:cubicBezTo>
                  <a:pt x="611" y="1"/>
                  <a:pt x="595" y="1"/>
                  <a:pt x="5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19" name="Google Shape;1219;p26"/>
          <p:cNvSpPr/>
          <p:nvPr/>
        </p:nvSpPr>
        <p:spPr>
          <a:xfrm>
            <a:off x="11513746" y="123974"/>
            <a:ext cx="112395" cy="97711"/>
          </a:xfrm>
          <a:custGeom>
            <a:avLst/>
            <a:gdLst/>
            <a:ahLst/>
            <a:cxnLst/>
            <a:rect l="l" t="t" r="r" b="b"/>
            <a:pathLst>
              <a:path w="1235" h="1071" extrusionOk="0">
                <a:moveTo>
                  <a:pt x="574" y="1"/>
                </a:moveTo>
                <a:cubicBezTo>
                  <a:pt x="400" y="1"/>
                  <a:pt x="99" y="282"/>
                  <a:pt x="67" y="503"/>
                </a:cubicBezTo>
                <a:cubicBezTo>
                  <a:pt x="0" y="870"/>
                  <a:pt x="301" y="1037"/>
                  <a:pt x="834" y="1071"/>
                </a:cubicBezTo>
                <a:cubicBezTo>
                  <a:pt x="934" y="937"/>
                  <a:pt x="1235" y="670"/>
                  <a:pt x="1201" y="537"/>
                </a:cubicBezTo>
                <a:cubicBezTo>
                  <a:pt x="1068" y="270"/>
                  <a:pt x="868" y="70"/>
                  <a:pt x="601" y="3"/>
                </a:cubicBezTo>
                <a:cubicBezTo>
                  <a:pt x="592" y="1"/>
                  <a:pt x="583" y="1"/>
                  <a:pt x="57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0" name="Google Shape;1220;p26"/>
          <p:cNvSpPr/>
          <p:nvPr/>
        </p:nvSpPr>
        <p:spPr>
          <a:xfrm>
            <a:off x="604318" y="761170"/>
            <a:ext cx="118491" cy="109663"/>
          </a:xfrm>
          <a:custGeom>
            <a:avLst/>
            <a:gdLst/>
            <a:ahLst/>
            <a:cxnLst/>
            <a:rect l="l" t="t" r="r" b="b"/>
            <a:pathLst>
              <a:path w="1302" h="1202" extrusionOk="0">
                <a:moveTo>
                  <a:pt x="601" y="1"/>
                </a:moveTo>
                <a:cubicBezTo>
                  <a:pt x="301" y="1"/>
                  <a:pt x="1" y="168"/>
                  <a:pt x="34" y="568"/>
                </a:cubicBezTo>
                <a:cubicBezTo>
                  <a:pt x="34" y="935"/>
                  <a:pt x="301" y="1102"/>
                  <a:pt x="802" y="1202"/>
                </a:cubicBezTo>
                <a:cubicBezTo>
                  <a:pt x="968" y="1002"/>
                  <a:pt x="1269" y="801"/>
                  <a:pt x="1302" y="601"/>
                </a:cubicBezTo>
                <a:cubicBezTo>
                  <a:pt x="1302" y="234"/>
                  <a:pt x="935" y="1"/>
                  <a:pt x="6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1" name="Google Shape;1221;p26"/>
          <p:cNvSpPr/>
          <p:nvPr/>
        </p:nvSpPr>
        <p:spPr>
          <a:xfrm>
            <a:off x="759761" y="437472"/>
            <a:ext cx="108754" cy="105557"/>
          </a:xfrm>
          <a:custGeom>
            <a:avLst/>
            <a:gdLst/>
            <a:ahLst/>
            <a:cxnLst/>
            <a:rect l="l" t="t" r="r" b="b"/>
            <a:pathLst>
              <a:path w="1195" h="1157" extrusionOk="0">
                <a:moveTo>
                  <a:pt x="647" y="1"/>
                </a:moveTo>
                <a:cubicBezTo>
                  <a:pt x="608" y="1"/>
                  <a:pt x="569" y="5"/>
                  <a:pt x="528" y="13"/>
                </a:cubicBezTo>
                <a:cubicBezTo>
                  <a:pt x="294" y="113"/>
                  <a:pt x="128" y="313"/>
                  <a:pt x="61" y="580"/>
                </a:cubicBezTo>
                <a:cubicBezTo>
                  <a:pt x="0" y="882"/>
                  <a:pt x="213" y="1156"/>
                  <a:pt x="502" y="1156"/>
                </a:cubicBezTo>
                <a:cubicBezTo>
                  <a:pt x="532" y="1156"/>
                  <a:pt x="563" y="1153"/>
                  <a:pt x="595" y="1147"/>
                </a:cubicBezTo>
                <a:cubicBezTo>
                  <a:pt x="828" y="1114"/>
                  <a:pt x="1028" y="847"/>
                  <a:pt x="1195" y="713"/>
                </a:cubicBezTo>
                <a:cubicBezTo>
                  <a:pt x="1136" y="216"/>
                  <a:pt x="924" y="1"/>
                  <a:pt x="6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2" name="Google Shape;1222;p26"/>
          <p:cNvSpPr/>
          <p:nvPr/>
        </p:nvSpPr>
        <p:spPr>
          <a:xfrm>
            <a:off x="987192" y="666014"/>
            <a:ext cx="99927" cy="99261"/>
          </a:xfrm>
          <a:custGeom>
            <a:avLst/>
            <a:gdLst/>
            <a:ahLst/>
            <a:cxnLst/>
            <a:rect l="l" t="t" r="r" b="b"/>
            <a:pathLst>
              <a:path w="1098" h="1088" extrusionOk="0">
                <a:moveTo>
                  <a:pt x="537" y="0"/>
                </a:moveTo>
                <a:cubicBezTo>
                  <a:pt x="243" y="0"/>
                  <a:pt x="0" y="275"/>
                  <a:pt x="30" y="577"/>
                </a:cubicBezTo>
                <a:cubicBezTo>
                  <a:pt x="64" y="810"/>
                  <a:pt x="264" y="1010"/>
                  <a:pt x="497" y="1077"/>
                </a:cubicBezTo>
                <a:cubicBezTo>
                  <a:pt x="532" y="1084"/>
                  <a:pt x="567" y="1088"/>
                  <a:pt x="600" y="1088"/>
                </a:cubicBezTo>
                <a:cubicBezTo>
                  <a:pt x="884" y="1088"/>
                  <a:pt x="1098" y="846"/>
                  <a:pt x="1098" y="577"/>
                </a:cubicBezTo>
                <a:cubicBezTo>
                  <a:pt x="1098" y="210"/>
                  <a:pt x="964" y="10"/>
                  <a:pt x="631" y="10"/>
                </a:cubicBezTo>
                <a:cubicBezTo>
                  <a:pt x="599" y="3"/>
                  <a:pt x="568" y="0"/>
                  <a:pt x="5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3" name="Google Shape;1223;p26"/>
          <p:cNvSpPr/>
          <p:nvPr/>
        </p:nvSpPr>
        <p:spPr>
          <a:xfrm>
            <a:off x="11556473" y="3206608"/>
            <a:ext cx="105751" cy="107473"/>
          </a:xfrm>
          <a:custGeom>
            <a:avLst/>
            <a:gdLst/>
            <a:ahLst/>
            <a:cxnLst/>
            <a:rect l="l" t="t" r="r" b="b"/>
            <a:pathLst>
              <a:path w="1162" h="1178" extrusionOk="0">
                <a:moveTo>
                  <a:pt x="667" y="1"/>
                </a:moveTo>
                <a:cubicBezTo>
                  <a:pt x="167" y="101"/>
                  <a:pt x="0" y="401"/>
                  <a:pt x="67" y="668"/>
                </a:cubicBezTo>
                <a:cubicBezTo>
                  <a:pt x="134" y="901"/>
                  <a:pt x="334" y="1101"/>
                  <a:pt x="567" y="1168"/>
                </a:cubicBezTo>
                <a:cubicBezTo>
                  <a:pt x="599" y="1174"/>
                  <a:pt x="630" y="1177"/>
                  <a:pt x="660" y="1177"/>
                </a:cubicBezTo>
                <a:cubicBezTo>
                  <a:pt x="949" y="1177"/>
                  <a:pt x="1161" y="903"/>
                  <a:pt x="1101" y="601"/>
                </a:cubicBezTo>
                <a:cubicBezTo>
                  <a:pt x="1068" y="401"/>
                  <a:pt x="801" y="201"/>
                  <a:pt x="6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4" name="Google Shape;1224;p26"/>
          <p:cNvSpPr/>
          <p:nvPr/>
        </p:nvSpPr>
        <p:spPr>
          <a:xfrm>
            <a:off x="11720382" y="2846599"/>
            <a:ext cx="106388" cy="101452"/>
          </a:xfrm>
          <a:custGeom>
            <a:avLst/>
            <a:gdLst/>
            <a:ahLst/>
            <a:cxnLst/>
            <a:rect l="l" t="t" r="r" b="b"/>
            <a:pathLst>
              <a:path w="1169" h="1112" extrusionOk="0">
                <a:moveTo>
                  <a:pt x="502" y="0"/>
                </a:moveTo>
                <a:cubicBezTo>
                  <a:pt x="228" y="0"/>
                  <a:pt x="67" y="249"/>
                  <a:pt x="67" y="578"/>
                </a:cubicBezTo>
                <a:cubicBezTo>
                  <a:pt x="1" y="878"/>
                  <a:pt x="234" y="1111"/>
                  <a:pt x="534" y="1111"/>
                </a:cubicBezTo>
                <a:cubicBezTo>
                  <a:pt x="901" y="1111"/>
                  <a:pt x="1068" y="944"/>
                  <a:pt x="1168" y="477"/>
                </a:cubicBezTo>
                <a:cubicBezTo>
                  <a:pt x="1001" y="311"/>
                  <a:pt x="801" y="44"/>
                  <a:pt x="601" y="10"/>
                </a:cubicBezTo>
                <a:cubicBezTo>
                  <a:pt x="566" y="4"/>
                  <a:pt x="533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5" name="Google Shape;1225;p26"/>
          <p:cNvSpPr/>
          <p:nvPr/>
        </p:nvSpPr>
        <p:spPr>
          <a:xfrm>
            <a:off x="3900328" y="53501"/>
            <a:ext cx="269764" cy="387167"/>
          </a:xfrm>
          <a:custGeom>
            <a:avLst/>
            <a:gdLst/>
            <a:ahLst/>
            <a:cxnLst/>
            <a:rect l="l" t="t" r="r" b="b"/>
            <a:pathLst>
              <a:path w="8113" h="11615" extrusionOk="0">
                <a:moveTo>
                  <a:pt x="3126" y="1"/>
                </a:moveTo>
                <a:cubicBezTo>
                  <a:pt x="3046" y="1"/>
                  <a:pt x="2965" y="14"/>
                  <a:pt x="2888" y="43"/>
                </a:cubicBezTo>
                <a:cubicBezTo>
                  <a:pt x="2584" y="103"/>
                  <a:pt x="2401" y="407"/>
                  <a:pt x="2462" y="711"/>
                </a:cubicBezTo>
                <a:cubicBezTo>
                  <a:pt x="2493" y="1198"/>
                  <a:pt x="2493" y="1684"/>
                  <a:pt x="2523" y="2170"/>
                </a:cubicBezTo>
                <a:cubicBezTo>
                  <a:pt x="2553" y="2687"/>
                  <a:pt x="2614" y="3173"/>
                  <a:pt x="2645" y="3660"/>
                </a:cubicBezTo>
                <a:cubicBezTo>
                  <a:pt x="2736" y="4055"/>
                  <a:pt x="2493" y="4480"/>
                  <a:pt x="2097" y="4602"/>
                </a:cubicBezTo>
                <a:cubicBezTo>
                  <a:pt x="1550" y="4815"/>
                  <a:pt x="1064" y="5088"/>
                  <a:pt x="578" y="5331"/>
                </a:cubicBezTo>
                <a:cubicBezTo>
                  <a:pt x="243" y="5423"/>
                  <a:pt x="0" y="5757"/>
                  <a:pt x="31" y="6091"/>
                </a:cubicBezTo>
                <a:cubicBezTo>
                  <a:pt x="31" y="6486"/>
                  <a:pt x="304" y="6821"/>
                  <a:pt x="699" y="6882"/>
                </a:cubicBezTo>
                <a:cubicBezTo>
                  <a:pt x="1094" y="7003"/>
                  <a:pt x="1520" y="7125"/>
                  <a:pt x="1945" y="7216"/>
                </a:cubicBezTo>
                <a:cubicBezTo>
                  <a:pt x="3009" y="7489"/>
                  <a:pt x="2979" y="7520"/>
                  <a:pt x="3040" y="8614"/>
                </a:cubicBezTo>
                <a:cubicBezTo>
                  <a:pt x="3040" y="9404"/>
                  <a:pt x="3131" y="10225"/>
                  <a:pt x="3252" y="11015"/>
                </a:cubicBezTo>
                <a:cubicBezTo>
                  <a:pt x="3313" y="11259"/>
                  <a:pt x="3465" y="11471"/>
                  <a:pt x="3708" y="11593"/>
                </a:cubicBezTo>
                <a:cubicBezTo>
                  <a:pt x="3733" y="11608"/>
                  <a:pt x="3764" y="11615"/>
                  <a:pt x="3797" y="11615"/>
                </a:cubicBezTo>
                <a:cubicBezTo>
                  <a:pt x="3965" y="11615"/>
                  <a:pt x="4215" y="11441"/>
                  <a:pt x="4316" y="11289"/>
                </a:cubicBezTo>
                <a:cubicBezTo>
                  <a:pt x="4651" y="10833"/>
                  <a:pt x="4955" y="10316"/>
                  <a:pt x="5228" y="9800"/>
                </a:cubicBezTo>
                <a:cubicBezTo>
                  <a:pt x="5411" y="9496"/>
                  <a:pt x="5563" y="9161"/>
                  <a:pt x="5684" y="8827"/>
                </a:cubicBezTo>
                <a:cubicBezTo>
                  <a:pt x="6110" y="9100"/>
                  <a:pt x="6383" y="9283"/>
                  <a:pt x="6657" y="9465"/>
                </a:cubicBezTo>
                <a:cubicBezTo>
                  <a:pt x="6809" y="9587"/>
                  <a:pt x="6900" y="9769"/>
                  <a:pt x="7082" y="9830"/>
                </a:cubicBezTo>
                <a:cubicBezTo>
                  <a:pt x="7220" y="9889"/>
                  <a:pt x="7382" y="9922"/>
                  <a:pt x="7554" y="9922"/>
                </a:cubicBezTo>
                <a:cubicBezTo>
                  <a:pt x="7648" y="9922"/>
                  <a:pt x="7745" y="9912"/>
                  <a:pt x="7842" y="9891"/>
                </a:cubicBezTo>
                <a:cubicBezTo>
                  <a:pt x="7994" y="9800"/>
                  <a:pt x="8055" y="9465"/>
                  <a:pt x="8055" y="9252"/>
                </a:cubicBezTo>
                <a:cubicBezTo>
                  <a:pt x="7994" y="9009"/>
                  <a:pt x="7933" y="8766"/>
                  <a:pt x="7812" y="8553"/>
                </a:cubicBezTo>
                <a:cubicBezTo>
                  <a:pt x="7477" y="7824"/>
                  <a:pt x="6900" y="7125"/>
                  <a:pt x="6900" y="6365"/>
                </a:cubicBezTo>
                <a:cubicBezTo>
                  <a:pt x="6900" y="5605"/>
                  <a:pt x="7477" y="4845"/>
                  <a:pt x="7812" y="4085"/>
                </a:cubicBezTo>
                <a:cubicBezTo>
                  <a:pt x="7933" y="3812"/>
                  <a:pt x="8025" y="3508"/>
                  <a:pt x="8055" y="3204"/>
                </a:cubicBezTo>
                <a:cubicBezTo>
                  <a:pt x="8112" y="2687"/>
                  <a:pt x="7926" y="2441"/>
                  <a:pt x="7469" y="2441"/>
                </a:cubicBezTo>
                <a:cubicBezTo>
                  <a:pt x="7443" y="2441"/>
                  <a:pt x="7415" y="2442"/>
                  <a:pt x="7386" y="2444"/>
                </a:cubicBezTo>
                <a:cubicBezTo>
                  <a:pt x="6870" y="2474"/>
                  <a:pt x="6414" y="2596"/>
                  <a:pt x="5927" y="2778"/>
                </a:cubicBezTo>
                <a:cubicBezTo>
                  <a:pt x="5631" y="2881"/>
                  <a:pt x="5446" y="2945"/>
                  <a:pt x="5309" y="2945"/>
                </a:cubicBezTo>
                <a:cubicBezTo>
                  <a:pt x="5081" y="2945"/>
                  <a:pt x="4989" y="2767"/>
                  <a:pt x="4742" y="2292"/>
                </a:cubicBezTo>
                <a:cubicBezTo>
                  <a:pt x="4407" y="1653"/>
                  <a:pt x="4104" y="1015"/>
                  <a:pt x="3769" y="407"/>
                </a:cubicBezTo>
                <a:cubicBezTo>
                  <a:pt x="3652" y="150"/>
                  <a:pt x="3392" y="1"/>
                  <a:pt x="31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6" name="Google Shape;1226;p26"/>
          <p:cNvSpPr/>
          <p:nvPr/>
        </p:nvSpPr>
        <p:spPr>
          <a:xfrm>
            <a:off x="595822" y="2053401"/>
            <a:ext cx="135464" cy="142900"/>
          </a:xfrm>
          <a:custGeom>
            <a:avLst/>
            <a:gdLst/>
            <a:ahLst/>
            <a:cxnLst/>
            <a:rect l="l" t="t" r="r" b="b"/>
            <a:pathLst>
              <a:path w="4074" h="4287" extrusionOk="0">
                <a:moveTo>
                  <a:pt x="2007" y="0"/>
                </a:moveTo>
                <a:cubicBezTo>
                  <a:pt x="852" y="0"/>
                  <a:pt x="1" y="1064"/>
                  <a:pt x="1" y="2432"/>
                </a:cubicBezTo>
                <a:cubicBezTo>
                  <a:pt x="31" y="3477"/>
                  <a:pt x="852" y="4287"/>
                  <a:pt x="1889" y="4287"/>
                </a:cubicBezTo>
                <a:cubicBezTo>
                  <a:pt x="1908" y="4287"/>
                  <a:pt x="1927" y="4287"/>
                  <a:pt x="1946" y="4286"/>
                </a:cubicBezTo>
                <a:cubicBezTo>
                  <a:pt x="3040" y="4286"/>
                  <a:pt x="4074" y="3192"/>
                  <a:pt x="4013" y="2006"/>
                </a:cubicBezTo>
                <a:cubicBezTo>
                  <a:pt x="4013" y="882"/>
                  <a:pt x="3101" y="0"/>
                  <a:pt x="20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227" name="Google Shape;1227;p26"/>
          <p:cNvGrpSpPr/>
          <p:nvPr/>
        </p:nvGrpSpPr>
        <p:grpSpPr>
          <a:xfrm>
            <a:off x="295268" y="4561034"/>
            <a:ext cx="217328" cy="308967"/>
            <a:chOff x="1164425" y="1389925"/>
            <a:chExt cx="163400" cy="231725"/>
          </a:xfrm>
        </p:grpSpPr>
        <p:sp>
          <p:nvSpPr>
            <p:cNvPr id="1228" name="Google Shape;1228;p26"/>
            <p:cNvSpPr/>
            <p:nvPr/>
          </p:nvSpPr>
          <p:spPr>
            <a:xfrm>
              <a:off x="1239650" y="1389925"/>
              <a:ext cx="36500" cy="90650"/>
            </a:xfrm>
            <a:custGeom>
              <a:avLst/>
              <a:gdLst/>
              <a:ahLst/>
              <a:cxnLst/>
              <a:rect l="l" t="t" r="r" b="b"/>
              <a:pathLst>
                <a:path w="1460" h="3626" extrusionOk="0">
                  <a:moveTo>
                    <a:pt x="959" y="1"/>
                  </a:moveTo>
                  <a:cubicBezTo>
                    <a:pt x="608" y="1"/>
                    <a:pt x="446" y="281"/>
                    <a:pt x="335" y="586"/>
                  </a:cubicBezTo>
                  <a:cubicBezTo>
                    <a:pt x="304" y="677"/>
                    <a:pt x="274" y="769"/>
                    <a:pt x="244" y="860"/>
                  </a:cubicBezTo>
                  <a:cubicBezTo>
                    <a:pt x="153" y="1620"/>
                    <a:pt x="31" y="2380"/>
                    <a:pt x="1" y="3139"/>
                  </a:cubicBezTo>
                  <a:cubicBezTo>
                    <a:pt x="31" y="3352"/>
                    <a:pt x="153" y="3504"/>
                    <a:pt x="335" y="3595"/>
                  </a:cubicBezTo>
                  <a:cubicBezTo>
                    <a:pt x="396" y="3616"/>
                    <a:pt x="460" y="3626"/>
                    <a:pt x="525" y="3626"/>
                  </a:cubicBezTo>
                  <a:cubicBezTo>
                    <a:pt x="656" y="3626"/>
                    <a:pt x="791" y="3585"/>
                    <a:pt x="912" y="3504"/>
                  </a:cubicBezTo>
                  <a:cubicBezTo>
                    <a:pt x="1064" y="3352"/>
                    <a:pt x="1186" y="3139"/>
                    <a:pt x="1216" y="2957"/>
                  </a:cubicBezTo>
                  <a:cubicBezTo>
                    <a:pt x="1308" y="2319"/>
                    <a:pt x="1368" y="1680"/>
                    <a:pt x="1460" y="1072"/>
                  </a:cubicBezTo>
                  <a:lnTo>
                    <a:pt x="1429" y="738"/>
                  </a:lnTo>
                  <a:cubicBezTo>
                    <a:pt x="1429" y="434"/>
                    <a:pt x="1460" y="100"/>
                    <a:pt x="1064" y="9"/>
                  </a:cubicBezTo>
                  <a:cubicBezTo>
                    <a:pt x="1027" y="3"/>
                    <a:pt x="992" y="1"/>
                    <a:pt x="9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9" name="Google Shape;1229;p26"/>
            <p:cNvSpPr/>
            <p:nvPr/>
          </p:nvSpPr>
          <p:spPr>
            <a:xfrm>
              <a:off x="1164425" y="1496525"/>
              <a:ext cx="66900" cy="31650"/>
            </a:xfrm>
            <a:custGeom>
              <a:avLst/>
              <a:gdLst/>
              <a:ahLst/>
              <a:cxnLst/>
              <a:rect l="l" t="t" r="r" b="b"/>
              <a:pathLst>
                <a:path w="2676" h="1266" extrusionOk="0">
                  <a:moveTo>
                    <a:pt x="456" y="0"/>
                  </a:moveTo>
                  <a:cubicBezTo>
                    <a:pt x="304" y="0"/>
                    <a:pt x="31" y="304"/>
                    <a:pt x="31" y="456"/>
                  </a:cubicBezTo>
                  <a:cubicBezTo>
                    <a:pt x="0" y="638"/>
                    <a:pt x="213" y="1003"/>
                    <a:pt x="365" y="1003"/>
                  </a:cubicBezTo>
                  <a:cubicBezTo>
                    <a:pt x="838" y="1089"/>
                    <a:pt x="1325" y="1266"/>
                    <a:pt x="1839" y="1266"/>
                  </a:cubicBezTo>
                  <a:cubicBezTo>
                    <a:pt x="2052" y="1266"/>
                    <a:pt x="2270" y="1235"/>
                    <a:pt x="2493" y="1155"/>
                  </a:cubicBezTo>
                  <a:cubicBezTo>
                    <a:pt x="2645" y="760"/>
                    <a:pt x="2675" y="365"/>
                    <a:pt x="2280" y="243"/>
                  </a:cubicBezTo>
                  <a:cubicBezTo>
                    <a:pt x="1672" y="91"/>
                    <a:pt x="1064" y="0"/>
                    <a:pt x="4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0" name="Google Shape;1230;p26"/>
            <p:cNvSpPr/>
            <p:nvPr/>
          </p:nvSpPr>
          <p:spPr>
            <a:xfrm>
              <a:off x="1222175" y="1561550"/>
              <a:ext cx="36500" cy="60100"/>
            </a:xfrm>
            <a:custGeom>
              <a:avLst/>
              <a:gdLst/>
              <a:ahLst/>
              <a:cxnLst/>
              <a:rect l="l" t="t" r="r" b="b"/>
              <a:pathLst>
                <a:path w="1460" h="2404" extrusionOk="0">
                  <a:moveTo>
                    <a:pt x="751" y="1"/>
                  </a:moveTo>
                  <a:cubicBezTo>
                    <a:pt x="470" y="1"/>
                    <a:pt x="317" y="241"/>
                    <a:pt x="244" y="560"/>
                  </a:cubicBezTo>
                  <a:cubicBezTo>
                    <a:pt x="122" y="925"/>
                    <a:pt x="61" y="1320"/>
                    <a:pt x="0" y="1715"/>
                  </a:cubicBezTo>
                  <a:cubicBezTo>
                    <a:pt x="31" y="1989"/>
                    <a:pt x="183" y="2202"/>
                    <a:pt x="396" y="2354"/>
                  </a:cubicBezTo>
                  <a:cubicBezTo>
                    <a:pt x="464" y="2388"/>
                    <a:pt x="536" y="2403"/>
                    <a:pt x="606" y="2403"/>
                  </a:cubicBezTo>
                  <a:cubicBezTo>
                    <a:pt x="848" y="2403"/>
                    <a:pt x="1078" y="2217"/>
                    <a:pt x="1125" y="1958"/>
                  </a:cubicBezTo>
                  <a:cubicBezTo>
                    <a:pt x="1247" y="1563"/>
                    <a:pt x="1338" y="1138"/>
                    <a:pt x="1459" y="591"/>
                  </a:cubicBezTo>
                  <a:cubicBezTo>
                    <a:pt x="1338" y="408"/>
                    <a:pt x="1186" y="104"/>
                    <a:pt x="973" y="43"/>
                  </a:cubicBezTo>
                  <a:cubicBezTo>
                    <a:pt x="892" y="14"/>
                    <a:pt x="818" y="1"/>
                    <a:pt x="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1" name="Google Shape;1231;p26"/>
            <p:cNvSpPr/>
            <p:nvPr/>
          </p:nvSpPr>
          <p:spPr>
            <a:xfrm>
              <a:off x="1267000" y="1509425"/>
              <a:ext cx="60825" cy="32200"/>
            </a:xfrm>
            <a:custGeom>
              <a:avLst/>
              <a:gdLst/>
              <a:ahLst/>
              <a:cxnLst/>
              <a:rect l="l" t="t" r="r" b="b"/>
              <a:pathLst>
                <a:path w="2433" h="1288" extrusionOk="0">
                  <a:moveTo>
                    <a:pt x="700" y="1"/>
                  </a:moveTo>
                  <a:cubicBezTo>
                    <a:pt x="366" y="1"/>
                    <a:pt x="1" y="92"/>
                    <a:pt x="62" y="457"/>
                  </a:cubicBezTo>
                  <a:cubicBezTo>
                    <a:pt x="153" y="730"/>
                    <a:pt x="335" y="973"/>
                    <a:pt x="609" y="1065"/>
                  </a:cubicBezTo>
                  <a:cubicBezTo>
                    <a:pt x="973" y="1217"/>
                    <a:pt x="1338" y="1277"/>
                    <a:pt x="1703" y="1277"/>
                  </a:cubicBezTo>
                  <a:cubicBezTo>
                    <a:pt x="1741" y="1284"/>
                    <a:pt x="1779" y="1288"/>
                    <a:pt x="1817" y="1288"/>
                  </a:cubicBezTo>
                  <a:cubicBezTo>
                    <a:pt x="2104" y="1288"/>
                    <a:pt x="2348" y="1087"/>
                    <a:pt x="2402" y="791"/>
                  </a:cubicBezTo>
                  <a:cubicBezTo>
                    <a:pt x="2432" y="457"/>
                    <a:pt x="2220" y="153"/>
                    <a:pt x="1916" y="92"/>
                  </a:cubicBezTo>
                  <a:cubicBezTo>
                    <a:pt x="1703" y="31"/>
                    <a:pt x="1490" y="1"/>
                    <a:pt x="12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232" name="Google Shape;1232;p26"/>
          <p:cNvSpPr/>
          <p:nvPr/>
        </p:nvSpPr>
        <p:spPr>
          <a:xfrm>
            <a:off x="9437561" y="427334"/>
            <a:ext cx="75612" cy="68367"/>
          </a:xfrm>
          <a:custGeom>
            <a:avLst/>
            <a:gdLst/>
            <a:ahLst/>
            <a:cxnLst/>
            <a:rect l="l" t="t" r="r" b="b"/>
            <a:pathLst>
              <a:path w="2274" h="2051" extrusionOk="0">
                <a:moveTo>
                  <a:pt x="835" y="1"/>
                </a:moveTo>
                <a:cubicBezTo>
                  <a:pt x="376" y="1"/>
                  <a:pt x="0" y="425"/>
                  <a:pt x="56" y="924"/>
                </a:cubicBezTo>
                <a:cubicBezTo>
                  <a:pt x="25" y="1532"/>
                  <a:pt x="512" y="2049"/>
                  <a:pt x="1150" y="2049"/>
                </a:cubicBezTo>
                <a:cubicBezTo>
                  <a:pt x="1167" y="2050"/>
                  <a:pt x="1185" y="2051"/>
                  <a:pt x="1202" y="2051"/>
                </a:cubicBezTo>
                <a:cubicBezTo>
                  <a:pt x="1733" y="2051"/>
                  <a:pt x="2274" y="1608"/>
                  <a:pt x="2244" y="1137"/>
                </a:cubicBezTo>
                <a:cubicBezTo>
                  <a:pt x="2244" y="620"/>
                  <a:pt x="1576" y="43"/>
                  <a:pt x="968" y="13"/>
                </a:cubicBezTo>
                <a:cubicBezTo>
                  <a:pt x="923" y="5"/>
                  <a:pt x="879" y="1"/>
                  <a:pt x="8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3" name="Google Shape;1233;p26"/>
          <p:cNvSpPr/>
          <p:nvPr/>
        </p:nvSpPr>
        <p:spPr>
          <a:xfrm>
            <a:off x="11672718" y="2056500"/>
            <a:ext cx="74814" cy="60867"/>
          </a:xfrm>
          <a:custGeom>
            <a:avLst/>
            <a:gdLst/>
            <a:ahLst/>
            <a:cxnLst/>
            <a:rect l="l" t="t" r="r" b="b"/>
            <a:pathLst>
              <a:path w="2250" h="1826" extrusionOk="0">
                <a:moveTo>
                  <a:pt x="1156" y="1"/>
                </a:moveTo>
                <a:cubicBezTo>
                  <a:pt x="396" y="1"/>
                  <a:pt x="1" y="274"/>
                  <a:pt x="31" y="882"/>
                </a:cubicBezTo>
                <a:cubicBezTo>
                  <a:pt x="92" y="1399"/>
                  <a:pt x="548" y="1824"/>
                  <a:pt x="1095" y="1824"/>
                </a:cubicBezTo>
                <a:cubicBezTo>
                  <a:pt x="1111" y="1825"/>
                  <a:pt x="1128" y="1826"/>
                  <a:pt x="1144" y="1826"/>
                </a:cubicBezTo>
                <a:cubicBezTo>
                  <a:pt x="1678" y="1826"/>
                  <a:pt x="2250" y="1354"/>
                  <a:pt x="2250" y="882"/>
                </a:cubicBezTo>
                <a:cubicBezTo>
                  <a:pt x="2219" y="305"/>
                  <a:pt x="1824" y="1"/>
                  <a:pt x="11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4" name="Google Shape;1234;p26"/>
          <p:cNvSpPr/>
          <p:nvPr/>
        </p:nvSpPr>
        <p:spPr>
          <a:xfrm>
            <a:off x="9588986" y="427700"/>
            <a:ext cx="64606" cy="62067"/>
          </a:xfrm>
          <a:custGeom>
            <a:avLst/>
            <a:gdLst/>
            <a:ahLst/>
            <a:cxnLst/>
            <a:rect l="l" t="t" r="r" b="b"/>
            <a:pathLst>
              <a:path w="1943" h="1862" extrusionOk="0">
                <a:moveTo>
                  <a:pt x="1052" y="0"/>
                </a:moveTo>
                <a:cubicBezTo>
                  <a:pt x="1036" y="0"/>
                  <a:pt x="1020" y="1"/>
                  <a:pt x="1003" y="2"/>
                </a:cubicBezTo>
                <a:cubicBezTo>
                  <a:pt x="456" y="32"/>
                  <a:pt x="31" y="457"/>
                  <a:pt x="0" y="1005"/>
                </a:cubicBezTo>
                <a:cubicBezTo>
                  <a:pt x="0" y="1486"/>
                  <a:pt x="422" y="1862"/>
                  <a:pt x="898" y="1862"/>
                </a:cubicBezTo>
                <a:cubicBezTo>
                  <a:pt x="933" y="1862"/>
                  <a:pt x="968" y="1860"/>
                  <a:pt x="1003" y="1856"/>
                </a:cubicBezTo>
                <a:cubicBezTo>
                  <a:pt x="1019" y="1857"/>
                  <a:pt x="1034" y="1857"/>
                  <a:pt x="1049" y="1857"/>
                </a:cubicBezTo>
                <a:cubicBezTo>
                  <a:pt x="1545" y="1857"/>
                  <a:pt x="1943" y="1384"/>
                  <a:pt x="1854" y="883"/>
                </a:cubicBezTo>
                <a:cubicBezTo>
                  <a:pt x="1884" y="413"/>
                  <a:pt x="1516" y="0"/>
                  <a:pt x="10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5" name="Google Shape;1235;p26"/>
          <p:cNvSpPr/>
          <p:nvPr/>
        </p:nvSpPr>
        <p:spPr>
          <a:xfrm>
            <a:off x="9558661" y="279801"/>
            <a:ext cx="60683" cy="60833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912" y="1"/>
                </a:moveTo>
                <a:cubicBezTo>
                  <a:pt x="456" y="1"/>
                  <a:pt x="61" y="366"/>
                  <a:pt x="0" y="852"/>
                </a:cubicBezTo>
                <a:cubicBezTo>
                  <a:pt x="31" y="1338"/>
                  <a:pt x="396" y="1764"/>
                  <a:pt x="912" y="1825"/>
                </a:cubicBezTo>
                <a:cubicBezTo>
                  <a:pt x="1368" y="1733"/>
                  <a:pt x="1733" y="1369"/>
                  <a:pt x="1824" y="913"/>
                </a:cubicBezTo>
                <a:cubicBezTo>
                  <a:pt x="1763" y="426"/>
                  <a:pt x="1399" y="62"/>
                  <a:pt x="9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6" name="Google Shape;1236;p26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32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37" name="Google Shape;1237;p26"/>
          <p:cNvSpPr/>
          <p:nvPr/>
        </p:nvSpPr>
        <p:spPr>
          <a:xfrm flipH="1">
            <a:off x="-697864" y="5979519"/>
            <a:ext cx="2378640" cy="896771"/>
          </a:xfrm>
          <a:custGeom>
            <a:avLst/>
            <a:gdLst/>
            <a:ahLst/>
            <a:cxnLst/>
            <a:rect l="l" t="t" r="r" b="b"/>
            <a:pathLst>
              <a:path w="37479" h="14095" extrusionOk="0">
                <a:moveTo>
                  <a:pt x="14662" y="2786"/>
                </a:moveTo>
                <a:cubicBezTo>
                  <a:pt x="15163" y="2853"/>
                  <a:pt x="15530" y="3253"/>
                  <a:pt x="15530" y="3754"/>
                </a:cubicBezTo>
                <a:cubicBezTo>
                  <a:pt x="15530" y="4221"/>
                  <a:pt x="15163" y="4621"/>
                  <a:pt x="14696" y="4621"/>
                </a:cubicBezTo>
                <a:cubicBezTo>
                  <a:pt x="14229" y="4588"/>
                  <a:pt x="13895" y="4221"/>
                  <a:pt x="13895" y="3620"/>
                </a:cubicBezTo>
                <a:cubicBezTo>
                  <a:pt x="13895" y="3187"/>
                  <a:pt x="14229" y="2820"/>
                  <a:pt x="14662" y="2786"/>
                </a:cubicBezTo>
                <a:close/>
                <a:moveTo>
                  <a:pt x="25770" y="5655"/>
                </a:moveTo>
                <a:cubicBezTo>
                  <a:pt x="26204" y="5655"/>
                  <a:pt x="26571" y="6022"/>
                  <a:pt x="26538" y="6489"/>
                </a:cubicBezTo>
                <a:cubicBezTo>
                  <a:pt x="26571" y="6923"/>
                  <a:pt x="26204" y="7290"/>
                  <a:pt x="25737" y="7290"/>
                </a:cubicBezTo>
                <a:cubicBezTo>
                  <a:pt x="25337" y="7256"/>
                  <a:pt x="25003" y="6923"/>
                  <a:pt x="25003" y="6489"/>
                </a:cubicBezTo>
                <a:cubicBezTo>
                  <a:pt x="24970" y="6022"/>
                  <a:pt x="25303" y="5655"/>
                  <a:pt x="25770" y="5655"/>
                </a:cubicBezTo>
                <a:close/>
                <a:moveTo>
                  <a:pt x="35044" y="6556"/>
                </a:moveTo>
                <a:cubicBezTo>
                  <a:pt x="35444" y="6556"/>
                  <a:pt x="35744" y="6889"/>
                  <a:pt x="35778" y="7290"/>
                </a:cubicBezTo>
                <a:cubicBezTo>
                  <a:pt x="35778" y="7790"/>
                  <a:pt x="35044" y="8591"/>
                  <a:pt x="34610" y="8591"/>
                </a:cubicBezTo>
                <a:cubicBezTo>
                  <a:pt x="34210" y="8491"/>
                  <a:pt x="33910" y="8157"/>
                  <a:pt x="33910" y="7757"/>
                </a:cubicBezTo>
                <a:cubicBezTo>
                  <a:pt x="33976" y="7156"/>
                  <a:pt x="34443" y="6656"/>
                  <a:pt x="35044" y="6556"/>
                </a:cubicBezTo>
                <a:close/>
                <a:moveTo>
                  <a:pt x="22207" y="7387"/>
                </a:moveTo>
                <a:cubicBezTo>
                  <a:pt x="22227" y="7387"/>
                  <a:pt x="22248" y="7388"/>
                  <a:pt x="22268" y="7390"/>
                </a:cubicBezTo>
                <a:cubicBezTo>
                  <a:pt x="22802" y="7390"/>
                  <a:pt x="23068" y="7657"/>
                  <a:pt x="23068" y="8157"/>
                </a:cubicBezTo>
                <a:cubicBezTo>
                  <a:pt x="23068" y="8591"/>
                  <a:pt x="22702" y="8924"/>
                  <a:pt x="22268" y="8924"/>
                </a:cubicBezTo>
                <a:cubicBezTo>
                  <a:pt x="21834" y="8857"/>
                  <a:pt x="21501" y="8524"/>
                  <a:pt x="21434" y="8090"/>
                </a:cubicBezTo>
                <a:cubicBezTo>
                  <a:pt x="21497" y="7679"/>
                  <a:pt x="21831" y="7387"/>
                  <a:pt x="22207" y="7387"/>
                </a:cubicBezTo>
                <a:close/>
                <a:moveTo>
                  <a:pt x="3555" y="7890"/>
                </a:moveTo>
                <a:cubicBezTo>
                  <a:pt x="4088" y="7923"/>
                  <a:pt x="4555" y="8324"/>
                  <a:pt x="4655" y="8891"/>
                </a:cubicBezTo>
                <a:cubicBezTo>
                  <a:pt x="4655" y="9358"/>
                  <a:pt x="4422" y="9625"/>
                  <a:pt x="3988" y="9625"/>
                </a:cubicBezTo>
                <a:cubicBezTo>
                  <a:pt x="3967" y="9626"/>
                  <a:pt x="3946" y="9626"/>
                  <a:pt x="3925" y="9626"/>
                </a:cubicBezTo>
                <a:cubicBezTo>
                  <a:pt x="3284" y="9626"/>
                  <a:pt x="2721" y="9142"/>
                  <a:pt x="2721" y="8657"/>
                </a:cubicBezTo>
                <a:cubicBezTo>
                  <a:pt x="2787" y="8257"/>
                  <a:pt x="3121" y="7923"/>
                  <a:pt x="3555" y="7890"/>
                </a:cubicBezTo>
                <a:close/>
                <a:moveTo>
                  <a:pt x="12727" y="9122"/>
                </a:moveTo>
                <a:cubicBezTo>
                  <a:pt x="13219" y="9122"/>
                  <a:pt x="13495" y="9486"/>
                  <a:pt x="13495" y="10125"/>
                </a:cubicBezTo>
                <a:cubicBezTo>
                  <a:pt x="13495" y="10692"/>
                  <a:pt x="13228" y="11059"/>
                  <a:pt x="12728" y="11059"/>
                </a:cubicBezTo>
                <a:cubicBezTo>
                  <a:pt x="12194" y="11059"/>
                  <a:pt x="11760" y="10592"/>
                  <a:pt x="11860" y="10058"/>
                </a:cubicBezTo>
                <a:cubicBezTo>
                  <a:pt x="11860" y="9591"/>
                  <a:pt x="12194" y="9191"/>
                  <a:pt x="12661" y="9124"/>
                </a:cubicBezTo>
                <a:cubicBezTo>
                  <a:pt x="12683" y="9123"/>
                  <a:pt x="12705" y="9122"/>
                  <a:pt x="12727" y="9122"/>
                </a:cubicBezTo>
                <a:close/>
                <a:moveTo>
                  <a:pt x="32275" y="9525"/>
                </a:moveTo>
                <a:cubicBezTo>
                  <a:pt x="32675" y="9525"/>
                  <a:pt x="33009" y="9858"/>
                  <a:pt x="33009" y="10258"/>
                </a:cubicBezTo>
                <a:cubicBezTo>
                  <a:pt x="33009" y="10725"/>
                  <a:pt x="32642" y="11092"/>
                  <a:pt x="32175" y="11126"/>
                </a:cubicBezTo>
                <a:cubicBezTo>
                  <a:pt x="32158" y="11127"/>
                  <a:pt x="32141" y="11128"/>
                  <a:pt x="32124" y="11128"/>
                </a:cubicBezTo>
                <a:cubicBezTo>
                  <a:pt x="31744" y="11128"/>
                  <a:pt x="31408" y="10775"/>
                  <a:pt x="31408" y="10392"/>
                </a:cubicBezTo>
                <a:cubicBezTo>
                  <a:pt x="31441" y="9925"/>
                  <a:pt x="31808" y="9558"/>
                  <a:pt x="32275" y="9525"/>
                </a:cubicBezTo>
                <a:close/>
                <a:moveTo>
                  <a:pt x="18298" y="9858"/>
                </a:moveTo>
                <a:cubicBezTo>
                  <a:pt x="18699" y="9858"/>
                  <a:pt x="19032" y="10225"/>
                  <a:pt x="18999" y="10659"/>
                </a:cubicBezTo>
                <a:cubicBezTo>
                  <a:pt x="18966" y="11393"/>
                  <a:pt x="18532" y="11960"/>
                  <a:pt x="18032" y="11960"/>
                </a:cubicBezTo>
                <a:cubicBezTo>
                  <a:pt x="17565" y="11926"/>
                  <a:pt x="17198" y="11493"/>
                  <a:pt x="17264" y="11026"/>
                </a:cubicBezTo>
                <a:cubicBezTo>
                  <a:pt x="17298" y="10459"/>
                  <a:pt x="17831" y="9858"/>
                  <a:pt x="18298" y="9858"/>
                </a:cubicBezTo>
                <a:close/>
                <a:moveTo>
                  <a:pt x="27638" y="10325"/>
                </a:moveTo>
                <a:cubicBezTo>
                  <a:pt x="28072" y="10359"/>
                  <a:pt x="28372" y="10725"/>
                  <a:pt x="28372" y="11326"/>
                </a:cubicBezTo>
                <a:cubicBezTo>
                  <a:pt x="28372" y="11793"/>
                  <a:pt x="28039" y="12193"/>
                  <a:pt x="27538" y="12227"/>
                </a:cubicBezTo>
                <a:cubicBezTo>
                  <a:pt x="27071" y="12193"/>
                  <a:pt x="26704" y="11793"/>
                  <a:pt x="26704" y="11293"/>
                </a:cubicBezTo>
                <a:cubicBezTo>
                  <a:pt x="26738" y="10792"/>
                  <a:pt x="27105" y="10392"/>
                  <a:pt x="27638" y="10325"/>
                </a:cubicBezTo>
                <a:close/>
                <a:moveTo>
                  <a:pt x="7171" y="11341"/>
                </a:moveTo>
                <a:cubicBezTo>
                  <a:pt x="7942" y="11341"/>
                  <a:pt x="7942" y="12979"/>
                  <a:pt x="7171" y="12979"/>
                </a:cubicBezTo>
                <a:cubicBezTo>
                  <a:pt x="7125" y="12979"/>
                  <a:pt x="7076" y="12973"/>
                  <a:pt x="7024" y="12960"/>
                </a:cubicBezTo>
                <a:cubicBezTo>
                  <a:pt x="6590" y="12927"/>
                  <a:pt x="6223" y="12594"/>
                  <a:pt x="6190" y="12193"/>
                </a:cubicBezTo>
                <a:cubicBezTo>
                  <a:pt x="6190" y="11726"/>
                  <a:pt x="6557" y="11359"/>
                  <a:pt x="7024" y="11359"/>
                </a:cubicBezTo>
                <a:cubicBezTo>
                  <a:pt x="7076" y="11347"/>
                  <a:pt x="7125" y="11341"/>
                  <a:pt x="7171" y="11341"/>
                </a:cubicBezTo>
                <a:close/>
                <a:moveTo>
                  <a:pt x="14532" y="0"/>
                </a:moveTo>
                <a:cubicBezTo>
                  <a:pt x="13799" y="0"/>
                  <a:pt x="13120" y="384"/>
                  <a:pt x="12761" y="1019"/>
                </a:cubicBezTo>
                <a:cubicBezTo>
                  <a:pt x="12094" y="1986"/>
                  <a:pt x="11527" y="2987"/>
                  <a:pt x="11093" y="4087"/>
                </a:cubicBezTo>
                <a:cubicBezTo>
                  <a:pt x="10593" y="5322"/>
                  <a:pt x="10326" y="6656"/>
                  <a:pt x="9926" y="7957"/>
                </a:cubicBezTo>
                <a:cubicBezTo>
                  <a:pt x="9778" y="8420"/>
                  <a:pt x="9618" y="8631"/>
                  <a:pt x="9351" y="8631"/>
                </a:cubicBezTo>
                <a:cubicBezTo>
                  <a:pt x="9196" y="8631"/>
                  <a:pt x="9004" y="8559"/>
                  <a:pt x="8758" y="8424"/>
                </a:cubicBezTo>
                <a:lnTo>
                  <a:pt x="8525" y="8290"/>
                </a:lnTo>
                <a:cubicBezTo>
                  <a:pt x="6824" y="7323"/>
                  <a:pt x="5189" y="6389"/>
                  <a:pt x="3188" y="5989"/>
                </a:cubicBezTo>
                <a:cubicBezTo>
                  <a:pt x="2883" y="5928"/>
                  <a:pt x="2598" y="5898"/>
                  <a:pt x="2332" y="5898"/>
                </a:cubicBezTo>
                <a:cubicBezTo>
                  <a:pt x="851" y="5898"/>
                  <a:pt x="1" y="6832"/>
                  <a:pt x="85" y="8557"/>
                </a:cubicBezTo>
                <a:cubicBezTo>
                  <a:pt x="119" y="9391"/>
                  <a:pt x="286" y="10258"/>
                  <a:pt x="586" y="11059"/>
                </a:cubicBezTo>
                <a:cubicBezTo>
                  <a:pt x="1019" y="12093"/>
                  <a:pt x="1586" y="13094"/>
                  <a:pt x="2087" y="14095"/>
                </a:cubicBezTo>
                <a:lnTo>
                  <a:pt x="36078" y="14095"/>
                </a:lnTo>
                <a:cubicBezTo>
                  <a:pt x="36345" y="13294"/>
                  <a:pt x="36645" y="12527"/>
                  <a:pt x="36812" y="11726"/>
                </a:cubicBezTo>
                <a:cubicBezTo>
                  <a:pt x="37078" y="10659"/>
                  <a:pt x="37279" y="9591"/>
                  <a:pt x="37412" y="8491"/>
                </a:cubicBezTo>
                <a:cubicBezTo>
                  <a:pt x="37479" y="7290"/>
                  <a:pt x="36611" y="6256"/>
                  <a:pt x="35411" y="6156"/>
                </a:cubicBezTo>
                <a:cubicBezTo>
                  <a:pt x="35093" y="6128"/>
                  <a:pt x="34769" y="6112"/>
                  <a:pt x="34445" y="6112"/>
                </a:cubicBezTo>
                <a:cubicBezTo>
                  <a:pt x="33986" y="6112"/>
                  <a:pt x="33525" y="6144"/>
                  <a:pt x="33076" y="6222"/>
                </a:cubicBezTo>
                <a:cubicBezTo>
                  <a:pt x="31341" y="6556"/>
                  <a:pt x="29740" y="7190"/>
                  <a:pt x="28272" y="8124"/>
                </a:cubicBezTo>
                <a:cubicBezTo>
                  <a:pt x="28105" y="8224"/>
                  <a:pt x="27939" y="8290"/>
                  <a:pt x="27772" y="8357"/>
                </a:cubicBezTo>
                <a:cubicBezTo>
                  <a:pt x="27738" y="8090"/>
                  <a:pt x="27738" y="7923"/>
                  <a:pt x="27738" y="7757"/>
                </a:cubicBezTo>
                <a:cubicBezTo>
                  <a:pt x="27672" y="6756"/>
                  <a:pt x="27438" y="5789"/>
                  <a:pt x="27005" y="4888"/>
                </a:cubicBezTo>
                <a:cubicBezTo>
                  <a:pt x="26606" y="4138"/>
                  <a:pt x="26026" y="3733"/>
                  <a:pt x="25334" y="3733"/>
                </a:cubicBezTo>
                <a:cubicBezTo>
                  <a:pt x="25042" y="3733"/>
                  <a:pt x="24730" y="3805"/>
                  <a:pt x="24403" y="3954"/>
                </a:cubicBezTo>
                <a:cubicBezTo>
                  <a:pt x="23102" y="4588"/>
                  <a:pt x="21901" y="5422"/>
                  <a:pt x="20867" y="6456"/>
                </a:cubicBezTo>
                <a:lnTo>
                  <a:pt x="18832" y="8290"/>
                </a:lnTo>
                <a:cubicBezTo>
                  <a:pt x="18398" y="6956"/>
                  <a:pt x="18065" y="5722"/>
                  <a:pt x="17665" y="4588"/>
                </a:cubicBezTo>
                <a:cubicBezTo>
                  <a:pt x="17231" y="3454"/>
                  <a:pt x="16764" y="2319"/>
                  <a:pt x="16230" y="1219"/>
                </a:cubicBezTo>
                <a:cubicBezTo>
                  <a:pt x="16030" y="652"/>
                  <a:pt x="15563" y="218"/>
                  <a:pt x="14996" y="51"/>
                </a:cubicBezTo>
                <a:cubicBezTo>
                  <a:pt x="14841" y="17"/>
                  <a:pt x="14685" y="0"/>
                  <a:pt x="145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8" name="Google Shape;1238;p26"/>
          <p:cNvSpPr/>
          <p:nvPr/>
        </p:nvSpPr>
        <p:spPr>
          <a:xfrm flipH="1">
            <a:off x="472801" y="6588421"/>
            <a:ext cx="116523" cy="133736"/>
          </a:xfrm>
          <a:custGeom>
            <a:avLst/>
            <a:gdLst/>
            <a:ahLst/>
            <a:cxnLst/>
            <a:rect l="l" t="t" r="r" b="b"/>
            <a:pathLst>
              <a:path w="1836" h="2102" extrusionOk="0">
                <a:moveTo>
                  <a:pt x="1101" y="0"/>
                </a:moveTo>
                <a:cubicBezTo>
                  <a:pt x="634" y="0"/>
                  <a:pt x="67" y="601"/>
                  <a:pt x="67" y="1168"/>
                </a:cubicBezTo>
                <a:cubicBezTo>
                  <a:pt x="1" y="1635"/>
                  <a:pt x="368" y="2068"/>
                  <a:pt x="835" y="2102"/>
                </a:cubicBezTo>
                <a:cubicBezTo>
                  <a:pt x="1335" y="2102"/>
                  <a:pt x="1769" y="1535"/>
                  <a:pt x="1802" y="801"/>
                </a:cubicBezTo>
                <a:cubicBezTo>
                  <a:pt x="1835" y="367"/>
                  <a:pt x="1502" y="0"/>
                  <a:pt x="11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9" name="Google Shape;1239;p26"/>
          <p:cNvSpPr/>
          <p:nvPr/>
        </p:nvSpPr>
        <p:spPr>
          <a:xfrm flipH="1">
            <a:off x="1385276" y="6463208"/>
            <a:ext cx="122870" cy="110513"/>
          </a:xfrm>
          <a:custGeom>
            <a:avLst/>
            <a:gdLst/>
            <a:ahLst/>
            <a:cxnLst/>
            <a:rect l="l" t="t" r="r" b="b"/>
            <a:pathLst>
              <a:path w="1936" h="1737" extrusionOk="0">
                <a:moveTo>
                  <a:pt x="801" y="0"/>
                </a:moveTo>
                <a:cubicBezTo>
                  <a:pt x="401" y="33"/>
                  <a:pt x="34" y="367"/>
                  <a:pt x="1" y="767"/>
                </a:cubicBezTo>
                <a:cubicBezTo>
                  <a:pt x="1" y="1252"/>
                  <a:pt x="564" y="1736"/>
                  <a:pt x="1175" y="1736"/>
                </a:cubicBezTo>
                <a:cubicBezTo>
                  <a:pt x="1195" y="1736"/>
                  <a:pt x="1215" y="1736"/>
                  <a:pt x="1235" y="1735"/>
                </a:cubicBezTo>
                <a:cubicBezTo>
                  <a:pt x="1702" y="1735"/>
                  <a:pt x="1935" y="1468"/>
                  <a:pt x="1935" y="1001"/>
                </a:cubicBezTo>
                <a:cubicBezTo>
                  <a:pt x="1835" y="434"/>
                  <a:pt x="1368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0" name="Google Shape;1240;p26"/>
          <p:cNvSpPr/>
          <p:nvPr/>
        </p:nvSpPr>
        <p:spPr>
          <a:xfrm flipH="1">
            <a:off x="824284" y="6541594"/>
            <a:ext cx="108019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1" name="Google Shape;1241;p26"/>
          <p:cNvSpPr/>
          <p:nvPr/>
        </p:nvSpPr>
        <p:spPr>
          <a:xfrm flipH="1">
            <a:off x="-119986" y="6620233"/>
            <a:ext cx="108019" cy="118912"/>
          </a:xfrm>
          <a:custGeom>
            <a:avLst/>
            <a:gdLst/>
            <a:ahLst/>
            <a:cxnLst/>
            <a:rect l="l" t="t" r="r" b="b"/>
            <a:pathLst>
              <a:path w="1702" h="1869" extrusionOk="0">
                <a:moveTo>
                  <a:pt x="967" y="1"/>
                </a:moveTo>
                <a:cubicBezTo>
                  <a:pt x="434" y="1"/>
                  <a:pt x="33" y="434"/>
                  <a:pt x="33" y="935"/>
                </a:cubicBezTo>
                <a:cubicBezTo>
                  <a:pt x="0" y="1435"/>
                  <a:pt x="367" y="1835"/>
                  <a:pt x="867" y="1869"/>
                </a:cubicBezTo>
                <a:cubicBezTo>
                  <a:pt x="1334" y="1835"/>
                  <a:pt x="1701" y="1435"/>
                  <a:pt x="1701" y="968"/>
                </a:cubicBezTo>
                <a:cubicBezTo>
                  <a:pt x="1701" y="367"/>
                  <a:pt x="1401" y="1"/>
                  <a:pt x="967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2" name="Google Shape;1242;p26"/>
          <p:cNvSpPr/>
          <p:nvPr/>
        </p:nvSpPr>
        <p:spPr>
          <a:xfrm flipH="1">
            <a:off x="695129" y="6138466"/>
            <a:ext cx="105925" cy="116812"/>
          </a:xfrm>
          <a:custGeom>
            <a:avLst/>
            <a:gdLst/>
            <a:ahLst/>
            <a:cxnLst/>
            <a:rect l="l" t="t" r="r" b="b"/>
            <a:pathLst>
              <a:path w="1669" h="1836" extrusionOk="0">
                <a:moveTo>
                  <a:pt x="801" y="0"/>
                </a:moveTo>
                <a:cubicBezTo>
                  <a:pt x="334" y="34"/>
                  <a:pt x="1" y="401"/>
                  <a:pt x="34" y="868"/>
                </a:cubicBezTo>
                <a:cubicBezTo>
                  <a:pt x="34" y="1435"/>
                  <a:pt x="334" y="1835"/>
                  <a:pt x="835" y="1835"/>
                </a:cubicBezTo>
                <a:cubicBezTo>
                  <a:pt x="1302" y="1835"/>
                  <a:pt x="1669" y="1435"/>
                  <a:pt x="1635" y="968"/>
                </a:cubicBezTo>
                <a:cubicBezTo>
                  <a:pt x="1635" y="501"/>
                  <a:pt x="1268" y="67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3" name="Google Shape;1243;p26"/>
          <p:cNvSpPr/>
          <p:nvPr/>
        </p:nvSpPr>
        <p:spPr>
          <a:xfrm flipH="1">
            <a:off x="-5617" y="6321005"/>
            <a:ext cx="101672" cy="104024"/>
          </a:xfrm>
          <a:custGeom>
            <a:avLst/>
            <a:gdLst/>
            <a:ahLst/>
            <a:cxnLst/>
            <a:rect l="l" t="t" r="r" b="b"/>
            <a:pathLst>
              <a:path w="1602" h="1635" extrusionOk="0">
                <a:moveTo>
                  <a:pt x="801" y="0"/>
                </a:moveTo>
                <a:cubicBezTo>
                  <a:pt x="334" y="0"/>
                  <a:pt x="1" y="367"/>
                  <a:pt x="34" y="834"/>
                </a:cubicBezTo>
                <a:cubicBezTo>
                  <a:pt x="34" y="1268"/>
                  <a:pt x="368" y="1601"/>
                  <a:pt x="768" y="1635"/>
                </a:cubicBezTo>
                <a:cubicBezTo>
                  <a:pt x="1235" y="1635"/>
                  <a:pt x="1602" y="1268"/>
                  <a:pt x="1569" y="834"/>
                </a:cubicBezTo>
                <a:cubicBezTo>
                  <a:pt x="1602" y="367"/>
                  <a:pt x="1235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4" name="Google Shape;1244;p26"/>
          <p:cNvSpPr/>
          <p:nvPr/>
        </p:nvSpPr>
        <p:spPr>
          <a:xfrm flipH="1">
            <a:off x="216646" y="6431205"/>
            <a:ext cx="103830" cy="95689"/>
          </a:xfrm>
          <a:custGeom>
            <a:avLst/>
            <a:gdLst/>
            <a:ahLst/>
            <a:cxnLst/>
            <a:rect l="l" t="t" r="r" b="b"/>
            <a:pathLst>
              <a:path w="1636" h="1504" extrusionOk="0">
                <a:moveTo>
                  <a:pt x="774" y="0"/>
                </a:moveTo>
                <a:cubicBezTo>
                  <a:pt x="398" y="0"/>
                  <a:pt x="64" y="290"/>
                  <a:pt x="1" y="670"/>
                </a:cubicBezTo>
                <a:cubicBezTo>
                  <a:pt x="68" y="1104"/>
                  <a:pt x="401" y="1470"/>
                  <a:pt x="835" y="1504"/>
                </a:cubicBezTo>
                <a:cubicBezTo>
                  <a:pt x="1269" y="1504"/>
                  <a:pt x="1635" y="1170"/>
                  <a:pt x="1635" y="770"/>
                </a:cubicBezTo>
                <a:cubicBezTo>
                  <a:pt x="1635" y="270"/>
                  <a:pt x="1369" y="3"/>
                  <a:pt x="835" y="3"/>
                </a:cubicBezTo>
                <a:cubicBezTo>
                  <a:pt x="815" y="1"/>
                  <a:pt x="794" y="0"/>
                  <a:pt x="77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5" name="Google Shape;1245;p26"/>
          <p:cNvSpPr/>
          <p:nvPr/>
        </p:nvSpPr>
        <p:spPr>
          <a:xfrm flipH="1">
            <a:off x="1178749" y="6674050"/>
            <a:ext cx="108019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6" name="Google Shape;1246;p26"/>
          <p:cNvSpPr/>
          <p:nvPr/>
        </p:nvSpPr>
        <p:spPr>
          <a:xfrm flipH="1">
            <a:off x="7719888" y="6324885"/>
            <a:ext cx="269764" cy="387167"/>
          </a:xfrm>
          <a:custGeom>
            <a:avLst/>
            <a:gdLst/>
            <a:ahLst/>
            <a:cxnLst/>
            <a:rect l="l" t="t" r="r" b="b"/>
            <a:pathLst>
              <a:path w="8113" h="11615" extrusionOk="0">
                <a:moveTo>
                  <a:pt x="3126" y="1"/>
                </a:moveTo>
                <a:cubicBezTo>
                  <a:pt x="3046" y="1"/>
                  <a:pt x="2965" y="14"/>
                  <a:pt x="2888" y="43"/>
                </a:cubicBezTo>
                <a:cubicBezTo>
                  <a:pt x="2584" y="103"/>
                  <a:pt x="2401" y="407"/>
                  <a:pt x="2462" y="711"/>
                </a:cubicBezTo>
                <a:cubicBezTo>
                  <a:pt x="2493" y="1198"/>
                  <a:pt x="2493" y="1684"/>
                  <a:pt x="2523" y="2170"/>
                </a:cubicBezTo>
                <a:cubicBezTo>
                  <a:pt x="2553" y="2687"/>
                  <a:pt x="2614" y="3173"/>
                  <a:pt x="2645" y="3660"/>
                </a:cubicBezTo>
                <a:cubicBezTo>
                  <a:pt x="2736" y="4055"/>
                  <a:pt x="2493" y="4480"/>
                  <a:pt x="2097" y="4602"/>
                </a:cubicBezTo>
                <a:cubicBezTo>
                  <a:pt x="1550" y="4815"/>
                  <a:pt x="1064" y="5088"/>
                  <a:pt x="578" y="5331"/>
                </a:cubicBezTo>
                <a:cubicBezTo>
                  <a:pt x="243" y="5423"/>
                  <a:pt x="0" y="5757"/>
                  <a:pt x="31" y="6091"/>
                </a:cubicBezTo>
                <a:cubicBezTo>
                  <a:pt x="31" y="6486"/>
                  <a:pt x="304" y="6821"/>
                  <a:pt x="699" y="6882"/>
                </a:cubicBezTo>
                <a:cubicBezTo>
                  <a:pt x="1094" y="7003"/>
                  <a:pt x="1520" y="7125"/>
                  <a:pt x="1945" y="7216"/>
                </a:cubicBezTo>
                <a:cubicBezTo>
                  <a:pt x="3009" y="7489"/>
                  <a:pt x="2979" y="7520"/>
                  <a:pt x="3040" y="8614"/>
                </a:cubicBezTo>
                <a:cubicBezTo>
                  <a:pt x="3040" y="9404"/>
                  <a:pt x="3131" y="10225"/>
                  <a:pt x="3252" y="11015"/>
                </a:cubicBezTo>
                <a:cubicBezTo>
                  <a:pt x="3313" y="11259"/>
                  <a:pt x="3465" y="11471"/>
                  <a:pt x="3708" y="11593"/>
                </a:cubicBezTo>
                <a:cubicBezTo>
                  <a:pt x="3733" y="11608"/>
                  <a:pt x="3764" y="11615"/>
                  <a:pt x="3797" y="11615"/>
                </a:cubicBezTo>
                <a:cubicBezTo>
                  <a:pt x="3965" y="11615"/>
                  <a:pt x="4215" y="11441"/>
                  <a:pt x="4316" y="11289"/>
                </a:cubicBezTo>
                <a:cubicBezTo>
                  <a:pt x="4651" y="10833"/>
                  <a:pt x="4955" y="10316"/>
                  <a:pt x="5228" y="9800"/>
                </a:cubicBezTo>
                <a:cubicBezTo>
                  <a:pt x="5411" y="9496"/>
                  <a:pt x="5563" y="9161"/>
                  <a:pt x="5684" y="8827"/>
                </a:cubicBezTo>
                <a:cubicBezTo>
                  <a:pt x="6110" y="9100"/>
                  <a:pt x="6383" y="9283"/>
                  <a:pt x="6657" y="9465"/>
                </a:cubicBezTo>
                <a:cubicBezTo>
                  <a:pt x="6809" y="9587"/>
                  <a:pt x="6900" y="9769"/>
                  <a:pt x="7082" y="9830"/>
                </a:cubicBezTo>
                <a:cubicBezTo>
                  <a:pt x="7220" y="9889"/>
                  <a:pt x="7382" y="9922"/>
                  <a:pt x="7554" y="9922"/>
                </a:cubicBezTo>
                <a:cubicBezTo>
                  <a:pt x="7648" y="9922"/>
                  <a:pt x="7745" y="9912"/>
                  <a:pt x="7842" y="9891"/>
                </a:cubicBezTo>
                <a:cubicBezTo>
                  <a:pt x="7994" y="9800"/>
                  <a:pt x="8055" y="9465"/>
                  <a:pt x="8055" y="9252"/>
                </a:cubicBezTo>
                <a:cubicBezTo>
                  <a:pt x="7994" y="9009"/>
                  <a:pt x="7933" y="8766"/>
                  <a:pt x="7812" y="8553"/>
                </a:cubicBezTo>
                <a:cubicBezTo>
                  <a:pt x="7477" y="7824"/>
                  <a:pt x="6900" y="7125"/>
                  <a:pt x="6900" y="6365"/>
                </a:cubicBezTo>
                <a:cubicBezTo>
                  <a:pt x="6900" y="5605"/>
                  <a:pt x="7477" y="4845"/>
                  <a:pt x="7812" y="4085"/>
                </a:cubicBezTo>
                <a:cubicBezTo>
                  <a:pt x="7933" y="3812"/>
                  <a:pt x="8025" y="3508"/>
                  <a:pt x="8055" y="3204"/>
                </a:cubicBezTo>
                <a:cubicBezTo>
                  <a:pt x="8112" y="2687"/>
                  <a:pt x="7926" y="2441"/>
                  <a:pt x="7469" y="2441"/>
                </a:cubicBezTo>
                <a:cubicBezTo>
                  <a:pt x="7443" y="2441"/>
                  <a:pt x="7415" y="2442"/>
                  <a:pt x="7386" y="2444"/>
                </a:cubicBezTo>
                <a:cubicBezTo>
                  <a:pt x="6870" y="2474"/>
                  <a:pt x="6414" y="2596"/>
                  <a:pt x="5927" y="2778"/>
                </a:cubicBezTo>
                <a:cubicBezTo>
                  <a:pt x="5631" y="2881"/>
                  <a:pt x="5446" y="2945"/>
                  <a:pt x="5309" y="2945"/>
                </a:cubicBezTo>
                <a:cubicBezTo>
                  <a:pt x="5081" y="2945"/>
                  <a:pt x="4989" y="2767"/>
                  <a:pt x="4742" y="2292"/>
                </a:cubicBezTo>
                <a:cubicBezTo>
                  <a:pt x="4407" y="1653"/>
                  <a:pt x="4104" y="1015"/>
                  <a:pt x="3769" y="407"/>
                </a:cubicBezTo>
                <a:cubicBezTo>
                  <a:pt x="3652" y="150"/>
                  <a:pt x="3392" y="1"/>
                  <a:pt x="31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247" name="Google Shape;1247;p26"/>
          <p:cNvGrpSpPr/>
          <p:nvPr/>
        </p:nvGrpSpPr>
        <p:grpSpPr>
          <a:xfrm rot="4893525">
            <a:off x="2735369" y="6420692"/>
            <a:ext cx="217873" cy="308213"/>
            <a:chOff x="1164425" y="1389925"/>
            <a:chExt cx="163400" cy="231725"/>
          </a:xfrm>
        </p:grpSpPr>
        <p:sp>
          <p:nvSpPr>
            <p:cNvPr id="1248" name="Google Shape;1248;p26"/>
            <p:cNvSpPr/>
            <p:nvPr/>
          </p:nvSpPr>
          <p:spPr>
            <a:xfrm>
              <a:off x="1239650" y="1389925"/>
              <a:ext cx="36500" cy="90650"/>
            </a:xfrm>
            <a:custGeom>
              <a:avLst/>
              <a:gdLst/>
              <a:ahLst/>
              <a:cxnLst/>
              <a:rect l="l" t="t" r="r" b="b"/>
              <a:pathLst>
                <a:path w="1460" h="3626" extrusionOk="0">
                  <a:moveTo>
                    <a:pt x="959" y="1"/>
                  </a:moveTo>
                  <a:cubicBezTo>
                    <a:pt x="608" y="1"/>
                    <a:pt x="446" y="281"/>
                    <a:pt x="335" y="586"/>
                  </a:cubicBezTo>
                  <a:cubicBezTo>
                    <a:pt x="304" y="677"/>
                    <a:pt x="274" y="769"/>
                    <a:pt x="244" y="860"/>
                  </a:cubicBezTo>
                  <a:cubicBezTo>
                    <a:pt x="153" y="1620"/>
                    <a:pt x="31" y="2380"/>
                    <a:pt x="1" y="3139"/>
                  </a:cubicBezTo>
                  <a:cubicBezTo>
                    <a:pt x="31" y="3352"/>
                    <a:pt x="153" y="3504"/>
                    <a:pt x="335" y="3595"/>
                  </a:cubicBezTo>
                  <a:cubicBezTo>
                    <a:pt x="396" y="3616"/>
                    <a:pt x="460" y="3626"/>
                    <a:pt x="525" y="3626"/>
                  </a:cubicBezTo>
                  <a:cubicBezTo>
                    <a:pt x="656" y="3626"/>
                    <a:pt x="791" y="3585"/>
                    <a:pt x="912" y="3504"/>
                  </a:cubicBezTo>
                  <a:cubicBezTo>
                    <a:pt x="1064" y="3352"/>
                    <a:pt x="1186" y="3139"/>
                    <a:pt x="1216" y="2957"/>
                  </a:cubicBezTo>
                  <a:cubicBezTo>
                    <a:pt x="1308" y="2319"/>
                    <a:pt x="1368" y="1680"/>
                    <a:pt x="1460" y="1072"/>
                  </a:cubicBezTo>
                  <a:lnTo>
                    <a:pt x="1429" y="738"/>
                  </a:lnTo>
                  <a:cubicBezTo>
                    <a:pt x="1429" y="434"/>
                    <a:pt x="1460" y="100"/>
                    <a:pt x="1064" y="9"/>
                  </a:cubicBezTo>
                  <a:cubicBezTo>
                    <a:pt x="1027" y="3"/>
                    <a:pt x="992" y="1"/>
                    <a:pt x="9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9" name="Google Shape;1249;p26"/>
            <p:cNvSpPr/>
            <p:nvPr/>
          </p:nvSpPr>
          <p:spPr>
            <a:xfrm>
              <a:off x="1164425" y="1496525"/>
              <a:ext cx="66900" cy="31650"/>
            </a:xfrm>
            <a:custGeom>
              <a:avLst/>
              <a:gdLst/>
              <a:ahLst/>
              <a:cxnLst/>
              <a:rect l="l" t="t" r="r" b="b"/>
              <a:pathLst>
                <a:path w="2676" h="1266" extrusionOk="0">
                  <a:moveTo>
                    <a:pt x="456" y="0"/>
                  </a:moveTo>
                  <a:cubicBezTo>
                    <a:pt x="304" y="0"/>
                    <a:pt x="31" y="304"/>
                    <a:pt x="31" y="456"/>
                  </a:cubicBezTo>
                  <a:cubicBezTo>
                    <a:pt x="0" y="638"/>
                    <a:pt x="213" y="1003"/>
                    <a:pt x="365" y="1003"/>
                  </a:cubicBezTo>
                  <a:cubicBezTo>
                    <a:pt x="838" y="1089"/>
                    <a:pt x="1325" y="1266"/>
                    <a:pt x="1839" y="1266"/>
                  </a:cubicBezTo>
                  <a:cubicBezTo>
                    <a:pt x="2052" y="1266"/>
                    <a:pt x="2270" y="1235"/>
                    <a:pt x="2493" y="1155"/>
                  </a:cubicBezTo>
                  <a:cubicBezTo>
                    <a:pt x="2645" y="760"/>
                    <a:pt x="2675" y="365"/>
                    <a:pt x="2280" y="243"/>
                  </a:cubicBezTo>
                  <a:cubicBezTo>
                    <a:pt x="1672" y="91"/>
                    <a:pt x="1064" y="0"/>
                    <a:pt x="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0" name="Google Shape;1250;p26"/>
            <p:cNvSpPr/>
            <p:nvPr/>
          </p:nvSpPr>
          <p:spPr>
            <a:xfrm>
              <a:off x="1222175" y="1561550"/>
              <a:ext cx="36500" cy="60100"/>
            </a:xfrm>
            <a:custGeom>
              <a:avLst/>
              <a:gdLst/>
              <a:ahLst/>
              <a:cxnLst/>
              <a:rect l="l" t="t" r="r" b="b"/>
              <a:pathLst>
                <a:path w="1460" h="2404" extrusionOk="0">
                  <a:moveTo>
                    <a:pt x="751" y="1"/>
                  </a:moveTo>
                  <a:cubicBezTo>
                    <a:pt x="470" y="1"/>
                    <a:pt x="317" y="241"/>
                    <a:pt x="244" y="560"/>
                  </a:cubicBezTo>
                  <a:cubicBezTo>
                    <a:pt x="122" y="925"/>
                    <a:pt x="61" y="1320"/>
                    <a:pt x="0" y="1715"/>
                  </a:cubicBezTo>
                  <a:cubicBezTo>
                    <a:pt x="31" y="1989"/>
                    <a:pt x="183" y="2202"/>
                    <a:pt x="396" y="2354"/>
                  </a:cubicBezTo>
                  <a:cubicBezTo>
                    <a:pt x="464" y="2388"/>
                    <a:pt x="536" y="2403"/>
                    <a:pt x="606" y="2403"/>
                  </a:cubicBezTo>
                  <a:cubicBezTo>
                    <a:pt x="848" y="2403"/>
                    <a:pt x="1078" y="2217"/>
                    <a:pt x="1125" y="1958"/>
                  </a:cubicBezTo>
                  <a:cubicBezTo>
                    <a:pt x="1247" y="1563"/>
                    <a:pt x="1338" y="1138"/>
                    <a:pt x="1459" y="591"/>
                  </a:cubicBezTo>
                  <a:cubicBezTo>
                    <a:pt x="1338" y="408"/>
                    <a:pt x="1186" y="104"/>
                    <a:pt x="973" y="43"/>
                  </a:cubicBezTo>
                  <a:cubicBezTo>
                    <a:pt x="892" y="14"/>
                    <a:pt x="818" y="1"/>
                    <a:pt x="7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1" name="Google Shape;1251;p26"/>
            <p:cNvSpPr/>
            <p:nvPr/>
          </p:nvSpPr>
          <p:spPr>
            <a:xfrm>
              <a:off x="1267000" y="1509425"/>
              <a:ext cx="60825" cy="32200"/>
            </a:xfrm>
            <a:custGeom>
              <a:avLst/>
              <a:gdLst/>
              <a:ahLst/>
              <a:cxnLst/>
              <a:rect l="l" t="t" r="r" b="b"/>
              <a:pathLst>
                <a:path w="2433" h="1288" extrusionOk="0">
                  <a:moveTo>
                    <a:pt x="700" y="1"/>
                  </a:moveTo>
                  <a:cubicBezTo>
                    <a:pt x="366" y="1"/>
                    <a:pt x="1" y="92"/>
                    <a:pt x="62" y="457"/>
                  </a:cubicBezTo>
                  <a:cubicBezTo>
                    <a:pt x="153" y="730"/>
                    <a:pt x="335" y="973"/>
                    <a:pt x="609" y="1065"/>
                  </a:cubicBezTo>
                  <a:cubicBezTo>
                    <a:pt x="973" y="1217"/>
                    <a:pt x="1338" y="1277"/>
                    <a:pt x="1703" y="1277"/>
                  </a:cubicBezTo>
                  <a:cubicBezTo>
                    <a:pt x="1741" y="1284"/>
                    <a:pt x="1779" y="1288"/>
                    <a:pt x="1817" y="1288"/>
                  </a:cubicBezTo>
                  <a:cubicBezTo>
                    <a:pt x="2104" y="1288"/>
                    <a:pt x="2348" y="1087"/>
                    <a:pt x="2402" y="791"/>
                  </a:cubicBezTo>
                  <a:cubicBezTo>
                    <a:pt x="2432" y="457"/>
                    <a:pt x="2220" y="153"/>
                    <a:pt x="1916" y="92"/>
                  </a:cubicBezTo>
                  <a:cubicBezTo>
                    <a:pt x="1703" y="31"/>
                    <a:pt x="1490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252" name="Google Shape;1252;p26"/>
          <p:cNvSpPr/>
          <p:nvPr/>
        </p:nvSpPr>
        <p:spPr>
          <a:xfrm>
            <a:off x="4780626" y="6146133"/>
            <a:ext cx="106388" cy="101452"/>
          </a:xfrm>
          <a:custGeom>
            <a:avLst/>
            <a:gdLst/>
            <a:ahLst/>
            <a:cxnLst/>
            <a:rect l="l" t="t" r="r" b="b"/>
            <a:pathLst>
              <a:path w="1169" h="1112" extrusionOk="0">
                <a:moveTo>
                  <a:pt x="502" y="0"/>
                </a:moveTo>
                <a:cubicBezTo>
                  <a:pt x="228" y="0"/>
                  <a:pt x="67" y="249"/>
                  <a:pt x="67" y="578"/>
                </a:cubicBezTo>
                <a:cubicBezTo>
                  <a:pt x="1" y="878"/>
                  <a:pt x="234" y="1111"/>
                  <a:pt x="534" y="1111"/>
                </a:cubicBezTo>
                <a:cubicBezTo>
                  <a:pt x="901" y="1111"/>
                  <a:pt x="1068" y="944"/>
                  <a:pt x="1168" y="477"/>
                </a:cubicBezTo>
                <a:cubicBezTo>
                  <a:pt x="1001" y="311"/>
                  <a:pt x="801" y="44"/>
                  <a:pt x="601" y="10"/>
                </a:cubicBezTo>
                <a:cubicBezTo>
                  <a:pt x="566" y="4"/>
                  <a:pt x="533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53" name="Google Shape;1253;p26"/>
          <p:cNvSpPr txBox="1">
            <a:spLocks noGrp="1"/>
          </p:cNvSpPr>
          <p:nvPr>
            <p:ph type="subTitle" idx="1"/>
          </p:nvPr>
        </p:nvSpPr>
        <p:spPr>
          <a:xfrm>
            <a:off x="2921787" y="1635600"/>
            <a:ext cx="6318729" cy="3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55619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bg>
      <p:bgPr>
        <a:solidFill>
          <a:schemeClr val="accent5"/>
        </a:solidFill>
        <a:effectLst/>
      </p:bgPr>
    </p:bg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3"/>
          <p:cNvSpPr/>
          <p:nvPr/>
        </p:nvSpPr>
        <p:spPr>
          <a:xfrm>
            <a:off x="-1197800" y="5961207"/>
            <a:ext cx="2378640" cy="896771"/>
          </a:xfrm>
          <a:custGeom>
            <a:avLst/>
            <a:gdLst/>
            <a:ahLst/>
            <a:cxnLst/>
            <a:rect l="l" t="t" r="r" b="b"/>
            <a:pathLst>
              <a:path w="37479" h="14095" extrusionOk="0">
                <a:moveTo>
                  <a:pt x="14662" y="2786"/>
                </a:moveTo>
                <a:cubicBezTo>
                  <a:pt x="15163" y="2853"/>
                  <a:pt x="15530" y="3253"/>
                  <a:pt x="15530" y="3754"/>
                </a:cubicBezTo>
                <a:cubicBezTo>
                  <a:pt x="15530" y="4221"/>
                  <a:pt x="15163" y="4621"/>
                  <a:pt x="14696" y="4621"/>
                </a:cubicBezTo>
                <a:cubicBezTo>
                  <a:pt x="14229" y="4588"/>
                  <a:pt x="13895" y="4221"/>
                  <a:pt x="13895" y="3620"/>
                </a:cubicBezTo>
                <a:cubicBezTo>
                  <a:pt x="13895" y="3187"/>
                  <a:pt x="14229" y="2820"/>
                  <a:pt x="14662" y="2786"/>
                </a:cubicBezTo>
                <a:close/>
                <a:moveTo>
                  <a:pt x="25770" y="5655"/>
                </a:moveTo>
                <a:cubicBezTo>
                  <a:pt x="26204" y="5655"/>
                  <a:pt x="26571" y="6022"/>
                  <a:pt x="26538" y="6489"/>
                </a:cubicBezTo>
                <a:cubicBezTo>
                  <a:pt x="26571" y="6923"/>
                  <a:pt x="26204" y="7290"/>
                  <a:pt x="25737" y="7290"/>
                </a:cubicBezTo>
                <a:cubicBezTo>
                  <a:pt x="25337" y="7256"/>
                  <a:pt x="25003" y="6923"/>
                  <a:pt x="25003" y="6489"/>
                </a:cubicBezTo>
                <a:cubicBezTo>
                  <a:pt x="24970" y="6022"/>
                  <a:pt x="25303" y="5655"/>
                  <a:pt x="25770" y="5655"/>
                </a:cubicBezTo>
                <a:close/>
                <a:moveTo>
                  <a:pt x="35044" y="6556"/>
                </a:moveTo>
                <a:cubicBezTo>
                  <a:pt x="35444" y="6556"/>
                  <a:pt x="35744" y="6889"/>
                  <a:pt x="35778" y="7290"/>
                </a:cubicBezTo>
                <a:cubicBezTo>
                  <a:pt x="35778" y="7790"/>
                  <a:pt x="35044" y="8591"/>
                  <a:pt x="34610" y="8591"/>
                </a:cubicBezTo>
                <a:cubicBezTo>
                  <a:pt x="34210" y="8491"/>
                  <a:pt x="33910" y="8157"/>
                  <a:pt x="33910" y="7757"/>
                </a:cubicBezTo>
                <a:cubicBezTo>
                  <a:pt x="33976" y="7156"/>
                  <a:pt x="34443" y="6656"/>
                  <a:pt x="35044" y="6556"/>
                </a:cubicBezTo>
                <a:close/>
                <a:moveTo>
                  <a:pt x="22207" y="7387"/>
                </a:moveTo>
                <a:cubicBezTo>
                  <a:pt x="22227" y="7387"/>
                  <a:pt x="22248" y="7388"/>
                  <a:pt x="22268" y="7390"/>
                </a:cubicBezTo>
                <a:cubicBezTo>
                  <a:pt x="22802" y="7390"/>
                  <a:pt x="23068" y="7657"/>
                  <a:pt x="23068" y="8157"/>
                </a:cubicBezTo>
                <a:cubicBezTo>
                  <a:pt x="23068" y="8591"/>
                  <a:pt x="22702" y="8924"/>
                  <a:pt x="22268" y="8924"/>
                </a:cubicBezTo>
                <a:cubicBezTo>
                  <a:pt x="21834" y="8857"/>
                  <a:pt x="21501" y="8524"/>
                  <a:pt x="21434" y="8090"/>
                </a:cubicBezTo>
                <a:cubicBezTo>
                  <a:pt x="21497" y="7679"/>
                  <a:pt x="21831" y="7387"/>
                  <a:pt x="22207" y="7387"/>
                </a:cubicBezTo>
                <a:close/>
                <a:moveTo>
                  <a:pt x="3555" y="7890"/>
                </a:moveTo>
                <a:cubicBezTo>
                  <a:pt x="4088" y="7923"/>
                  <a:pt x="4555" y="8324"/>
                  <a:pt x="4655" y="8891"/>
                </a:cubicBezTo>
                <a:cubicBezTo>
                  <a:pt x="4655" y="9358"/>
                  <a:pt x="4422" y="9625"/>
                  <a:pt x="3988" y="9625"/>
                </a:cubicBezTo>
                <a:cubicBezTo>
                  <a:pt x="3967" y="9626"/>
                  <a:pt x="3946" y="9626"/>
                  <a:pt x="3925" y="9626"/>
                </a:cubicBezTo>
                <a:cubicBezTo>
                  <a:pt x="3284" y="9626"/>
                  <a:pt x="2721" y="9142"/>
                  <a:pt x="2721" y="8657"/>
                </a:cubicBezTo>
                <a:cubicBezTo>
                  <a:pt x="2787" y="8257"/>
                  <a:pt x="3121" y="7923"/>
                  <a:pt x="3555" y="7890"/>
                </a:cubicBezTo>
                <a:close/>
                <a:moveTo>
                  <a:pt x="12727" y="9122"/>
                </a:moveTo>
                <a:cubicBezTo>
                  <a:pt x="13219" y="9122"/>
                  <a:pt x="13495" y="9486"/>
                  <a:pt x="13495" y="10125"/>
                </a:cubicBezTo>
                <a:cubicBezTo>
                  <a:pt x="13495" y="10692"/>
                  <a:pt x="13228" y="11059"/>
                  <a:pt x="12728" y="11059"/>
                </a:cubicBezTo>
                <a:cubicBezTo>
                  <a:pt x="12194" y="11059"/>
                  <a:pt x="11760" y="10592"/>
                  <a:pt x="11860" y="10058"/>
                </a:cubicBezTo>
                <a:cubicBezTo>
                  <a:pt x="11860" y="9591"/>
                  <a:pt x="12194" y="9191"/>
                  <a:pt x="12661" y="9124"/>
                </a:cubicBezTo>
                <a:cubicBezTo>
                  <a:pt x="12683" y="9123"/>
                  <a:pt x="12705" y="9122"/>
                  <a:pt x="12727" y="9122"/>
                </a:cubicBezTo>
                <a:close/>
                <a:moveTo>
                  <a:pt x="32275" y="9525"/>
                </a:moveTo>
                <a:cubicBezTo>
                  <a:pt x="32675" y="9525"/>
                  <a:pt x="33009" y="9858"/>
                  <a:pt x="33009" y="10258"/>
                </a:cubicBezTo>
                <a:cubicBezTo>
                  <a:pt x="33009" y="10725"/>
                  <a:pt x="32642" y="11092"/>
                  <a:pt x="32175" y="11126"/>
                </a:cubicBezTo>
                <a:cubicBezTo>
                  <a:pt x="32158" y="11127"/>
                  <a:pt x="32141" y="11128"/>
                  <a:pt x="32124" y="11128"/>
                </a:cubicBezTo>
                <a:cubicBezTo>
                  <a:pt x="31744" y="11128"/>
                  <a:pt x="31408" y="10775"/>
                  <a:pt x="31408" y="10392"/>
                </a:cubicBezTo>
                <a:cubicBezTo>
                  <a:pt x="31441" y="9925"/>
                  <a:pt x="31808" y="9558"/>
                  <a:pt x="32275" y="9525"/>
                </a:cubicBezTo>
                <a:close/>
                <a:moveTo>
                  <a:pt x="18298" y="9858"/>
                </a:moveTo>
                <a:cubicBezTo>
                  <a:pt x="18699" y="9858"/>
                  <a:pt x="19032" y="10225"/>
                  <a:pt x="18999" y="10659"/>
                </a:cubicBezTo>
                <a:cubicBezTo>
                  <a:pt x="18966" y="11393"/>
                  <a:pt x="18532" y="11960"/>
                  <a:pt x="18032" y="11960"/>
                </a:cubicBezTo>
                <a:cubicBezTo>
                  <a:pt x="17565" y="11926"/>
                  <a:pt x="17198" y="11493"/>
                  <a:pt x="17264" y="11026"/>
                </a:cubicBezTo>
                <a:cubicBezTo>
                  <a:pt x="17298" y="10459"/>
                  <a:pt x="17831" y="9858"/>
                  <a:pt x="18298" y="9858"/>
                </a:cubicBezTo>
                <a:close/>
                <a:moveTo>
                  <a:pt x="27638" y="10325"/>
                </a:moveTo>
                <a:cubicBezTo>
                  <a:pt x="28072" y="10359"/>
                  <a:pt x="28372" y="10725"/>
                  <a:pt x="28372" y="11326"/>
                </a:cubicBezTo>
                <a:cubicBezTo>
                  <a:pt x="28372" y="11793"/>
                  <a:pt x="28039" y="12193"/>
                  <a:pt x="27538" y="12227"/>
                </a:cubicBezTo>
                <a:cubicBezTo>
                  <a:pt x="27071" y="12193"/>
                  <a:pt x="26704" y="11793"/>
                  <a:pt x="26704" y="11293"/>
                </a:cubicBezTo>
                <a:cubicBezTo>
                  <a:pt x="26738" y="10792"/>
                  <a:pt x="27105" y="10392"/>
                  <a:pt x="27638" y="10325"/>
                </a:cubicBezTo>
                <a:close/>
                <a:moveTo>
                  <a:pt x="7171" y="11341"/>
                </a:moveTo>
                <a:cubicBezTo>
                  <a:pt x="7942" y="11341"/>
                  <a:pt x="7942" y="12979"/>
                  <a:pt x="7171" y="12979"/>
                </a:cubicBezTo>
                <a:cubicBezTo>
                  <a:pt x="7125" y="12979"/>
                  <a:pt x="7076" y="12973"/>
                  <a:pt x="7024" y="12960"/>
                </a:cubicBezTo>
                <a:cubicBezTo>
                  <a:pt x="6590" y="12927"/>
                  <a:pt x="6223" y="12594"/>
                  <a:pt x="6190" y="12193"/>
                </a:cubicBezTo>
                <a:cubicBezTo>
                  <a:pt x="6190" y="11726"/>
                  <a:pt x="6557" y="11359"/>
                  <a:pt x="7024" y="11359"/>
                </a:cubicBezTo>
                <a:cubicBezTo>
                  <a:pt x="7076" y="11347"/>
                  <a:pt x="7125" y="11341"/>
                  <a:pt x="7171" y="11341"/>
                </a:cubicBezTo>
                <a:close/>
                <a:moveTo>
                  <a:pt x="14532" y="0"/>
                </a:moveTo>
                <a:cubicBezTo>
                  <a:pt x="13799" y="0"/>
                  <a:pt x="13120" y="384"/>
                  <a:pt x="12761" y="1019"/>
                </a:cubicBezTo>
                <a:cubicBezTo>
                  <a:pt x="12094" y="1986"/>
                  <a:pt x="11527" y="2987"/>
                  <a:pt x="11093" y="4087"/>
                </a:cubicBezTo>
                <a:cubicBezTo>
                  <a:pt x="10593" y="5322"/>
                  <a:pt x="10326" y="6656"/>
                  <a:pt x="9926" y="7957"/>
                </a:cubicBezTo>
                <a:cubicBezTo>
                  <a:pt x="9778" y="8420"/>
                  <a:pt x="9618" y="8631"/>
                  <a:pt x="9351" y="8631"/>
                </a:cubicBezTo>
                <a:cubicBezTo>
                  <a:pt x="9196" y="8631"/>
                  <a:pt x="9004" y="8559"/>
                  <a:pt x="8758" y="8424"/>
                </a:cubicBezTo>
                <a:lnTo>
                  <a:pt x="8525" y="8290"/>
                </a:lnTo>
                <a:cubicBezTo>
                  <a:pt x="6824" y="7323"/>
                  <a:pt x="5189" y="6389"/>
                  <a:pt x="3188" y="5989"/>
                </a:cubicBezTo>
                <a:cubicBezTo>
                  <a:pt x="2883" y="5928"/>
                  <a:pt x="2598" y="5898"/>
                  <a:pt x="2332" y="5898"/>
                </a:cubicBezTo>
                <a:cubicBezTo>
                  <a:pt x="851" y="5898"/>
                  <a:pt x="1" y="6832"/>
                  <a:pt x="85" y="8557"/>
                </a:cubicBezTo>
                <a:cubicBezTo>
                  <a:pt x="119" y="9391"/>
                  <a:pt x="286" y="10258"/>
                  <a:pt x="586" y="11059"/>
                </a:cubicBezTo>
                <a:cubicBezTo>
                  <a:pt x="1019" y="12093"/>
                  <a:pt x="1586" y="13094"/>
                  <a:pt x="2087" y="14095"/>
                </a:cubicBezTo>
                <a:lnTo>
                  <a:pt x="36078" y="14095"/>
                </a:lnTo>
                <a:cubicBezTo>
                  <a:pt x="36345" y="13294"/>
                  <a:pt x="36645" y="12527"/>
                  <a:pt x="36812" y="11726"/>
                </a:cubicBezTo>
                <a:cubicBezTo>
                  <a:pt x="37078" y="10659"/>
                  <a:pt x="37279" y="9591"/>
                  <a:pt x="37412" y="8491"/>
                </a:cubicBezTo>
                <a:cubicBezTo>
                  <a:pt x="37479" y="7290"/>
                  <a:pt x="36611" y="6256"/>
                  <a:pt x="35411" y="6156"/>
                </a:cubicBezTo>
                <a:cubicBezTo>
                  <a:pt x="35093" y="6128"/>
                  <a:pt x="34769" y="6112"/>
                  <a:pt x="34445" y="6112"/>
                </a:cubicBezTo>
                <a:cubicBezTo>
                  <a:pt x="33986" y="6112"/>
                  <a:pt x="33525" y="6144"/>
                  <a:pt x="33076" y="6222"/>
                </a:cubicBezTo>
                <a:cubicBezTo>
                  <a:pt x="31341" y="6556"/>
                  <a:pt x="29740" y="7190"/>
                  <a:pt x="28272" y="8124"/>
                </a:cubicBezTo>
                <a:cubicBezTo>
                  <a:pt x="28105" y="8224"/>
                  <a:pt x="27939" y="8290"/>
                  <a:pt x="27772" y="8357"/>
                </a:cubicBezTo>
                <a:cubicBezTo>
                  <a:pt x="27738" y="8090"/>
                  <a:pt x="27738" y="7923"/>
                  <a:pt x="27738" y="7757"/>
                </a:cubicBezTo>
                <a:cubicBezTo>
                  <a:pt x="27672" y="6756"/>
                  <a:pt x="27438" y="5789"/>
                  <a:pt x="27005" y="4888"/>
                </a:cubicBezTo>
                <a:cubicBezTo>
                  <a:pt x="26606" y="4138"/>
                  <a:pt x="26026" y="3733"/>
                  <a:pt x="25334" y="3733"/>
                </a:cubicBezTo>
                <a:cubicBezTo>
                  <a:pt x="25042" y="3733"/>
                  <a:pt x="24730" y="3805"/>
                  <a:pt x="24403" y="3954"/>
                </a:cubicBezTo>
                <a:cubicBezTo>
                  <a:pt x="23102" y="4588"/>
                  <a:pt x="21901" y="5422"/>
                  <a:pt x="20867" y="6456"/>
                </a:cubicBezTo>
                <a:lnTo>
                  <a:pt x="18832" y="8290"/>
                </a:lnTo>
                <a:cubicBezTo>
                  <a:pt x="18398" y="6956"/>
                  <a:pt x="18065" y="5722"/>
                  <a:pt x="17665" y="4588"/>
                </a:cubicBezTo>
                <a:cubicBezTo>
                  <a:pt x="17231" y="3454"/>
                  <a:pt x="16764" y="2319"/>
                  <a:pt x="16230" y="1219"/>
                </a:cubicBezTo>
                <a:cubicBezTo>
                  <a:pt x="16030" y="652"/>
                  <a:pt x="15563" y="218"/>
                  <a:pt x="14996" y="51"/>
                </a:cubicBezTo>
                <a:cubicBezTo>
                  <a:pt x="14841" y="17"/>
                  <a:pt x="14685" y="0"/>
                  <a:pt x="145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9" name="Google Shape;629;p13"/>
          <p:cNvSpPr/>
          <p:nvPr/>
        </p:nvSpPr>
        <p:spPr>
          <a:xfrm>
            <a:off x="-106348" y="6588421"/>
            <a:ext cx="116523" cy="133736"/>
          </a:xfrm>
          <a:custGeom>
            <a:avLst/>
            <a:gdLst/>
            <a:ahLst/>
            <a:cxnLst/>
            <a:rect l="l" t="t" r="r" b="b"/>
            <a:pathLst>
              <a:path w="1836" h="2102" extrusionOk="0">
                <a:moveTo>
                  <a:pt x="1101" y="0"/>
                </a:moveTo>
                <a:cubicBezTo>
                  <a:pt x="634" y="0"/>
                  <a:pt x="67" y="601"/>
                  <a:pt x="67" y="1168"/>
                </a:cubicBezTo>
                <a:cubicBezTo>
                  <a:pt x="1" y="1635"/>
                  <a:pt x="368" y="2068"/>
                  <a:pt x="835" y="2102"/>
                </a:cubicBezTo>
                <a:cubicBezTo>
                  <a:pt x="1335" y="2102"/>
                  <a:pt x="1769" y="1535"/>
                  <a:pt x="1802" y="801"/>
                </a:cubicBezTo>
                <a:cubicBezTo>
                  <a:pt x="1835" y="367"/>
                  <a:pt x="1502" y="0"/>
                  <a:pt x="11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0" name="Google Shape;630;p13"/>
          <p:cNvSpPr/>
          <p:nvPr/>
        </p:nvSpPr>
        <p:spPr>
          <a:xfrm>
            <a:off x="954321" y="6378269"/>
            <a:ext cx="118618" cy="129537"/>
          </a:xfrm>
          <a:custGeom>
            <a:avLst/>
            <a:gdLst/>
            <a:ahLst/>
            <a:cxnLst/>
            <a:rect l="l" t="t" r="r" b="b"/>
            <a:pathLst>
              <a:path w="1869" h="2036" extrusionOk="0">
                <a:moveTo>
                  <a:pt x="1135" y="1"/>
                </a:moveTo>
                <a:cubicBezTo>
                  <a:pt x="534" y="101"/>
                  <a:pt x="67" y="601"/>
                  <a:pt x="1" y="1202"/>
                </a:cubicBezTo>
                <a:cubicBezTo>
                  <a:pt x="1" y="1602"/>
                  <a:pt x="301" y="1936"/>
                  <a:pt x="701" y="2036"/>
                </a:cubicBezTo>
                <a:cubicBezTo>
                  <a:pt x="1135" y="2036"/>
                  <a:pt x="1869" y="1235"/>
                  <a:pt x="1869" y="735"/>
                </a:cubicBezTo>
                <a:cubicBezTo>
                  <a:pt x="1835" y="334"/>
                  <a:pt x="1535" y="1"/>
                  <a:pt x="11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1" name="Google Shape;631;p13"/>
          <p:cNvSpPr/>
          <p:nvPr/>
        </p:nvSpPr>
        <p:spPr>
          <a:xfrm>
            <a:off x="494944" y="6620233"/>
            <a:ext cx="108019" cy="118912"/>
          </a:xfrm>
          <a:custGeom>
            <a:avLst/>
            <a:gdLst/>
            <a:ahLst/>
            <a:cxnLst/>
            <a:rect l="l" t="t" r="r" b="b"/>
            <a:pathLst>
              <a:path w="1702" h="1869" extrusionOk="0">
                <a:moveTo>
                  <a:pt x="967" y="1"/>
                </a:moveTo>
                <a:cubicBezTo>
                  <a:pt x="434" y="1"/>
                  <a:pt x="33" y="434"/>
                  <a:pt x="33" y="935"/>
                </a:cubicBezTo>
                <a:cubicBezTo>
                  <a:pt x="0" y="1435"/>
                  <a:pt x="367" y="1835"/>
                  <a:pt x="867" y="1869"/>
                </a:cubicBezTo>
                <a:cubicBezTo>
                  <a:pt x="1334" y="1835"/>
                  <a:pt x="1701" y="1435"/>
                  <a:pt x="1701" y="968"/>
                </a:cubicBezTo>
                <a:cubicBezTo>
                  <a:pt x="1701" y="367"/>
                  <a:pt x="1401" y="1"/>
                  <a:pt x="9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2" name="Google Shape;632;p13"/>
          <p:cNvSpPr/>
          <p:nvPr/>
        </p:nvSpPr>
        <p:spPr>
          <a:xfrm>
            <a:off x="795526" y="6567171"/>
            <a:ext cx="103830" cy="101924"/>
          </a:xfrm>
          <a:custGeom>
            <a:avLst/>
            <a:gdLst/>
            <a:ahLst/>
            <a:cxnLst/>
            <a:rect l="l" t="t" r="r" b="b"/>
            <a:pathLst>
              <a:path w="1636" h="1602" extrusionOk="0">
                <a:moveTo>
                  <a:pt x="901" y="1"/>
                </a:moveTo>
                <a:cubicBezTo>
                  <a:pt x="434" y="34"/>
                  <a:pt x="34" y="401"/>
                  <a:pt x="1" y="868"/>
                </a:cubicBezTo>
                <a:cubicBezTo>
                  <a:pt x="34" y="1268"/>
                  <a:pt x="368" y="1602"/>
                  <a:pt x="768" y="1602"/>
                </a:cubicBezTo>
                <a:cubicBezTo>
                  <a:pt x="1235" y="1568"/>
                  <a:pt x="1602" y="1201"/>
                  <a:pt x="1635" y="734"/>
                </a:cubicBezTo>
                <a:cubicBezTo>
                  <a:pt x="1602" y="334"/>
                  <a:pt x="1302" y="1"/>
                  <a:pt x="9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3" name="Google Shape;633;p13"/>
          <p:cNvSpPr/>
          <p:nvPr/>
        </p:nvSpPr>
        <p:spPr>
          <a:xfrm>
            <a:off x="386922" y="6321005"/>
            <a:ext cx="101672" cy="104024"/>
          </a:xfrm>
          <a:custGeom>
            <a:avLst/>
            <a:gdLst/>
            <a:ahLst/>
            <a:cxnLst/>
            <a:rect l="l" t="t" r="r" b="b"/>
            <a:pathLst>
              <a:path w="1602" h="1635" extrusionOk="0">
                <a:moveTo>
                  <a:pt x="801" y="0"/>
                </a:moveTo>
                <a:cubicBezTo>
                  <a:pt x="334" y="0"/>
                  <a:pt x="1" y="367"/>
                  <a:pt x="34" y="834"/>
                </a:cubicBezTo>
                <a:cubicBezTo>
                  <a:pt x="34" y="1268"/>
                  <a:pt x="368" y="1601"/>
                  <a:pt x="768" y="1635"/>
                </a:cubicBezTo>
                <a:cubicBezTo>
                  <a:pt x="1235" y="1635"/>
                  <a:pt x="1602" y="1268"/>
                  <a:pt x="1569" y="834"/>
                </a:cubicBezTo>
                <a:cubicBezTo>
                  <a:pt x="1602" y="367"/>
                  <a:pt x="1235" y="0"/>
                  <a:pt x="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4" name="Google Shape;634;p13"/>
          <p:cNvSpPr/>
          <p:nvPr/>
        </p:nvSpPr>
        <p:spPr>
          <a:xfrm>
            <a:off x="162500" y="6431205"/>
            <a:ext cx="103830" cy="95689"/>
          </a:xfrm>
          <a:custGeom>
            <a:avLst/>
            <a:gdLst/>
            <a:ahLst/>
            <a:cxnLst/>
            <a:rect l="l" t="t" r="r" b="b"/>
            <a:pathLst>
              <a:path w="1636" h="1504" extrusionOk="0">
                <a:moveTo>
                  <a:pt x="774" y="0"/>
                </a:moveTo>
                <a:cubicBezTo>
                  <a:pt x="398" y="0"/>
                  <a:pt x="64" y="290"/>
                  <a:pt x="1" y="670"/>
                </a:cubicBezTo>
                <a:cubicBezTo>
                  <a:pt x="68" y="1104"/>
                  <a:pt x="401" y="1470"/>
                  <a:pt x="835" y="1504"/>
                </a:cubicBezTo>
                <a:cubicBezTo>
                  <a:pt x="1269" y="1504"/>
                  <a:pt x="1635" y="1170"/>
                  <a:pt x="1635" y="770"/>
                </a:cubicBezTo>
                <a:cubicBezTo>
                  <a:pt x="1635" y="270"/>
                  <a:pt x="1369" y="3"/>
                  <a:pt x="835" y="3"/>
                </a:cubicBezTo>
                <a:cubicBezTo>
                  <a:pt x="815" y="1"/>
                  <a:pt x="794" y="0"/>
                  <a:pt x="7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35" name="Google Shape;635;p13"/>
          <p:cNvGrpSpPr/>
          <p:nvPr/>
        </p:nvGrpSpPr>
        <p:grpSpPr>
          <a:xfrm flipH="1">
            <a:off x="9952883" y="-18312"/>
            <a:ext cx="2836445" cy="678536"/>
            <a:chOff x="7483175" y="0"/>
            <a:chExt cx="2132610" cy="508902"/>
          </a:xfrm>
        </p:grpSpPr>
        <p:sp>
          <p:nvSpPr>
            <p:cNvPr id="636" name="Google Shape;636;p13"/>
            <p:cNvSpPr/>
            <p:nvPr/>
          </p:nvSpPr>
          <p:spPr>
            <a:xfrm>
              <a:off x="7483175" y="1668"/>
              <a:ext cx="2132610" cy="507234"/>
            </a:xfrm>
            <a:custGeom>
              <a:avLst/>
              <a:gdLst/>
              <a:ahLst/>
              <a:cxnLst/>
              <a:rect l="l" t="t" r="r" b="b"/>
              <a:pathLst>
                <a:path w="43465" h="10338" extrusionOk="0">
                  <a:moveTo>
                    <a:pt x="0" y="0"/>
                  </a:moveTo>
                  <a:lnTo>
                    <a:pt x="0" y="1334"/>
                  </a:lnTo>
                  <a:cubicBezTo>
                    <a:pt x="534" y="2001"/>
                    <a:pt x="1034" y="2702"/>
                    <a:pt x="1635" y="3302"/>
                  </a:cubicBezTo>
                  <a:cubicBezTo>
                    <a:pt x="2581" y="4330"/>
                    <a:pt x="3923" y="4897"/>
                    <a:pt x="5303" y="4897"/>
                  </a:cubicBezTo>
                  <a:cubicBezTo>
                    <a:pt x="5625" y="4897"/>
                    <a:pt x="5949" y="4867"/>
                    <a:pt x="6271" y="4803"/>
                  </a:cubicBezTo>
                  <a:cubicBezTo>
                    <a:pt x="7372" y="4570"/>
                    <a:pt x="8473" y="4270"/>
                    <a:pt x="9540" y="3903"/>
                  </a:cubicBezTo>
                  <a:cubicBezTo>
                    <a:pt x="11108" y="3436"/>
                    <a:pt x="12642" y="2802"/>
                    <a:pt x="14210" y="2402"/>
                  </a:cubicBezTo>
                  <a:cubicBezTo>
                    <a:pt x="14515" y="2322"/>
                    <a:pt x="14826" y="2283"/>
                    <a:pt x="15133" y="2283"/>
                  </a:cubicBezTo>
                  <a:cubicBezTo>
                    <a:pt x="16237" y="2283"/>
                    <a:pt x="17309" y="2782"/>
                    <a:pt x="18013" y="3669"/>
                  </a:cubicBezTo>
                  <a:cubicBezTo>
                    <a:pt x="18380" y="4070"/>
                    <a:pt x="18713" y="4437"/>
                    <a:pt x="19047" y="4870"/>
                  </a:cubicBezTo>
                  <a:cubicBezTo>
                    <a:pt x="20782" y="6972"/>
                    <a:pt x="22716" y="8906"/>
                    <a:pt x="25351" y="9940"/>
                  </a:cubicBezTo>
                  <a:cubicBezTo>
                    <a:pt x="25983" y="10204"/>
                    <a:pt x="26660" y="10338"/>
                    <a:pt x="27341" y="10338"/>
                  </a:cubicBezTo>
                  <a:cubicBezTo>
                    <a:pt x="27954" y="10338"/>
                    <a:pt x="28569" y="10229"/>
                    <a:pt x="29154" y="10007"/>
                  </a:cubicBezTo>
                  <a:cubicBezTo>
                    <a:pt x="30455" y="9507"/>
                    <a:pt x="31356" y="8573"/>
                    <a:pt x="32190" y="7539"/>
                  </a:cubicBezTo>
                  <a:cubicBezTo>
                    <a:pt x="32823" y="6738"/>
                    <a:pt x="33457" y="5938"/>
                    <a:pt x="34124" y="5170"/>
                  </a:cubicBezTo>
                  <a:cubicBezTo>
                    <a:pt x="34287" y="4967"/>
                    <a:pt x="34548" y="4851"/>
                    <a:pt x="34810" y="4851"/>
                  </a:cubicBezTo>
                  <a:cubicBezTo>
                    <a:pt x="34979" y="4851"/>
                    <a:pt x="35148" y="4899"/>
                    <a:pt x="35292" y="5004"/>
                  </a:cubicBezTo>
                  <a:cubicBezTo>
                    <a:pt x="35759" y="5304"/>
                    <a:pt x="36259" y="5571"/>
                    <a:pt x="36793" y="5804"/>
                  </a:cubicBezTo>
                  <a:cubicBezTo>
                    <a:pt x="37393" y="6071"/>
                    <a:pt x="38027" y="6204"/>
                    <a:pt x="38661" y="6238"/>
                  </a:cubicBezTo>
                  <a:cubicBezTo>
                    <a:pt x="39795" y="6138"/>
                    <a:pt x="40796" y="5437"/>
                    <a:pt x="41330" y="4437"/>
                  </a:cubicBezTo>
                  <a:cubicBezTo>
                    <a:pt x="42130" y="3002"/>
                    <a:pt x="42764" y="1468"/>
                    <a:pt x="43464" y="0"/>
                  </a:cubicBezTo>
                  <a:lnTo>
                    <a:pt x="37760" y="0"/>
                  </a:lnTo>
                  <a:cubicBezTo>
                    <a:pt x="37960" y="1067"/>
                    <a:pt x="38161" y="2168"/>
                    <a:pt x="38394" y="3236"/>
                  </a:cubicBezTo>
                  <a:cubicBezTo>
                    <a:pt x="38461" y="3503"/>
                    <a:pt x="38528" y="3803"/>
                    <a:pt x="38194" y="3836"/>
                  </a:cubicBezTo>
                  <a:cubicBezTo>
                    <a:pt x="38061" y="3836"/>
                    <a:pt x="37760" y="3603"/>
                    <a:pt x="37727" y="3402"/>
                  </a:cubicBezTo>
                  <a:cubicBezTo>
                    <a:pt x="37460" y="2268"/>
                    <a:pt x="37293" y="1134"/>
                    <a:pt x="37060" y="0"/>
                  </a:cubicBezTo>
                  <a:lnTo>
                    <a:pt x="26285" y="0"/>
                  </a:lnTo>
                  <a:cubicBezTo>
                    <a:pt x="26752" y="2102"/>
                    <a:pt x="27186" y="4170"/>
                    <a:pt x="27686" y="6271"/>
                  </a:cubicBezTo>
                  <a:cubicBezTo>
                    <a:pt x="27787" y="6638"/>
                    <a:pt x="27953" y="6972"/>
                    <a:pt x="28087" y="7305"/>
                  </a:cubicBezTo>
                  <a:cubicBezTo>
                    <a:pt x="28120" y="7472"/>
                    <a:pt x="28120" y="7605"/>
                    <a:pt x="28087" y="7772"/>
                  </a:cubicBezTo>
                  <a:cubicBezTo>
                    <a:pt x="28049" y="7765"/>
                    <a:pt x="28008" y="7762"/>
                    <a:pt x="27966" y="7762"/>
                  </a:cubicBezTo>
                  <a:cubicBezTo>
                    <a:pt x="27891" y="7762"/>
                    <a:pt x="27814" y="7770"/>
                    <a:pt x="27750" y="7770"/>
                  </a:cubicBezTo>
                  <a:cubicBezTo>
                    <a:pt x="27692" y="7770"/>
                    <a:pt x="27644" y="7764"/>
                    <a:pt x="27620" y="7739"/>
                  </a:cubicBezTo>
                  <a:cubicBezTo>
                    <a:pt x="27420" y="7539"/>
                    <a:pt x="27253" y="7272"/>
                    <a:pt x="27186" y="7005"/>
                  </a:cubicBezTo>
                  <a:cubicBezTo>
                    <a:pt x="26786" y="5471"/>
                    <a:pt x="26419" y="3970"/>
                    <a:pt x="26085" y="2435"/>
                  </a:cubicBezTo>
                  <a:cubicBezTo>
                    <a:pt x="25885" y="1635"/>
                    <a:pt x="25718" y="801"/>
                    <a:pt x="25552" y="0"/>
                  </a:cubicBezTo>
                  <a:lnTo>
                    <a:pt x="6605" y="0"/>
                  </a:lnTo>
                  <a:lnTo>
                    <a:pt x="6305" y="2635"/>
                  </a:lnTo>
                  <a:cubicBezTo>
                    <a:pt x="6305" y="2802"/>
                    <a:pt x="6271" y="2969"/>
                    <a:pt x="6238" y="3136"/>
                  </a:cubicBezTo>
                  <a:cubicBezTo>
                    <a:pt x="6104" y="3302"/>
                    <a:pt x="5971" y="3436"/>
                    <a:pt x="5838" y="3569"/>
                  </a:cubicBezTo>
                  <a:cubicBezTo>
                    <a:pt x="5737" y="3369"/>
                    <a:pt x="5571" y="3202"/>
                    <a:pt x="5571" y="3036"/>
                  </a:cubicBezTo>
                  <a:cubicBezTo>
                    <a:pt x="5637" y="2235"/>
                    <a:pt x="5737" y="1434"/>
                    <a:pt x="5838" y="667"/>
                  </a:cubicBezTo>
                  <a:cubicBezTo>
                    <a:pt x="5871" y="434"/>
                    <a:pt x="5871" y="234"/>
                    <a:pt x="59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" name="Google Shape;637;p13"/>
            <p:cNvSpPr/>
            <p:nvPr/>
          </p:nvSpPr>
          <p:spPr>
            <a:xfrm>
              <a:off x="8736844" y="1668"/>
              <a:ext cx="126097" cy="381186"/>
            </a:xfrm>
            <a:custGeom>
              <a:avLst/>
              <a:gdLst/>
              <a:ahLst/>
              <a:cxnLst/>
              <a:rect l="l" t="t" r="r" b="b"/>
              <a:pathLst>
                <a:path w="2570" h="7769" extrusionOk="0">
                  <a:moveTo>
                    <a:pt x="1" y="0"/>
                  </a:moveTo>
                  <a:cubicBezTo>
                    <a:pt x="167" y="801"/>
                    <a:pt x="334" y="1601"/>
                    <a:pt x="534" y="2402"/>
                  </a:cubicBezTo>
                  <a:cubicBezTo>
                    <a:pt x="901" y="3970"/>
                    <a:pt x="1268" y="5471"/>
                    <a:pt x="1635" y="7005"/>
                  </a:cubicBezTo>
                  <a:cubicBezTo>
                    <a:pt x="1735" y="7272"/>
                    <a:pt x="1869" y="7505"/>
                    <a:pt x="2069" y="7739"/>
                  </a:cubicBezTo>
                  <a:cubicBezTo>
                    <a:pt x="2091" y="7761"/>
                    <a:pt x="2135" y="7769"/>
                    <a:pt x="2191" y="7769"/>
                  </a:cubicBezTo>
                  <a:cubicBezTo>
                    <a:pt x="2302" y="7769"/>
                    <a:pt x="2458" y="7739"/>
                    <a:pt x="2569" y="7739"/>
                  </a:cubicBezTo>
                  <a:cubicBezTo>
                    <a:pt x="2569" y="7605"/>
                    <a:pt x="2569" y="7439"/>
                    <a:pt x="2569" y="7305"/>
                  </a:cubicBezTo>
                  <a:cubicBezTo>
                    <a:pt x="2402" y="6972"/>
                    <a:pt x="2269" y="6638"/>
                    <a:pt x="2135" y="6271"/>
                  </a:cubicBezTo>
                  <a:cubicBezTo>
                    <a:pt x="1635" y="4170"/>
                    <a:pt x="1201" y="2102"/>
                    <a:pt x="734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" name="Google Shape;638;p13"/>
            <p:cNvSpPr/>
            <p:nvPr/>
          </p:nvSpPr>
          <p:spPr>
            <a:xfrm>
              <a:off x="9301487" y="1668"/>
              <a:ext cx="72076" cy="188262"/>
            </a:xfrm>
            <a:custGeom>
              <a:avLst/>
              <a:gdLst/>
              <a:ahLst/>
              <a:cxnLst/>
              <a:rect l="l" t="t" r="r" b="b"/>
              <a:pathLst>
                <a:path w="1469" h="3837" extrusionOk="0">
                  <a:moveTo>
                    <a:pt x="1" y="0"/>
                  </a:moveTo>
                  <a:cubicBezTo>
                    <a:pt x="234" y="1134"/>
                    <a:pt x="434" y="2268"/>
                    <a:pt x="668" y="3402"/>
                  </a:cubicBezTo>
                  <a:cubicBezTo>
                    <a:pt x="701" y="3603"/>
                    <a:pt x="1002" y="3836"/>
                    <a:pt x="1135" y="3836"/>
                  </a:cubicBezTo>
                  <a:cubicBezTo>
                    <a:pt x="1469" y="3769"/>
                    <a:pt x="1368" y="3503"/>
                    <a:pt x="1335" y="3236"/>
                  </a:cubicBezTo>
                  <a:cubicBezTo>
                    <a:pt x="1135" y="2168"/>
                    <a:pt x="901" y="1067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" name="Google Shape;639;p13"/>
            <p:cNvSpPr/>
            <p:nvPr/>
          </p:nvSpPr>
          <p:spPr>
            <a:xfrm>
              <a:off x="7756469" y="0"/>
              <a:ext cx="50782" cy="175162"/>
            </a:xfrm>
            <a:custGeom>
              <a:avLst/>
              <a:gdLst/>
              <a:ahLst/>
              <a:cxnLst/>
              <a:rect l="l" t="t" r="r" b="b"/>
              <a:pathLst>
                <a:path w="1035" h="3570" extrusionOk="0">
                  <a:moveTo>
                    <a:pt x="334" y="1"/>
                  </a:moveTo>
                  <a:cubicBezTo>
                    <a:pt x="301" y="234"/>
                    <a:pt x="301" y="434"/>
                    <a:pt x="268" y="668"/>
                  </a:cubicBezTo>
                  <a:cubicBezTo>
                    <a:pt x="167" y="1468"/>
                    <a:pt x="67" y="2236"/>
                    <a:pt x="1" y="3036"/>
                  </a:cubicBezTo>
                  <a:cubicBezTo>
                    <a:pt x="1" y="3203"/>
                    <a:pt x="167" y="3403"/>
                    <a:pt x="268" y="3570"/>
                  </a:cubicBezTo>
                  <a:cubicBezTo>
                    <a:pt x="401" y="3436"/>
                    <a:pt x="534" y="3303"/>
                    <a:pt x="634" y="3136"/>
                  </a:cubicBezTo>
                  <a:cubicBezTo>
                    <a:pt x="701" y="3003"/>
                    <a:pt x="735" y="2836"/>
                    <a:pt x="735" y="2669"/>
                  </a:cubicBezTo>
                  <a:lnTo>
                    <a:pt x="1035" y="34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40" name="Google Shape;640;p13"/>
          <p:cNvGrpSpPr/>
          <p:nvPr/>
        </p:nvGrpSpPr>
        <p:grpSpPr>
          <a:xfrm>
            <a:off x="11515733" y="678538"/>
            <a:ext cx="372299" cy="379895"/>
            <a:chOff x="8060919" y="323978"/>
            <a:chExt cx="279917" cy="284921"/>
          </a:xfrm>
        </p:grpSpPr>
        <p:sp>
          <p:nvSpPr>
            <p:cNvPr id="641" name="Google Shape;641;p13"/>
            <p:cNvSpPr/>
            <p:nvPr/>
          </p:nvSpPr>
          <p:spPr>
            <a:xfrm>
              <a:off x="8242559" y="492321"/>
              <a:ext cx="98277" cy="116578"/>
            </a:xfrm>
            <a:custGeom>
              <a:avLst/>
              <a:gdLst/>
              <a:ahLst/>
              <a:cxnLst/>
              <a:rect l="l" t="t" r="r" b="b"/>
              <a:pathLst>
                <a:path w="2003" h="2376" extrusionOk="0">
                  <a:moveTo>
                    <a:pt x="1124" y="0"/>
                  </a:moveTo>
                  <a:cubicBezTo>
                    <a:pt x="915" y="0"/>
                    <a:pt x="706" y="96"/>
                    <a:pt x="568" y="274"/>
                  </a:cubicBezTo>
                  <a:cubicBezTo>
                    <a:pt x="368" y="641"/>
                    <a:pt x="168" y="975"/>
                    <a:pt x="1" y="1375"/>
                  </a:cubicBezTo>
                  <a:cubicBezTo>
                    <a:pt x="34" y="1909"/>
                    <a:pt x="468" y="2342"/>
                    <a:pt x="1001" y="2376"/>
                  </a:cubicBezTo>
                  <a:cubicBezTo>
                    <a:pt x="1468" y="2376"/>
                    <a:pt x="1769" y="2042"/>
                    <a:pt x="1769" y="1442"/>
                  </a:cubicBezTo>
                  <a:cubicBezTo>
                    <a:pt x="1769" y="1308"/>
                    <a:pt x="1802" y="1175"/>
                    <a:pt x="1835" y="1075"/>
                  </a:cubicBezTo>
                  <a:cubicBezTo>
                    <a:pt x="2002" y="708"/>
                    <a:pt x="1869" y="307"/>
                    <a:pt x="1535" y="141"/>
                  </a:cubicBezTo>
                  <a:cubicBezTo>
                    <a:pt x="1413" y="45"/>
                    <a:pt x="1268" y="0"/>
                    <a:pt x="1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8060919" y="513272"/>
              <a:ext cx="112948" cy="92684"/>
            </a:xfrm>
            <a:custGeom>
              <a:avLst/>
              <a:gdLst/>
              <a:ahLst/>
              <a:cxnLst/>
              <a:rect l="l" t="t" r="r" b="b"/>
              <a:pathLst>
                <a:path w="2302" h="1889" extrusionOk="0">
                  <a:moveTo>
                    <a:pt x="888" y="0"/>
                  </a:moveTo>
                  <a:cubicBezTo>
                    <a:pt x="663" y="0"/>
                    <a:pt x="471" y="120"/>
                    <a:pt x="300" y="347"/>
                  </a:cubicBezTo>
                  <a:cubicBezTo>
                    <a:pt x="0" y="748"/>
                    <a:pt x="100" y="1315"/>
                    <a:pt x="500" y="1615"/>
                  </a:cubicBezTo>
                  <a:cubicBezTo>
                    <a:pt x="698" y="1793"/>
                    <a:pt x="954" y="1889"/>
                    <a:pt x="1221" y="1889"/>
                  </a:cubicBezTo>
                  <a:cubicBezTo>
                    <a:pt x="1404" y="1889"/>
                    <a:pt x="1591" y="1843"/>
                    <a:pt x="1768" y="1748"/>
                  </a:cubicBezTo>
                  <a:cubicBezTo>
                    <a:pt x="1935" y="1615"/>
                    <a:pt x="2135" y="1448"/>
                    <a:pt x="2268" y="1281"/>
                  </a:cubicBezTo>
                  <a:cubicBezTo>
                    <a:pt x="2302" y="548"/>
                    <a:pt x="1868" y="414"/>
                    <a:pt x="1468" y="214"/>
                  </a:cubicBezTo>
                  <a:cubicBezTo>
                    <a:pt x="1252" y="70"/>
                    <a:pt x="1060" y="0"/>
                    <a:pt x="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8152573" y="323978"/>
              <a:ext cx="94941" cy="85226"/>
            </a:xfrm>
            <a:custGeom>
              <a:avLst/>
              <a:gdLst/>
              <a:ahLst/>
              <a:cxnLst/>
              <a:rect l="l" t="t" r="r" b="b"/>
              <a:pathLst>
                <a:path w="1935" h="1737" extrusionOk="0">
                  <a:moveTo>
                    <a:pt x="1161" y="0"/>
                  </a:moveTo>
                  <a:cubicBezTo>
                    <a:pt x="1141" y="0"/>
                    <a:pt x="1121" y="1"/>
                    <a:pt x="1101" y="2"/>
                  </a:cubicBezTo>
                  <a:cubicBezTo>
                    <a:pt x="1079" y="1"/>
                    <a:pt x="1058" y="1"/>
                    <a:pt x="1036" y="1"/>
                  </a:cubicBezTo>
                  <a:cubicBezTo>
                    <a:pt x="467" y="1"/>
                    <a:pt x="32" y="424"/>
                    <a:pt x="0" y="1003"/>
                  </a:cubicBezTo>
                  <a:cubicBezTo>
                    <a:pt x="0" y="1403"/>
                    <a:pt x="400" y="1737"/>
                    <a:pt x="834" y="1737"/>
                  </a:cubicBezTo>
                  <a:cubicBezTo>
                    <a:pt x="1368" y="1704"/>
                    <a:pt x="1835" y="1303"/>
                    <a:pt x="1935" y="736"/>
                  </a:cubicBezTo>
                  <a:cubicBezTo>
                    <a:pt x="1935" y="323"/>
                    <a:pt x="1571" y="0"/>
                    <a:pt x="1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44" name="Google Shape;644;p13"/>
          <p:cNvSpPr/>
          <p:nvPr/>
        </p:nvSpPr>
        <p:spPr>
          <a:xfrm rot="10800000" flipH="1">
            <a:off x="602964" y="436566"/>
            <a:ext cx="315972" cy="348413"/>
          </a:xfrm>
          <a:custGeom>
            <a:avLst/>
            <a:gdLst/>
            <a:ahLst/>
            <a:cxnLst/>
            <a:rect l="l" t="t" r="r" b="b"/>
            <a:pathLst>
              <a:path w="8755" h="9630" extrusionOk="0">
                <a:moveTo>
                  <a:pt x="4856" y="1"/>
                </a:moveTo>
                <a:cubicBezTo>
                  <a:pt x="4540" y="1"/>
                  <a:pt x="4274" y="113"/>
                  <a:pt x="4104" y="476"/>
                </a:cubicBezTo>
                <a:cubicBezTo>
                  <a:pt x="3831" y="1176"/>
                  <a:pt x="3527" y="1844"/>
                  <a:pt x="3223" y="2513"/>
                </a:cubicBezTo>
                <a:cubicBezTo>
                  <a:pt x="3010" y="2999"/>
                  <a:pt x="2949" y="3668"/>
                  <a:pt x="2615" y="3911"/>
                </a:cubicBezTo>
                <a:cubicBezTo>
                  <a:pt x="2396" y="4075"/>
                  <a:pt x="2079" y="4108"/>
                  <a:pt x="1748" y="4108"/>
                </a:cubicBezTo>
                <a:cubicBezTo>
                  <a:pt x="1528" y="4108"/>
                  <a:pt x="1302" y="4094"/>
                  <a:pt x="1095" y="4094"/>
                </a:cubicBezTo>
                <a:cubicBezTo>
                  <a:pt x="639" y="4094"/>
                  <a:pt x="244" y="4185"/>
                  <a:pt x="123" y="4610"/>
                </a:cubicBezTo>
                <a:cubicBezTo>
                  <a:pt x="1" y="5066"/>
                  <a:pt x="396" y="5279"/>
                  <a:pt x="670" y="5492"/>
                </a:cubicBezTo>
                <a:cubicBezTo>
                  <a:pt x="1065" y="5765"/>
                  <a:pt x="1490" y="6039"/>
                  <a:pt x="1916" y="6312"/>
                </a:cubicBezTo>
                <a:cubicBezTo>
                  <a:pt x="1703" y="7012"/>
                  <a:pt x="1551" y="7650"/>
                  <a:pt x="1338" y="8288"/>
                </a:cubicBezTo>
                <a:cubicBezTo>
                  <a:pt x="1186" y="8714"/>
                  <a:pt x="1217" y="9109"/>
                  <a:pt x="1612" y="9352"/>
                </a:cubicBezTo>
                <a:cubicBezTo>
                  <a:pt x="1751" y="9428"/>
                  <a:pt x="1906" y="9467"/>
                  <a:pt x="2059" y="9467"/>
                </a:cubicBezTo>
                <a:cubicBezTo>
                  <a:pt x="2274" y="9467"/>
                  <a:pt x="2486" y="9390"/>
                  <a:pt x="2645" y="9230"/>
                </a:cubicBezTo>
                <a:cubicBezTo>
                  <a:pt x="3132" y="8866"/>
                  <a:pt x="3648" y="8531"/>
                  <a:pt x="4256" y="8106"/>
                </a:cubicBezTo>
                <a:cubicBezTo>
                  <a:pt x="4591" y="8501"/>
                  <a:pt x="4895" y="8866"/>
                  <a:pt x="5199" y="9261"/>
                </a:cubicBezTo>
                <a:cubicBezTo>
                  <a:pt x="5415" y="9508"/>
                  <a:pt x="5662" y="9629"/>
                  <a:pt x="5890" y="9629"/>
                </a:cubicBezTo>
                <a:cubicBezTo>
                  <a:pt x="6109" y="9629"/>
                  <a:pt x="6310" y="9515"/>
                  <a:pt x="6445" y="9291"/>
                </a:cubicBezTo>
                <a:cubicBezTo>
                  <a:pt x="6536" y="9109"/>
                  <a:pt x="6597" y="8896"/>
                  <a:pt x="6597" y="8683"/>
                </a:cubicBezTo>
                <a:cubicBezTo>
                  <a:pt x="6566" y="8136"/>
                  <a:pt x="6475" y="7619"/>
                  <a:pt x="6414" y="7103"/>
                </a:cubicBezTo>
                <a:cubicBezTo>
                  <a:pt x="6354" y="6525"/>
                  <a:pt x="6445" y="6039"/>
                  <a:pt x="7053" y="5735"/>
                </a:cubicBezTo>
                <a:cubicBezTo>
                  <a:pt x="7509" y="5492"/>
                  <a:pt x="7934" y="5249"/>
                  <a:pt x="8329" y="4975"/>
                </a:cubicBezTo>
                <a:cubicBezTo>
                  <a:pt x="8755" y="4701"/>
                  <a:pt x="8694" y="4246"/>
                  <a:pt x="8603" y="3881"/>
                </a:cubicBezTo>
                <a:cubicBezTo>
                  <a:pt x="8504" y="3608"/>
                  <a:pt x="8262" y="3537"/>
                  <a:pt x="7995" y="3537"/>
                </a:cubicBezTo>
                <a:cubicBezTo>
                  <a:pt x="7935" y="3537"/>
                  <a:pt x="7874" y="3541"/>
                  <a:pt x="7813" y="3546"/>
                </a:cubicBezTo>
                <a:cubicBezTo>
                  <a:pt x="7569" y="3546"/>
                  <a:pt x="7387" y="3607"/>
                  <a:pt x="7083" y="3638"/>
                </a:cubicBezTo>
                <a:cubicBezTo>
                  <a:pt x="6779" y="3668"/>
                  <a:pt x="6475" y="3698"/>
                  <a:pt x="6080" y="3698"/>
                </a:cubicBezTo>
                <a:cubicBezTo>
                  <a:pt x="5989" y="3121"/>
                  <a:pt x="5898" y="2695"/>
                  <a:pt x="5837" y="2209"/>
                </a:cubicBezTo>
                <a:cubicBezTo>
                  <a:pt x="5776" y="1723"/>
                  <a:pt x="5715" y="1236"/>
                  <a:pt x="5685" y="750"/>
                </a:cubicBezTo>
                <a:cubicBezTo>
                  <a:pt x="5624" y="355"/>
                  <a:pt x="5533" y="51"/>
                  <a:pt x="5107" y="21"/>
                </a:cubicBezTo>
                <a:cubicBezTo>
                  <a:pt x="5021" y="8"/>
                  <a:pt x="4937" y="1"/>
                  <a:pt x="4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5" name="Google Shape;645;p13"/>
          <p:cNvSpPr/>
          <p:nvPr/>
        </p:nvSpPr>
        <p:spPr>
          <a:xfrm rot="10800000" flipH="1">
            <a:off x="2815859" y="280946"/>
            <a:ext cx="87556" cy="106333"/>
          </a:xfrm>
          <a:custGeom>
            <a:avLst/>
            <a:gdLst/>
            <a:ahLst/>
            <a:cxnLst/>
            <a:rect l="l" t="t" r="r" b="b"/>
            <a:pathLst>
              <a:path w="2426" h="2939" extrusionOk="0">
                <a:moveTo>
                  <a:pt x="1279" y="0"/>
                </a:moveTo>
                <a:cubicBezTo>
                  <a:pt x="1258" y="0"/>
                  <a:pt x="1238" y="0"/>
                  <a:pt x="1217" y="1"/>
                </a:cubicBezTo>
                <a:cubicBezTo>
                  <a:pt x="518" y="62"/>
                  <a:pt x="1" y="731"/>
                  <a:pt x="1" y="1764"/>
                </a:cubicBezTo>
                <a:cubicBezTo>
                  <a:pt x="31" y="1977"/>
                  <a:pt x="92" y="2190"/>
                  <a:pt x="183" y="2372"/>
                </a:cubicBezTo>
                <a:cubicBezTo>
                  <a:pt x="314" y="2711"/>
                  <a:pt x="623" y="2938"/>
                  <a:pt x="977" y="2938"/>
                </a:cubicBezTo>
                <a:cubicBezTo>
                  <a:pt x="1036" y="2938"/>
                  <a:pt x="1095" y="2932"/>
                  <a:pt x="1156" y="2919"/>
                </a:cubicBezTo>
                <a:cubicBezTo>
                  <a:pt x="1581" y="2889"/>
                  <a:pt x="1885" y="2524"/>
                  <a:pt x="1885" y="2099"/>
                </a:cubicBezTo>
                <a:cubicBezTo>
                  <a:pt x="1916" y="1795"/>
                  <a:pt x="2007" y="1521"/>
                  <a:pt x="2159" y="1247"/>
                </a:cubicBezTo>
                <a:cubicBezTo>
                  <a:pt x="2425" y="537"/>
                  <a:pt x="2029" y="0"/>
                  <a:pt x="12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6" name="Google Shape;646;p13"/>
          <p:cNvSpPr/>
          <p:nvPr/>
        </p:nvSpPr>
        <p:spPr>
          <a:xfrm rot="10800000" flipH="1">
            <a:off x="619351" y="3111775"/>
            <a:ext cx="79003" cy="97288"/>
          </a:xfrm>
          <a:custGeom>
            <a:avLst/>
            <a:gdLst/>
            <a:ahLst/>
            <a:cxnLst/>
            <a:rect l="l" t="t" r="r" b="b"/>
            <a:pathLst>
              <a:path w="2189" h="2689" extrusionOk="0">
                <a:moveTo>
                  <a:pt x="1191" y="1"/>
                </a:moveTo>
                <a:cubicBezTo>
                  <a:pt x="984" y="1"/>
                  <a:pt x="788" y="88"/>
                  <a:pt x="639" y="257"/>
                </a:cubicBezTo>
                <a:cubicBezTo>
                  <a:pt x="213" y="652"/>
                  <a:pt x="0" y="1229"/>
                  <a:pt x="122" y="1777"/>
                </a:cubicBezTo>
                <a:cubicBezTo>
                  <a:pt x="213" y="2263"/>
                  <a:pt x="578" y="2597"/>
                  <a:pt x="1064" y="2688"/>
                </a:cubicBezTo>
                <a:cubicBezTo>
                  <a:pt x="1429" y="2658"/>
                  <a:pt x="1763" y="2415"/>
                  <a:pt x="1885" y="2050"/>
                </a:cubicBezTo>
                <a:cubicBezTo>
                  <a:pt x="2007" y="1716"/>
                  <a:pt x="2098" y="1381"/>
                  <a:pt x="2159" y="1047"/>
                </a:cubicBezTo>
                <a:cubicBezTo>
                  <a:pt x="2189" y="652"/>
                  <a:pt x="1946" y="257"/>
                  <a:pt x="1581" y="105"/>
                </a:cubicBezTo>
                <a:cubicBezTo>
                  <a:pt x="1453" y="35"/>
                  <a:pt x="1320" y="1"/>
                  <a:pt x="119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7" name="Google Shape;647;p13"/>
          <p:cNvSpPr/>
          <p:nvPr/>
        </p:nvSpPr>
        <p:spPr>
          <a:xfrm rot="10800000" flipH="1">
            <a:off x="5621713" y="138500"/>
            <a:ext cx="87808" cy="80320"/>
          </a:xfrm>
          <a:custGeom>
            <a:avLst/>
            <a:gdLst/>
            <a:ahLst/>
            <a:cxnLst/>
            <a:rect l="l" t="t" r="r" b="b"/>
            <a:pathLst>
              <a:path w="2433" h="2220" extrusionOk="0">
                <a:moveTo>
                  <a:pt x="1520" y="0"/>
                </a:moveTo>
                <a:cubicBezTo>
                  <a:pt x="669" y="61"/>
                  <a:pt x="1" y="608"/>
                  <a:pt x="1" y="1216"/>
                </a:cubicBezTo>
                <a:cubicBezTo>
                  <a:pt x="31" y="1854"/>
                  <a:pt x="335" y="2219"/>
                  <a:pt x="1034" y="2219"/>
                </a:cubicBezTo>
                <a:cubicBezTo>
                  <a:pt x="1764" y="2189"/>
                  <a:pt x="2372" y="1611"/>
                  <a:pt x="2432" y="882"/>
                </a:cubicBezTo>
                <a:cubicBezTo>
                  <a:pt x="2372" y="426"/>
                  <a:pt x="2007" y="61"/>
                  <a:pt x="1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8" name="Google Shape;648;p13"/>
          <p:cNvSpPr/>
          <p:nvPr/>
        </p:nvSpPr>
        <p:spPr>
          <a:xfrm rot="10800000" flipH="1">
            <a:off x="7856347" y="14290"/>
            <a:ext cx="97696" cy="76015"/>
          </a:xfrm>
          <a:custGeom>
            <a:avLst/>
            <a:gdLst/>
            <a:ahLst/>
            <a:cxnLst/>
            <a:rect l="l" t="t" r="r" b="b"/>
            <a:pathLst>
              <a:path w="2707" h="2101" extrusionOk="0">
                <a:moveTo>
                  <a:pt x="1678" y="0"/>
                </a:moveTo>
                <a:cubicBezTo>
                  <a:pt x="1174" y="0"/>
                  <a:pt x="704" y="184"/>
                  <a:pt x="366" y="551"/>
                </a:cubicBezTo>
                <a:cubicBezTo>
                  <a:pt x="62" y="794"/>
                  <a:pt x="1" y="1219"/>
                  <a:pt x="214" y="1554"/>
                </a:cubicBezTo>
                <a:cubicBezTo>
                  <a:pt x="426" y="1766"/>
                  <a:pt x="700" y="1979"/>
                  <a:pt x="974" y="2101"/>
                </a:cubicBezTo>
                <a:cubicBezTo>
                  <a:pt x="1399" y="2010"/>
                  <a:pt x="1794" y="1858"/>
                  <a:pt x="2189" y="1675"/>
                </a:cubicBezTo>
                <a:cubicBezTo>
                  <a:pt x="2524" y="1523"/>
                  <a:pt x="2706" y="1128"/>
                  <a:pt x="2615" y="763"/>
                </a:cubicBezTo>
                <a:cubicBezTo>
                  <a:pt x="2554" y="338"/>
                  <a:pt x="2220" y="4"/>
                  <a:pt x="1794" y="4"/>
                </a:cubicBezTo>
                <a:cubicBezTo>
                  <a:pt x="1755" y="1"/>
                  <a:pt x="1716" y="0"/>
                  <a:pt x="16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9" name="Google Shape;649;p13"/>
          <p:cNvSpPr/>
          <p:nvPr/>
        </p:nvSpPr>
        <p:spPr>
          <a:xfrm rot="10800000" flipH="1">
            <a:off x="3133985" y="6255283"/>
            <a:ext cx="87772" cy="72685"/>
          </a:xfrm>
          <a:custGeom>
            <a:avLst/>
            <a:gdLst/>
            <a:ahLst/>
            <a:cxnLst/>
            <a:rect l="l" t="t" r="r" b="b"/>
            <a:pathLst>
              <a:path w="2432" h="2009" extrusionOk="0">
                <a:moveTo>
                  <a:pt x="1366" y="1"/>
                </a:moveTo>
                <a:cubicBezTo>
                  <a:pt x="1347" y="1"/>
                  <a:pt x="1327" y="2"/>
                  <a:pt x="1307" y="3"/>
                </a:cubicBezTo>
                <a:cubicBezTo>
                  <a:pt x="456" y="94"/>
                  <a:pt x="61" y="398"/>
                  <a:pt x="31" y="1158"/>
                </a:cubicBezTo>
                <a:cubicBezTo>
                  <a:pt x="0" y="1705"/>
                  <a:pt x="365" y="2009"/>
                  <a:pt x="973" y="2009"/>
                </a:cubicBezTo>
                <a:cubicBezTo>
                  <a:pt x="1794" y="2009"/>
                  <a:pt x="2432" y="1492"/>
                  <a:pt x="2432" y="914"/>
                </a:cubicBezTo>
                <a:cubicBezTo>
                  <a:pt x="2344" y="387"/>
                  <a:pt x="1889" y="1"/>
                  <a:pt x="13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0" name="Google Shape;650;p13"/>
          <p:cNvSpPr/>
          <p:nvPr/>
        </p:nvSpPr>
        <p:spPr>
          <a:xfrm rot="10800000" flipH="1">
            <a:off x="2054308" y="903322"/>
            <a:ext cx="88892" cy="68669"/>
          </a:xfrm>
          <a:custGeom>
            <a:avLst/>
            <a:gdLst/>
            <a:ahLst/>
            <a:cxnLst/>
            <a:rect l="l" t="t" r="r" b="b"/>
            <a:pathLst>
              <a:path w="2463" h="1898" extrusionOk="0">
                <a:moveTo>
                  <a:pt x="1143" y="1"/>
                </a:moveTo>
                <a:cubicBezTo>
                  <a:pt x="704" y="1"/>
                  <a:pt x="291" y="267"/>
                  <a:pt x="153" y="708"/>
                </a:cubicBezTo>
                <a:cubicBezTo>
                  <a:pt x="1" y="1012"/>
                  <a:pt x="62" y="1407"/>
                  <a:pt x="335" y="1620"/>
                </a:cubicBezTo>
                <a:cubicBezTo>
                  <a:pt x="513" y="1827"/>
                  <a:pt x="719" y="1898"/>
                  <a:pt x="934" y="1898"/>
                </a:cubicBezTo>
                <a:cubicBezTo>
                  <a:pt x="1159" y="1898"/>
                  <a:pt x="1394" y="1820"/>
                  <a:pt x="1612" y="1742"/>
                </a:cubicBezTo>
                <a:cubicBezTo>
                  <a:pt x="2159" y="1559"/>
                  <a:pt x="2463" y="1195"/>
                  <a:pt x="2433" y="769"/>
                </a:cubicBezTo>
                <a:cubicBezTo>
                  <a:pt x="2341" y="252"/>
                  <a:pt x="2007" y="9"/>
                  <a:pt x="1278" y="9"/>
                </a:cubicBezTo>
                <a:cubicBezTo>
                  <a:pt x="1233" y="4"/>
                  <a:pt x="1188" y="1"/>
                  <a:pt x="11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1" name="Google Shape;651;p13"/>
          <p:cNvSpPr/>
          <p:nvPr/>
        </p:nvSpPr>
        <p:spPr>
          <a:xfrm rot="10800000" flipH="1">
            <a:off x="8049430" y="-2"/>
            <a:ext cx="89974" cy="70479"/>
          </a:xfrm>
          <a:custGeom>
            <a:avLst/>
            <a:gdLst/>
            <a:ahLst/>
            <a:cxnLst/>
            <a:rect l="l" t="t" r="r" b="b"/>
            <a:pathLst>
              <a:path w="2493" h="1948" extrusionOk="0">
                <a:moveTo>
                  <a:pt x="1319" y="0"/>
                </a:moveTo>
                <a:cubicBezTo>
                  <a:pt x="1295" y="0"/>
                  <a:pt x="1271" y="1"/>
                  <a:pt x="1247" y="3"/>
                </a:cubicBezTo>
                <a:cubicBezTo>
                  <a:pt x="608" y="3"/>
                  <a:pt x="92" y="459"/>
                  <a:pt x="31" y="1066"/>
                </a:cubicBezTo>
                <a:cubicBezTo>
                  <a:pt x="1" y="1583"/>
                  <a:pt x="426" y="1857"/>
                  <a:pt x="1277" y="1948"/>
                </a:cubicBezTo>
                <a:cubicBezTo>
                  <a:pt x="1581" y="1857"/>
                  <a:pt x="1885" y="1735"/>
                  <a:pt x="2159" y="1553"/>
                </a:cubicBezTo>
                <a:cubicBezTo>
                  <a:pt x="2432" y="1310"/>
                  <a:pt x="2493" y="914"/>
                  <a:pt x="2280" y="611"/>
                </a:cubicBezTo>
                <a:cubicBezTo>
                  <a:pt x="2108" y="238"/>
                  <a:pt x="1719" y="0"/>
                  <a:pt x="13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2" name="Google Shape;652;p13"/>
          <p:cNvSpPr/>
          <p:nvPr/>
        </p:nvSpPr>
        <p:spPr>
          <a:xfrm rot="10800000" flipH="1">
            <a:off x="2164023" y="1092613"/>
            <a:ext cx="69150" cy="80320"/>
          </a:xfrm>
          <a:custGeom>
            <a:avLst/>
            <a:gdLst/>
            <a:ahLst/>
            <a:cxnLst/>
            <a:rect l="l" t="t" r="r" b="b"/>
            <a:pathLst>
              <a:path w="1916" h="2220" extrusionOk="0">
                <a:moveTo>
                  <a:pt x="973" y="1"/>
                </a:moveTo>
                <a:cubicBezTo>
                  <a:pt x="274" y="1"/>
                  <a:pt x="1" y="335"/>
                  <a:pt x="1" y="1125"/>
                </a:cubicBezTo>
                <a:cubicBezTo>
                  <a:pt x="1" y="1885"/>
                  <a:pt x="244" y="2220"/>
                  <a:pt x="791" y="2220"/>
                </a:cubicBezTo>
                <a:cubicBezTo>
                  <a:pt x="1399" y="2189"/>
                  <a:pt x="1885" y="1642"/>
                  <a:pt x="1855" y="1034"/>
                </a:cubicBezTo>
                <a:cubicBezTo>
                  <a:pt x="1915" y="487"/>
                  <a:pt x="1520" y="1"/>
                  <a:pt x="9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3" name="Google Shape;653;p13"/>
          <p:cNvSpPr/>
          <p:nvPr/>
        </p:nvSpPr>
        <p:spPr>
          <a:xfrm rot="10800000" flipH="1">
            <a:off x="6040326" y="3739906"/>
            <a:ext cx="81204" cy="66065"/>
          </a:xfrm>
          <a:custGeom>
            <a:avLst/>
            <a:gdLst/>
            <a:ahLst/>
            <a:cxnLst/>
            <a:rect l="l" t="t" r="r" b="b"/>
            <a:pathLst>
              <a:path w="2250" h="1826" extrusionOk="0">
                <a:moveTo>
                  <a:pt x="1156" y="1"/>
                </a:moveTo>
                <a:cubicBezTo>
                  <a:pt x="396" y="1"/>
                  <a:pt x="1" y="274"/>
                  <a:pt x="31" y="882"/>
                </a:cubicBezTo>
                <a:cubicBezTo>
                  <a:pt x="92" y="1399"/>
                  <a:pt x="548" y="1824"/>
                  <a:pt x="1095" y="1824"/>
                </a:cubicBezTo>
                <a:cubicBezTo>
                  <a:pt x="1111" y="1825"/>
                  <a:pt x="1128" y="1826"/>
                  <a:pt x="1144" y="1826"/>
                </a:cubicBezTo>
                <a:cubicBezTo>
                  <a:pt x="1678" y="1826"/>
                  <a:pt x="2250" y="1354"/>
                  <a:pt x="2250" y="882"/>
                </a:cubicBezTo>
                <a:cubicBezTo>
                  <a:pt x="2219" y="305"/>
                  <a:pt x="1824" y="1"/>
                  <a:pt x="11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4" name="Google Shape;654;p13"/>
          <p:cNvSpPr/>
          <p:nvPr/>
        </p:nvSpPr>
        <p:spPr>
          <a:xfrm rot="10800000" flipH="1">
            <a:off x="11091434" y="3475440"/>
            <a:ext cx="63663" cy="72721"/>
          </a:xfrm>
          <a:custGeom>
            <a:avLst/>
            <a:gdLst/>
            <a:ahLst/>
            <a:cxnLst/>
            <a:rect l="l" t="t" r="r" b="b"/>
            <a:pathLst>
              <a:path w="1764" h="2010" extrusionOk="0">
                <a:moveTo>
                  <a:pt x="861" y="1"/>
                </a:moveTo>
                <a:cubicBezTo>
                  <a:pt x="370" y="1"/>
                  <a:pt x="3" y="414"/>
                  <a:pt x="62" y="884"/>
                </a:cubicBezTo>
                <a:cubicBezTo>
                  <a:pt x="1" y="1400"/>
                  <a:pt x="335" y="1887"/>
                  <a:pt x="852" y="2008"/>
                </a:cubicBezTo>
                <a:cubicBezTo>
                  <a:pt x="868" y="2009"/>
                  <a:pt x="885" y="2010"/>
                  <a:pt x="901" y="2010"/>
                </a:cubicBezTo>
                <a:cubicBezTo>
                  <a:pt x="1367" y="2010"/>
                  <a:pt x="1763" y="1597"/>
                  <a:pt x="1733" y="1127"/>
                </a:cubicBezTo>
                <a:cubicBezTo>
                  <a:pt x="1764" y="489"/>
                  <a:pt x="1429" y="33"/>
                  <a:pt x="913" y="2"/>
                </a:cubicBezTo>
                <a:cubicBezTo>
                  <a:pt x="895" y="1"/>
                  <a:pt x="878" y="1"/>
                  <a:pt x="8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5" name="Google Shape;655;p13"/>
          <p:cNvSpPr/>
          <p:nvPr/>
        </p:nvSpPr>
        <p:spPr>
          <a:xfrm rot="10800000" flipH="1">
            <a:off x="8003342" y="186940"/>
            <a:ext cx="71351" cy="69321"/>
          </a:xfrm>
          <a:custGeom>
            <a:avLst/>
            <a:gdLst/>
            <a:ahLst/>
            <a:cxnLst/>
            <a:rect l="l" t="t" r="r" b="b"/>
            <a:pathLst>
              <a:path w="1977" h="1916" extrusionOk="0">
                <a:moveTo>
                  <a:pt x="852" y="1"/>
                </a:moveTo>
                <a:cubicBezTo>
                  <a:pt x="366" y="62"/>
                  <a:pt x="31" y="457"/>
                  <a:pt x="1" y="943"/>
                </a:cubicBezTo>
                <a:cubicBezTo>
                  <a:pt x="62" y="1460"/>
                  <a:pt x="487" y="1885"/>
                  <a:pt x="1034" y="1916"/>
                </a:cubicBezTo>
                <a:cubicBezTo>
                  <a:pt x="1521" y="1885"/>
                  <a:pt x="1885" y="1521"/>
                  <a:pt x="1977" y="1034"/>
                </a:cubicBezTo>
                <a:cubicBezTo>
                  <a:pt x="1855" y="487"/>
                  <a:pt x="1399" y="62"/>
                  <a:pt x="8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6" name="Google Shape;656;p13"/>
          <p:cNvSpPr/>
          <p:nvPr/>
        </p:nvSpPr>
        <p:spPr>
          <a:xfrm rot="10800000" flipH="1">
            <a:off x="11013552" y="3575549"/>
            <a:ext cx="60380" cy="61615"/>
          </a:xfrm>
          <a:custGeom>
            <a:avLst/>
            <a:gdLst/>
            <a:ahLst/>
            <a:cxnLst/>
            <a:rect l="l" t="t" r="r" b="b"/>
            <a:pathLst>
              <a:path w="1673" h="1703" extrusionOk="0">
                <a:moveTo>
                  <a:pt x="821" y="0"/>
                </a:moveTo>
                <a:cubicBezTo>
                  <a:pt x="335" y="0"/>
                  <a:pt x="1" y="395"/>
                  <a:pt x="62" y="851"/>
                </a:cubicBezTo>
                <a:cubicBezTo>
                  <a:pt x="31" y="1307"/>
                  <a:pt x="396" y="1702"/>
                  <a:pt x="852" y="1702"/>
                </a:cubicBezTo>
                <a:cubicBezTo>
                  <a:pt x="1308" y="1672"/>
                  <a:pt x="1673" y="1277"/>
                  <a:pt x="1642" y="821"/>
                </a:cubicBezTo>
                <a:cubicBezTo>
                  <a:pt x="1612" y="365"/>
                  <a:pt x="1247" y="0"/>
                  <a:pt x="8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7" name="Google Shape;657;p13"/>
          <p:cNvSpPr/>
          <p:nvPr/>
        </p:nvSpPr>
        <p:spPr>
          <a:xfrm rot="10800000" flipH="1">
            <a:off x="11138929" y="3642626"/>
            <a:ext cx="71027" cy="60457"/>
          </a:xfrm>
          <a:custGeom>
            <a:avLst/>
            <a:gdLst/>
            <a:ahLst/>
            <a:cxnLst/>
            <a:rect l="l" t="t" r="r" b="b"/>
            <a:pathLst>
              <a:path w="1968" h="1671" extrusionOk="0">
                <a:moveTo>
                  <a:pt x="1106" y="1"/>
                </a:moveTo>
                <a:cubicBezTo>
                  <a:pt x="892" y="1"/>
                  <a:pt x="675" y="84"/>
                  <a:pt x="509" y="272"/>
                </a:cubicBezTo>
                <a:cubicBezTo>
                  <a:pt x="1" y="810"/>
                  <a:pt x="403" y="1671"/>
                  <a:pt x="1110" y="1671"/>
                </a:cubicBezTo>
                <a:cubicBezTo>
                  <a:pt x="1122" y="1671"/>
                  <a:pt x="1135" y="1671"/>
                  <a:pt x="1147" y="1670"/>
                </a:cubicBezTo>
                <a:cubicBezTo>
                  <a:pt x="1603" y="1640"/>
                  <a:pt x="1968" y="1245"/>
                  <a:pt x="1937" y="789"/>
                </a:cubicBezTo>
                <a:cubicBezTo>
                  <a:pt x="1917" y="309"/>
                  <a:pt x="1516" y="1"/>
                  <a:pt x="11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8" name="Google Shape;658;p13"/>
          <p:cNvSpPr/>
          <p:nvPr/>
        </p:nvSpPr>
        <p:spPr>
          <a:xfrm rot="10800000" flipH="1">
            <a:off x="2268359" y="912257"/>
            <a:ext cx="57781" cy="53184"/>
          </a:xfrm>
          <a:custGeom>
            <a:avLst/>
            <a:gdLst/>
            <a:ahLst/>
            <a:cxnLst/>
            <a:rect l="l" t="t" r="r" b="b"/>
            <a:pathLst>
              <a:path w="1601" h="1470" extrusionOk="0">
                <a:moveTo>
                  <a:pt x="801" y="1"/>
                </a:moveTo>
                <a:cubicBezTo>
                  <a:pt x="767" y="1"/>
                  <a:pt x="733" y="4"/>
                  <a:pt x="696" y="11"/>
                </a:cubicBezTo>
                <a:cubicBezTo>
                  <a:pt x="682" y="9"/>
                  <a:pt x="668" y="9"/>
                  <a:pt x="653" y="9"/>
                </a:cubicBezTo>
                <a:cubicBezTo>
                  <a:pt x="279" y="9"/>
                  <a:pt x="0" y="390"/>
                  <a:pt x="88" y="770"/>
                </a:cubicBezTo>
                <a:cubicBezTo>
                  <a:pt x="119" y="1135"/>
                  <a:pt x="423" y="1439"/>
                  <a:pt x="818" y="1470"/>
                </a:cubicBezTo>
                <a:cubicBezTo>
                  <a:pt x="825" y="1470"/>
                  <a:pt x="833" y="1470"/>
                  <a:pt x="840" y="1470"/>
                </a:cubicBezTo>
                <a:cubicBezTo>
                  <a:pt x="1601" y="1470"/>
                  <a:pt x="1519" y="1"/>
                  <a:pt x="8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9" name="Google Shape;659;p13"/>
          <p:cNvSpPr/>
          <p:nvPr/>
        </p:nvSpPr>
        <p:spPr>
          <a:xfrm rot="-4039568" flipH="1">
            <a:off x="10349906" y="6406359"/>
            <a:ext cx="89111" cy="68499"/>
          </a:xfrm>
          <a:custGeom>
            <a:avLst/>
            <a:gdLst/>
            <a:ahLst/>
            <a:cxnLst/>
            <a:rect l="l" t="t" r="r" b="b"/>
            <a:pathLst>
              <a:path w="2463" h="1898" extrusionOk="0">
                <a:moveTo>
                  <a:pt x="1143" y="1"/>
                </a:moveTo>
                <a:cubicBezTo>
                  <a:pt x="704" y="1"/>
                  <a:pt x="291" y="267"/>
                  <a:pt x="153" y="708"/>
                </a:cubicBezTo>
                <a:cubicBezTo>
                  <a:pt x="1" y="1012"/>
                  <a:pt x="62" y="1407"/>
                  <a:pt x="335" y="1620"/>
                </a:cubicBezTo>
                <a:cubicBezTo>
                  <a:pt x="513" y="1827"/>
                  <a:pt x="719" y="1898"/>
                  <a:pt x="934" y="1898"/>
                </a:cubicBezTo>
                <a:cubicBezTo>
                  <a:pt x="1159" y="1898"/>
                  <a:pt x="1394" y="1820"/>
                  <a:pt x="1612" y="1742"/>
                </a:cubicBezTo>
                <a:cubicBezTo>
                  <a:pt x="2159" y="1559"/>
                  <a:pt x="2463" y="1195"/>
                  <a:pt x="2433" y="769"/>
                </a:cubicBezTo>
                <a:cubicBezTo>
                  <a:pt x="2341" y="252"/>
                  <a:pt x="2007" y="9"/>
                  <a:pt x="1278" y="9"/>
                </a:cubicBezTo>
                <a:cubicBezTo>
                  <a:pt x="1233" y="4"/>
                  <a:pt x="1188" y="1"/>
                  <a:pt x="11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0" name="Google Shape;660;p13"/>
          <p:cNvSpPr/>
          <p:nvPr/>
        </p:nvSpPr>
        <p:spPr>
          <a:xfrm rot="-4039568" flipH="1">
            <a:off x="10141721" y="6410249"/>
            <a:ext cx="69320" cy="80120"/>
          </a:xfrm>
          <a:custGeom>
            <a:avLst/>
            <a:gdLst/>
            <a:ahLst/>
            <a:cxnLst/>
            <a:rect l="l" t="t" r="r" b="b"/>
            <a:pathLst>
              <a:path w="1916" h="2220" extrusionOk="0">
                <a:moveTo>
                  <a:pt x="973" y="1"/>
                </a:moveTo>
                <a:cubicBezTo>
                  <a:pt x="274" y="1"/>
                  <a:pt x="1" y="335"/>
                  <a:pt x="1" y="1125"/>
                </a:cubicBezTo>
                <a:cubicBezTo>
                  <a:pt x="1" y="1885"/>
                  <a:pt x="244" y="2220"/>
                  <a:pt x="791" y="2220"/>
                </a:cubicBezTo>
                <a:cubicBezTo>
                  <a:pt x="1399" y="2189"/>
                  <a:pt x="1885" y="1642"/>
                  <a:pt x="1855" y="1034"/>
                </a:cubicBezTo>
                <a:cubicBezTo>
                  <a:pt x="1915" y="487"/>
                  <a:pt x="1520" y="1"/>
                  <a:pt x="97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1" name="Google Shape;661;p13"/>
          <p:cNvSpPr/>
          <p:nvPr/>
        </p:nvSpPr>
        <p:spPr>
          <a:xfrm rot="-4039568" flipH="1">
            <a:off x="10287890" y="6589785"/>
            <a:ext cx="57924" cy="53052"/>
          </a:xfrm>
          <a:custGeom>
            <a:avLst/>
            <a:gdLst/>
            <a:ahLst/>
            <a:cxnLst/>
            <a:rect l="l" t="t" r="r" b="b"/>
            <a:pathLst>
              <a:path w="1601" h="1470" extrusionOk="0">
                <a:moveTo>
                  <a:pt x="801" y="1"/>
                </a:moveTo>
                <a:cubicBezTo>
                  <a:pt x="767" y="1"/>
                  <a:pt x="733" y="4"/>
                  <a:pt x="696" y="11"/>
                </a:cubicBezTo>
                <a:cubicBezTo>
                  <a:pt x="682" y="9"/>
                  <a:pt x="668" y="9"/>
                  <a:pt x="653" y="9"/>
                </a:cubicBezTo>
                <a:cubicBezTo>
                  <a:pt x="279" y="9"/>
                  <a:pt x="0" y="390"/>
                  <a:pt x="88" y="770"/>
                </a:cubicBezTo>
                <a:cubicBezTo>
                  <a:pt x="119" y="1135"/>
                  <a:pt x="423" y="1439"/>
                  <a:pt x="818" y="1470"/>
                </a:cubicBezTo>
                <a:cubicBezTo>
                  <a:pt x="825" y="1470"/>
                  <a:pt x="833" y="1470"/>
                  <a:pt x="840" y="1470"/>
                </a:cubicBezTo>
                <a:cubicBezTo>
                  <a:pt x="1601" y="1470"/>
                  <a:pt x="1519" y="1"/>
                  <a:pt x="8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2" name="Google Shape;662;p13"/>
          <p:cNvSpPr/>
          <p:nvPr/>
        </p:nvSpPr>
        <p:spPr>
          <a:xfrm rot="-6663797" flipH="1">
            <a:off x="11689139" y="5418707"/>
            <a:ext cx="316763" cy="347559"/>
          </a:xfrm>
          <a:custGeom>
            <a:avLst/>
            <a:gdLst/>
            <a:ahLst/>
            <a:cxnLst/>
            <a:rect l="l" t="t" r="r" b="b"/>
            <a:pathLst>
              <a:path w="8755" h="9630" extrusionOk="0">
                <a:moveTo>
                  <a:pt x="4856" y="1"/>
                </a:moveTo>
                <a:cubicBezTo>
                  <a:pt x="4540" y="1"/>
                  <a:pt x="4274" y="113"/>
                  <a:pt x="4104" y="476"/>
                </a:cubicBezTo>
                <a:cubicBezTo>
                  <a:pt x="3831" y="1176"/>
                  <a:pt x="3527" y="1844"/>
                  <a:pt x="3223" y="2513"/>
                </a:cubicBezTo>
                <a:cubicBezTo>
                  <a:pt x="3010" y="2999"/>
                  <a:pt x="2949" y="3668"/>
                  <a:pt x="2615" y="3911"/>
                </a:cubicBezTo>
                <a:cubicBezTo>
                  <a:pt x="2396" y="4075"/>
                  <a:pt x="2079" y="4108"/>
                  <a:pt x="1748" y="4108"/>
                </a:cubicBezTo>
                <a:cubicBezTo>
                  <a:pt x="1528" y="4108"/>
                  <a:pt x="1302" y="4094"/>
                  <a:pt x="1095" y="4094"/>
                </a:cubicBezTo>
                <a:cubicBezTo>
                  <a:pt x="639" y="4094"/>
                  <a:pt x="244" y="4185"/>
                  <a:pt x="123" y="4610"/>
                </a:cubicBezTo>
                <a:cubicBezTo>
                  <a:pt x="1" y="5066"/>
                  <a:pt x="396" y="5279"/>
                  <a:pt x="670" y="5492"/>
                </a:cubicBezTo>
                <a:cubicBezTo>
                  <a:pt x="1065" y="5765"/>
                  <a:pt x="1490" y="6039"/>
                  <a:pt x="1916" y="6312"/>
                </a:cubicBezTo>
                <a:cubicBezTo>
                  <a:pt x="1703" y="7012"/>
                  <a:pt x="1551" y="7650"/>
                  <a:pt x="1338" y="8288"/>
                </a:cubicBezTo>
                <a:cubicBezTo>
                  <a:pt x="1186" y="8714"/>
                  <a:pt x="1217" y="9109"/>
                  <a:pt x="1612" y="9352"/>
                </a:cubicBezTo>
                <a:cubicBezTo>
                  <a:pt x="1751" y="9428"/>
                  <a:pt x="1906" y="9467"/>
                  <a:pt x="2059" y="9467"/>
                </a:cubicBezTo>
                <a:cubicBezTo>
                  <a:pt x="2274" y="9467"/>
                  <a:pt x="2486" y="9390"/>
                  <a:pt x="2645" y="9230"/>
                </a:cubicBezTo>
                <a:cubicBezTo>
                  <a:pt x="3132" y="8866"/>
                  <a:pt x="3648" y="8531"/>
                  <a:pt x="4256" y="8106"/>
                </a:cubicBezTo>
                <a:cubicBezTo>
                  <a:pt x="4591" y="8501"/>
                  <a:pt x="4895" y="8866"/>
                  <a:pt x="5199" y="9261"/>
                </a:cubicBezTo>
                <a:cubicBezTo>
                  <a:pt x="5415" y="9508"/>
                  <a:pt x="5662" y="9629"/>
                  <a:pt x="5890" y="9629"/>
                </a:cubicBezTo>
                <a:cubicBezTo>
                  <a:pt x="6109" y="9629"/>
                  <a:pt x="6310" y="9515"/>
                  <a:pt x="6445" y="9291"/>
                </a:cubicBezTo>
                <a:cubicBezTo>
                  <a:pt x="6536" y="9109"/>
                  <a:pt x="6597" y="8896"/>
                  <a:pt x="6597" y="8683"/>
                </a:cubicBezTo>
                <a:cubicBezTo>
                  <a:pt x="6566" y="8136"/>
                  <a:pt x="6475" y="7619"/>
                  <a:pt x="6414" y="7103"/>
                </a:cubicBezTo>
                <a:cubicBezTo>
                  <a:pt x="6354" y="6525"/>
                  <a:pt x="6445" y="6039"/>
                  <a:pt x="7053" y="5735"/>
                </a:cubicBezTo>
                <a:cubicBezTo>
                  <a:pt x="7509" y="5492"/>
                  <a:pt x="7934" y="5249"/>
                  <a:pt x="8329" y="4975"/>
                </a:cubicBezTo>
                <a:cubicBezTo>
                  <a:pt x="8755" y="4701"/>
                  <a:pt x="8694" y="4246"/>
                  <a:pt x="8603" y="3881"/>
                </a:cubicBezTo>
                <a:cubicBezTo>
                  <a:pt x="8504" y="3608"/>
                  <a:pt x="8262" y="3537"/>
                  <a:pt x="7995" y="3537"/>
                </a:cubicBezTo>
                <a:cubicBezTo>
                  <a:pt x="7935" y="3537"/>
                  <a:pt x="7874" y="3541"/>
                  <a:pt x="7813" y="3546"/>
                </a:cubicBezTo>
                <a:cubicBezTo>
                  <a:pt x="7569" y="3546"/>
                  <a:pt x="7387" y="3607"/>
                  <a:pt x="7083" y="3638"/>
                </a:cubicBezTo>
                <a:cubicBezTo>
                  <a:pt x="6779" y="3668"/>
                  <a:pt x="6475" y="3698"/>
                  <a:pt x="6080" y="3698"/>
                </a:cubicBezTo>
                <a:cubicBezTo>
                  <a:pt x="5989" y="3121"/>
                  <a:pt x="5898" y="2695"/>
                  <a:pt x="5837" y="2209"/>
                </a:cubicBezTo>
                <a:cubicBezTo>
                  <a:pt x="5776" y="1723"/>
                  <a:pt x="5715" y="1236"/>
                  <a:pt x="5685" y="750"/>
                </a:cubicBezTo>
                <a:cubicBezTo>
                  <a:pt x="5624" y="355"/>
                  <a:pt x="5533" y="51"/>
                  <a:pt x="5107" y="21"/>
                </a:cubicBezTo>
                <a:cubicBezTo>
                  <a:pt x="5021" y="8"/>
                  <a:pt x="4937" y="1"/>
                  <a:pt x="4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3" name="Google Shape;663;p13"/>
          <p:cNvSpPr txBox="1">
            <a:spLocks noGrp="1"/>
          </p:cNvSpPr>
          <p:nvPr>
            <p:ph type="title"/>
          </p:nvPr>
        </p:nvSpPr>
        <p:spPr>
          <a:xfrm>
            <a:off x="948648" y="719333"/>
            <a:ext cx="10264543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532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13"/>
          <p:cNvSpPr txBox="1">
            <a:spLocks noGrp="1"/>
          </p:cNvSpPr>
          <p:nvPr>
            <p:ph type="title" idx="2" hasCustomPrompt="1"/>
          </p:nvPr>
        </p:nvSpPr>
        <p:spPr>
          <a:xfrm>
            <a:off x="1567945" y="2495467"/>
            <a:ext cx="675525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5" name="Google Shape;665;p13"/>
          <p:cNvSpPr txBox="1">
            <a:spLocks noGrp="1"/>
          </p:cNvSpPr>
          <p:nvPr>
            <p:ph type="title" idx="3"/>
          </p:nvPr>
        </p:nvSpPr>
        <p:spPr>
          <a:xfrm>
            <a:off x="2484659" y="2114345"/>
            <a:ext cx="2543293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66" name="Google Shape;666;p13"/>
          <p:cNvSpPr txBox="1">
            <a:spLocks noGrp="1"/>
          </p:cNvSpPr>
          <p:nvPr>
            <p:ph type="subTitle" idx="1"/>
          </p:nvPr>
        </p:nvSpPr>
        <p:spPr>
          <a:xfrm>
            <a:off x="2471013" y="2812551"/>
            <a:ext cx="3488947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13"/>
          <p:cNvSpPr txBox="1">
            <a:spLocks noGrp="1"/>
          </p:cNvSpPr>
          <p:nvPr>
            <p:ph type="title" idx="4" hasCustomPrompt="1"/>
          </p:nvPr>
        </p:nvSpPr>
        <p:spPr>
          <a:xfrm>
            <a:off x="1567945" y="4563767"/>
            <a:ext cx="675525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8" name="Google Shape;668;p13"/>
          <p:cNvSpPr txBox="1">
            <a:spLocks noGrp="1"/>
          </p:cNvSpPr>
          <p:nvPr>
            <p:ph type="title" idx="5"/>
          </p:nvPr>
        </p:nvSpPr>
        <p:spPr>
          <a:xfrm>
            <a:off x="2468822" y="4183312"/>
            <a:ext cx="2543293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3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69" name="Google Shape;669;p13"/>
          <p:cNvSpPr txBox="1">
            <a:spLocks noGrp="1"/>
          </p:cNvSpPr>
          <p:nvPr>
            <p:ph type="subTitle" idx="6"/>
          </p:nvPr>
        </p:nvSpPr>
        <p:spPr>
          <a:xfrm>
            <a:off x="2471013" y="4881517"/>
            <a:ext cx="3488947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13"/>
          <p:cNvSpPr txBox="1">
            <a:spLocks noGrp="1"/>
          </p:cNvSpPr>
          <p:nvPr>
            <p:ph type="title" idx="7" hasCustomPrompt="1"/>
          </p:nvPr>
        </p:nvSpPr>
        <p:spPr>
          <a:xfrm>
            <a:off x="6289435" y="2495467"/>
            <a:ext cx="675525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1" name="Google Shape;671;p13"/>
          <p:cNvSpPr txBox="1">
            <a:spLocks noGrp="1"/>
          </p:cNvSpPr>
          <p:nvPr>
            <p:ph type="title" idx="8"/>
          </p:nvPr>
        </p:nvSpPr>
        <p:spPr>
          <a:xfrm>
            <a:off x="7191897" y="2114345"/>
            <a:ext cx="2543293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72" name="Google Shape;672;p13"/>
          <p:cNvSpPr txBox="1">
            <a:spLocks noGrp="1"/>
          </p:cNvSpPr>
          <p:nvPr>
            <p:ph type="subTitle" idx="9"/>
          </p:nvPr>
        </p:nvSpPr>
        <p:spPr>
          <a:xfrm>
            <a:off x="7190920" y="2812551"/>
            <a:ext cx="3488947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13"/>
          <p:cNvSpPr txBox="1">
            <a:spLocks noGrp="1"/>
          </p:cNvSpPr>
          <p:nvPr>
            <p:ph type="title" idx="13" hasCustomPrompt="1"/>
          </p:nvPr>
        </p:nvSpPr>
        <p:spPr>
          <a:xfrm>
            <a:off x="6289435" y="4563767"/>
            <a:ext cx="675525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4" name="Google Shape;674;p13"/>
          <p:cNvSpPr txBox="1">
            <a:spLocks noGrp="1"/>
          </p:cNvSpPr>
          <p:nvPr>
            <p:ph type="title" idx="14"/>
          </p:nvPr>
        </p:nvSpPr>
        <p:spPr>
          <a:xfrm>
            <a:off x="7196648" y="4183312"/>
            <a:ext cx="2543293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4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75" name="Google Shape;675;p13"/>
          <p:cNvSpPr txBox="1">
            <a:spLocks noGrp="1"/>
          </p:cNvSpPr>
          <p:nvPr>
            <p:ph type="subTitle" idx="15"/>
          </p:nvPr>
        </p:nvSpPr>
        <p:spPr>
          <a:xfrm>
            <a:off x="7190920" y="4881517"/>
            <a:ext cx="3488947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2729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4"/>
        </a:solidFill>
        <a:effectLst/>
      </p:bgPr>
    </p:bg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9"/>
          <p:cNvSpPr/>
          <p:nvPr/>
        </p:nvSpPr>
        <p:spPr>
          <a:xfrm>
            <a:off x="6854800" y="1506869"/>
            <a:ext cx="701237" cy="1092516"/>
          </a:xfrm>
          <a:custGeom>
            <a:avLst/>
            <a:gdLst/>
            <a:ahLst/>
            <a:cxnLst/>
            <a:rect l="l" t="t" r="r" b="b"/>
            <a:pathLst>
              <a:path w="12793" h="19882" extrusionOk="0">
                <a:moveTo>
                  <a:pt x="579" y="1"/>
                </a:moveTo>
                <a:cubicBezTo>
                  <a:pt x="281" y="1"/>
                  <a:pt x="1" y="255"/>
                  <a:pt x="50" y="601"/>
                </a:cubicBezTo>
                <a:cubicBezTo>
                  <a:pt x="50" y="1035"/>
                  <a:pt x="150" y="1468"/>
                  <a:pt x="284" y="1869"/>
                </a:cubicBezTo>
                <a:cubicBezTo>
                  <a:pt x="784" y="3437"/>
                  <a:pt x="1885" y="4604"/>
                  <a:pt x="3052" y="5705"/>
                </a:cubicBezTo>
                <a:cubicBezTo>
                  <a:pt x="4187" y="6706"/>
                  <a:pt x="5187" y="7873"/>
                  <a:pt x="5955" y="9207"/>
                </a:cubicBezTo>
                <a:cubicBezTo>
                  <a:pt x="6922" y="10942"/>
                  <a:pt x="7923" y="12643"/>
                  <a:pt x="8923" y="14344"/>
                </a:cubicBezTo>
                <a:cubicBezTo>
                  <a:pt x="9390" y="15212"/>
                  <a:pt x="9857" y="16112"/>
                  <a:pt x="10324" y="16980"/>
                </a:cubicBezTo>
                <a:cubicBezTo>
                  <a:pt x="10358" y="17046"/>
                  <a:pt x="10391" y="17080"/>
                  <a:pt x="10391" y="17113"/>
                </a:cubicBezTo>
                <a:lnTo>
                  <a:pt x="10291" y="17046"/>
                </a:lnTo>
                <a:lnTo>
                  <a:pt x="8690" y="15679"/>
                </a:lnTo>
                <a:cubicBezTo>
                  <a:pt x="8223" y="15378"/>
                  <a:pt x="7756" y="15011"/>
                  <a:pt x="7255" y="14711"/>
                </a:cubicBezTo>
                <a:cubicBezTo>
                  <a:pt x="6388" y="14144"/>
                  <a:pt x="5488" y="13577"/>
                  <a:pt x="4554" y="13110"/>
                </a:cubicBezTo>
                <a:cubicBezTo>
                  <a:pt x="4397" y="13032"/>
                  <a:pt x="4260" y="12994"/>
                  <a:pt x="4145" y="12994"/>
                </a:cubicBezTo>
                <a:cubicBezTo>
                  <a:pt x="3821" y="12994"/>
                  <a:pt x="3670" y="13293"/>
                  <a:pt x="3720" y="13811"/>
                </a:cubicBezTo>
                <a:cubicBezTo>
                  <a:pt x="4420" y="14511"/>
                  <a:pt x="5187" y="15212"/>
                  <a:pt x="5988" y="15812"/>
                </a:cubicBezTo>
                <a:cubicBezTo>
                  <a:pt x="7622" y="16946"/>
                  <a:pt x="9324" y="17980"/>
                  <a:pt x="10991" y="19048"/>
                </a:cubicBezTo>
                <a:cubicBezTo>
                  <a:pt x="11325" y="19315"/>
                  <a:pt x="11592" y="19581"/>
                  <a:pt x="11859" y="19882"/>
                </a:cubicBezTo>
                <a:cubicBezTo>
                  <a:pt x="12192" y="18981"/>
                  <a:pt x="12493" y="18047"/>
                  <a:pt x="12793" y="17113"/>
                </a:cubicBezTo>
                <a:cubicBezTo>
                  <a:pt x="12726" y="16079"/>
                  <a:pt x="12659" y="15045"/>
                  <a:pt x="12559" y="14011"/>
                </a:cubicBezTo>
                <a:cubicBezTo>
                  <a:pt x="12392" y="12877"/>
                  <a:pt x="12192" y="11742"/>
                  <a:pt x="11992" y="10608"/>
                </a:cubicBezTo>
                <a:cubicBezTo>
                  <a:pt x="11931" y="10302"/>
                  <a:pt x="11785" y="9967"/>
                  <a:pt x="11425" y="9967"/>
                </a:cubicBezTo>
                <a:cubicBezTo>
                  <a:pt x="11393" y="9967"/>
                  <a:pt x="11360" y="9969"/>
                  <a:pt x="11325" y="9975"/>
                </a:cubicBezTo>
                <a:cubicBezTo>
                  <a:pt x="10891" y="10008"/>
                  <a:pt x="10825" y="10408"/>
                  <a:pt x="10825" y="10742"/>
                </a:cubicBezTo>
                <a:cubicBezTo>
                  <a:pt x="10725" y="11342"/>
                  <a:pt x="10725" y="11943"/>
                  <a:pt x="10758" y="12543"/>
                </a:cubicBezTo>
                <a:cubicBezTo>
                  <a:pt x="10958" y="13977"/>
                  <a:pt x="11225" y="15412"/>
                  <a:pt x="11458" y="16846"/>
                </a:cubicBezTo>
                <a:cubicBezTo>
                  <a:pt x="11492" y="17046"/>
                  <a:pt x="11525" y="17246"/>
                  <a:pt x="11525" y="17447"/>
                </a:cubicBezTo>
                <a:cubicBezTo>
                  <a:pt x="10625" y="15945"/>
                  <a:pt x="9791" y="14478"/>
                  <a:pt x="8990" y="12977"/>
                </a:cubicBezTo>
                <a:cubicBezTo>
                  <a:pt x="8923" y="12843"/>
                  <a:pt x="8923" y="12710"/>
                  <a:pt x="8890" y="12576"/>
                </a:cubicBezTo>
                <a:cubicBezTo>
                  <a:pt x="8823" y="11676"/>
                  <a:pt x="8790" y="10775"/>
                  <a:pt x="8623" y="9908"/>
                </a:cubicBezTo>
                <a:cubicBezTo>
                  <a:pt x="8290" y="8107"/>
                  <a:pt x="7889" y="6305"/>
                  <a:pt x="7522" y="4471"/>
                </a:cubicBezTo>
                <a:cubicBezTo>
                  <a:pt x="7322" y="3970"/>
                  <a:pt x="7089" y="3470"/>
                  <a:pt x="6855" y="2970"/>
                </a:cubicBezTo>
                <a:cubicBezTo>
                  <a:pt x="6746" y="2735"/>
                  <a:pt x="6526" y="2618"/>
                  <a:pt x="6310" y="2618"/>
                </a:cubicBezTo>
                <a:cubicBezTo>
                  <a:pt x="6066" y="2618"/>
                  <a:pt x="5825" y="2768"/>
                  <a:pt x="5754" y="3070"/>
                </a:cubicBezTo>
                <a:cubicBezTo>
                  <a:pt x="5654" y="3303"/>
                  <a:pt x="5621" y="3537"/>
                  <a:pt x="5621" y="3803"/>
                </a:cubicBezTo>
                <a:lnTo>
                  <a:pt x="5621" y="5204"/>
                </a:lnTo>
                <a:cubicBezTo>
                  <a:pt x="5788" y="6138"/>
                  <a:pt x="5988" y="7039"/>
                  <a:pt x="6188" y="8006"/>
                </a:cubicBezTo>
                <a:cubicBezTo>
                  <a:pt x="6221" y="8073"/>
                  <a:pt x="6255" y="8107"/>
                  <a:pt x="6255" y="8140"/>
                </a:cubicBezTo>
                <a:cubicBezTo>
                  <a:pt x="6255" y="8173"/>
                  <a:pt x="6221" y="8207"/>
                  <a:pt x="6188" y="8240"/>
                </a:cubicBezTo>
                <a:cubicBezTo>
                  <a:pt x="6155" y="8207"/>
                  <a:pt x="6155" y="8173"/>
                  <a:pt x="6121" y="8107"/>
                </a:cubicBezTo>
                <a:cubicBezTo>
                  <a:pt x="6121" y="8073"/>
                  <a:pt x="6155" y="8040"/>
                  <a:pt x="6188" y="8006"/>
                </a:cubicBezTo>
                <a:lnTo>
                  <a:pt x="6188" y="8006"/>
                </a:lnTo>
                <a:lnTo>
                  <a:pt x="6055" y="8073"/>
                </a:lnTo>
                <a:cubicBezTo>
                  <a:pt x="5721" y="7506"/>
                  <a:pt x="5354" y="6972"/>
                  <a:pt x="5021" y="6439"/>
                </a:cubicBezTo>
                <a:cubicBezTo>
                  <a:pt x="3953" y="4604"/>
                  <a:pt x="2886" y="2803"/>
                  <a:pt x="1785" y="1001"/>
                </a:cubicBezTo>
                <a:cubicBezTo>
                  <a:pt x="1551" y="635"/>
                  <a:pt x="1251" y="334"/>
                  <a:pt x="884" y="101"/>
                </a:cubicBezTo>
                <a:cubicBezTo>
                  <a:pt x="789" y="32"/>
                  <a:pt x="683" y="1"/>
                  <a:pt x="5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79" name="Google Shape;479;p9"/>
          <p:cNvGrpSpPr/>
          <p:nvPr/>
        </p:nvGrpSpPr>
        <p:grpSpPr>
          <a:xfrm flipH="1">
            <a:off x="8589570" y="3732388"/>
            <a:ext cx="1376061" cy="919475"/>
            <a:chOff x="6327700" y="2580803"/>
            <a:chExt cx="1362219" cy="907973"/>
          </a:xfrm>
        </p:grpSpPr>
        <p:sp>
          <p:nvSpPr>
            <p:cNvPr id="480" name="Google Shape;480;p9"/>
            <p:cNvSpPr/>
            <p:nvPr/>
          </p:nvSpPr>
          <p:spPr>
            <a:xfrm flipH="1">
              <a:off x="6485848" y="2580803"/>
              <a:ext cx="1204071" cy="867656"/>
            </a:xfrm>
            <a:custGeom>
              <a:avLst/>
              <a:gdLst/>
              <a:ahLst/>
              <a:cxnLst/>
              <a:rect l="l" t="t" r="r" b="b"/>
              <a:pathLst>
                <a:path w="18547" h="13365" extrusionOk="0">
                  <a:moveTo>
                    <a:pt x="16679" y="3991"/>
                  </a:moveTo>
                  <a:cubicBezTo>
                    <a:pt x="16712" y="4158"/>
                    <a:pt x="16846" y="4325"/>
                    <a:pt x="16812" y="4458"/>
                  </a:cubicBezTo>
                  <a:cubicBezTo>
                    <a:pt x="16579" y="5359"/>
                    <a:pt x="16312" y="6293"/>
                    <a:pt x="15979" y="7160"/>
                  </a:cubicBezTo>
                  <a:cubicBezTo>
                    <a:pt x="15945" y="7327"/>
                    <a:pt x="15678" y="7427"/>
                    <a:pt x="15545" y="7527"/>
                  </a:cubicBezTo>
                  <a:lnTo>
                    <a:pt x="15278" y="7127"/>
                  </a:lnTo>
                  <a:cubicBezTo>
                    <a:pt x="15612" y="6126"/>
                    <a:pt x="15912" y="5159"/>
                    <a:pt x="16212" y="4225"/>
                  </a:cubicBezTo>
                  <a:cubicBezTo>
                    <a:pt x="16245" y="4091"/>
                    <a:pt x="16512" y="4058"/>
                    <a:pt x="16679" y="3991"/>
                  </a:cubicBezTo>
                  <a:close/>
                  <a:moveTo>
                    <a:pt x="11008" y="3157"/>
                  </a:moveTo>
                  <a:cubicBezTo>
                    <a:pt x="11108" y="3257"/>
                    <a:pt x="11242" y="3391"/>
                    <a:pt x="11275" y="3424"/>
                  </a:cubicBezTo>
                  <a:lnTo>
                    <a:pt x="11275" y="3457"/>
                  </a:lnTo>
                  <a:cubicBezTo>
                    <a:pt x="11175" y="4725"/>
                    <a:pt x="11042" y="5859"/>
                    <a:pt x="10908" y="6993"/>
                  </a:cubicBezTo>
                  <a:cubicBezTo>
                    <a:pt x="10908" y="7293"/>
                    <a:pt x="10875" y="7560"/>
                    <a:pt x="10842" y="7861"/>
                  </a:cubicBezTo>
                  <a:cubicBezTo>
                    <a:pt x="10812" y="8069"/>
                    <a:pt x="10782" y="8410"/>
                    <a:pt x="10515" y="8410"/>
                  </a:cubicBezTo>
                  <a:cubicBezTo>
                    <a:pt x="10483" y="8410"/>
                    <a:pt x="10447" y="8405"/>
                    <a:pt x="10408" y="8394"/>
                  </a:cubicBezTo>
                  <a:cubicBezTo>
                    <a:pt x="10308" y="8394"/>
                    <a:pt x="10174" y="8027"/>
                    <a:pt x="10174" y="7794"/>
                  </a:cubicBezTo>
                  <a:cubicBezTo>
                    <a:pt x="10208" y="7060"/>
                    <a:pt x="10308" y="6293"/>
                    <a:pt x="10375" y="5526"/>
                  </a:cubicBezTo>
                  <a:cubicBezTo>
                    <a:pt x="10441" y="4858"/>
                    <a:pt x="10475" y="4258"/>
                    <a:pt x="10575" y="3624"/>
                  </a:cubicBezTo>
                  <a:cubicBezTo>
                    <a:pt x="10608" y="3457"/>
                    <a:pt x="10875" y="3324"/>
                    <a:pt x="11008" y="3157"/>
                  </a:cubicBezTo>
                  <a:close/>
                  <a:moveTo>
                    <a:pt x="1835" y="6860"/>
                  </a:moveTo>
                  <a:cubicBezTo>
                    <a:pt x="1968" y="6927"/>
                    <a:pt x="2102" y="7027"/>
                    <a:pt x="2202" y="7127"/>
                  </a:cubicBezTo>
                  <a:cubicBezTo>
                    <a:pt x="2302" y="7293"/>
                    <a:pt x="2369" y="7460"/>
                    <a:pt x="2402" y="7627"/>
                  </a:cubicBezTo>
                  <a:cubicBezTo>
                    <a:pt x="2702" y="8628"/>
                    <a:pt x="3003" y="9595"/>
                    <a:pt x="3303" y="10562"/>
                  </a:cubicBezTo>
                  <a:cubicBezTo>
                    <a:pt x="3336" y="10696"/>
                    <a:pt x="3369" y="10829"/>
                    <a:pt x="3436" y="11029"/>
                  </a:cubicBezTo>
                  <a:cubicBezTo>
                    <a:pt x="3369" y="11096"/>
                    <a:pt x="3269" y="11296"/>
                    <a:pt x="3169" y="11296"/>
                  </a:cubicBezTo>
                  <a:cubicBezTo>
                    <a:pt x="3003" y="11263"/>
                    <a:pt x="2836" y="11196"/>
                    <a:pt x="2736" y="11063"/>
                  </a:cubicBezTo>
                  <a:cubicBezTo>
                    <a:pt x="2602" y="10696"/>
                    <a:pt x="2469" y="10362"/>
                    <a:pt x="2402" y="9995"/>
                  </a:cubicBezTo>
                  <a:cubicBezTo>
                    <a:pt x="2169" y="9228"/>
                    <a:pt x="1902" y="8461"/>
                    <a:pt x="1702" y="7660"/>
                  </a:cubicBezTo>
                  <a:cubicBezTo>
                    <a:pt x="1635" y="7560"/>
                    <a:pt x="1602" y="7427"/>
                    <a:pt x="1602" y="7293"/>
                  </a:cubicBezTo>
                  <a:cubicBezTo>
                    <a:pt x="1668" y="7127"/>
                    <a:pt x="1735" y="6993"/>
                    <a:pt x="1835" y="6860"/>
                  </a:cubicBezTo>
                  <a:close/>
                  <a:moveTo>
                    <a:pt x="5471" y="4091"/>
                  </a:moveTo>
                  <a:cubicBezTo>
                    <a:pt x="5638" y="4191"/>
                    <a:pt x="5871" y="4291"/>
                    <a:pt x="5871" y="4425"/>
                  </a:cubicBezTo>
                  <a:cubicBezTo>
                    <a:pt x="6272" y="6693"/>
                    <a:pt x="6638" y="8928"/>
                    <a:pt x="7005" y="11163"/>
                  </a:cubicBezTo>
                  <a:lnTo>
                    <a:pt x="7005" y="11363"/>
                  </a:lnTo>
                  <a:lnTo>
                    <a:pt x="6705" y="11697"/>
                  </a:lnTo>
                  <a:cubicBezTo>
                    <a:pt x="6572" y="11563"/>
                    <a:pt x="6372" y="11430"/>
                    <a:pt x="6338" y="11263"/>
                  </a:cubicBezTo>
                  <a:cubicBezTo>
                    <a:pt x="6038" y="9595"/>
                    <a:pt x="5771" y="7894"/>
                    <a:pt x="5504" y="6226"/>
                  </a:cubicBezTo>
                  <a:cubicBezTo>
                    <a:pt x="5404" y="5659"/>
                    <a:pt x="5304" y="5125"/>
                    <a:pt x="5237" y="4558"/>
                  </a:cubicBezTo>
                  <a:cubicBezTo>
                    <a:pt x="5237" y="4391"/>
                    <a:pt x="5404" y="4225"/>
                    <a:pt x="5471" y="4091"/>
                  </a:cubicBezTo>
                  <a:close/>
                  <a:moveTo>
                    <a:pt x="12105" y="1"/>
                  </a:moveTo>
                  <a:cubicBezTo>
                    <a:pt x="11623" y="1"/>
                    <a:pt x="11176" y="258"/>
                    <a:pt x="10975" y="689"/>
                  </a:cubicBezTo>
                  <a:cubicBezTo>
                    <a:pt x="10375" y="1589"/>
                    <a:pt x="9841" y="2523"/>
                    <a:pt x="9340" y="3457"/>
                  </a:cubicBezTo>
                  <a:cubicBezTo>
                    <a:pt x="9107" y="4024"/>
                    <a:pt x="8873" y="4592"/>
                    <a:pt x="8707" y="5192"/>
                  </a:cubicBezTo>
                  <a:cubicBezTo>
                    <a:pt x="8506" y="4792"/>
                    <a:pt x="8373" y="4458"/>
                    <a:pt x="8206" y="4091"/>
                  </a:cubicBezTo>
                  <a:cubicBezTo>
                    <a:pt x="8073" y="3758"/>
                    <a:pt x="7906" y="3391"/>
                    <a:pt x="7706" y="3057"/>
                  </a:cubicBezTo>
                  <a:cubicBezTo>
                    <a:pt x="7472" y="2623"/>
                    <a:pt x="7172" y="2223"/>
                    <a:pt x="6805" y="1856"/>
                  </a:cubicBezTo>
                  <a:cubicBezTo>
                    <a:pt x="6499" y="1564"/>
                    <a:pt x="6175" y="1423"/>
                    <a:pt x="5871" y="1423"/>
                  </a:cubicBezTo>
                  <a:cubicBezTo>
                    <a:pt x="5445" y="1423"/>
                    <a:pt x="5057" y="1698"/>
                    <a:pt x="4804" y="2223"/>
                  </a:cubicBezTo>
                  <a:cubicBezTo>
                    <a:pt x="4537" y="2924"/>
                    <a:pt x="4303" y="3624"/>
                    <a:pt x="4170" y="4358"/>
                  </a:cubicBezTo>
                  <a:cubicBezTo>
                    <a:pt x="4070" y="4958"/>
                    <a:pt x="4003" y="5526"/>
                    <a:pt x="3970" y="6126"/>
                  </a:cubicBezTo>
                  <a:cubicBezTo>
                    <a:pt x="3770" y="5892"/>
                    <a:pt x="3670" y="5759"/>
                    <a:pt x="3536" y="5626"/>
                  </a:cubicBezTo>
                  <a:cubicBezTo>
                    <a:pt x="3203" y="5159"/>
                    <a:pt x="2802" y="4758"/>
                    <a:pt x="2402" y="4391"/>
                  </a:cubicBezTo>
                  <a:cubicBezTo>
                    <a:pt x="2155" y="4144"/>
                    <a:pt x="1838" y="4030"/>
                    <a:pt x="1525" y="4030"/>
                  </a:cubicBezTo>
                  <a:cubicBezTo>
                    <a:pt x="993" y="4030"/>
                    <a:pt x="469" y="4359"/>
                    <a:pt x="301" y="4925"/>
                  </a:cubicBezTo>
                  <a:cubicBezTo>
                    <a:pt x="100" y="5492"/>
                    <a:pt x="0" y="6059"/>
                    <a:pt x="34" y="6660"/>
                  </a:cubicBezTo>
                  <a:cubicBezTo>
                    <a:pt x="201" y="8461"/>
                    <a:pt x="701" y="10229"/>
                    <a:pt x="1501" y="11863"/>
                  </a:cubicBezTo>
                  <a:cubicBezTo>
                    <a:pt x="1735" y="12497"/>
                    <a:pt x="2369" y="12931"/>
                    <a:pt x="3036" y="12931"/>
                  </a:cubicBezTo>
                  <a:cubicBezTo>
                    <a:pt x="3903" y="12998"/>
                    <a:pt x="4804" y="13164"/>
                    <a:pt x="5671" y="13198"/>
                  </a:cubicBezTo>
                  <a:cubicBezTo>
                    <a:pt x="7372" y="13264"/>
                    <a:pt x="9040" y="13331"/>
                    <a:pt x="10708" y="13364"/>
                  </a:cubicBezTo>
                  <a:cubicBezTo>
                    <a:pt x="10641" y="12430"/>
                    <a:pt x="10608" y="11463"/>
                    <a:pt x="10608" y="10529"/>
                  </a:cubicBezTo>
                  <a:cubicBezTo>
                    <a:pt x="10575" y="10462"/>
                    <a:pt x="10575" y="10396"/>
                    <a:pt x="10608" y="10329"/>
                  </a:cubicBezTo>
                  <a:cubicBezTo>
                    <a:pt x="10708" y="9829"/>
                    <a:pt x="10842" y="9262"/>
                    <a:pt x="11442" y="9128"/>
                  </a:cubicBezTo>
                  <a:cubicBezTo>
                    <a:pt x="11543" y="9100"/>
                    <a:pt x="11636" y="9087"/>
                    <a:pt x="11723" y="9087"/>
                  </a:cubicBezTo>
                  <a:cubicBezTo>
                    <a:pt x="12153" y="9087"/>
                    <a:pt x="12426" y="9407"/>
                    <a:pt x="12676" y="9795"/>
                  </a:cubicBezTo>
                  <a:cubicBezTo>
                    <a:pt x="12976" y="10262"/>
                    <a:pt x="13277" y="10729"/>
                    <a:pt x="13610" y="11230"/>
                  </a:cubicBezTo>
                  <a:cubicBezTo>
                    <a:pt x="13977" y="10562"/>
                    <a:pt x="14311" y="9895"/>
                    <a:pt x="14678" y="9262"/>
                  </a:cubicBezTo>
                  <a:cubicBezTo>
                    <a:pt x="14811" y="9061"/>
                    <a:pt x="14944" y="8861"/>
                    <a:pt x="15111" y="8694"/>
                  </a:cubicBezTo>
                  <a:cubicBezTo>
                    <a:pt x="15305" y="8471"/>
                    <a:pt x="15579" y="8360"/>
                    <a:pt x="15852" y="8360"/>
                  </a:cubicBezTo>
                  <a:cubicBezTo>
                    <a:pt x="16190" y="8360"/>
                    <a:pt x="16528" y="8529"/>
                    <a:pt x="16712" y="8861"/>
                  </a:cubicBezTo>
                  <a:cubicBezTo>
                    <a:pt x="16979" y="9328"/>
                    <a:pt x="17213" y="9795"/>
                    <a:pt x="17446" y="10296"/>
                  </a:cubicBezTo>
                  <a:cubicBezTo>
                    <a:pt x="17746" y="9962"/>
                    <a:pt x="18047" y="9662"/>
                    <a:pt x="18314" y="9328"/>
                  </a:cubicBezTo>
                  <a:cubicBezTo>
                    <a:pt x="18247" y="9161"/>
                    <a:pt x="18247" y="8995"/>
                    <a:pt x="18213" y="8828"/>
                  </a:cubicBezTo>
                  <a:cubicBezTo>
                    <a:pt x="18280" y="8094"/>
                    <a:pt x="18414" y="7394"/>
                    <a:pt x="18447" y="6660"/>
                  </a:cubicBezTo>
                  <a:cubicBezTo>
                    <a:pt x="18514" y="5626"/>
                    <a:pt x="18547" y="4592"/>
                    <a:pt x="18514" y="3557"/>
                  </a:cubicBezTo>
                  <a:cubicBezTo>
                    <a:pt x="18440" y="2747"/>
                    <a:pt x="17933" y="2262"/>
                    <a:pt x="17257" y="2262"/>
                  </a:cubicBezTo>
                  <a:cubicBezTo>
                    <a:pt x="17015" y="2262"/>
                    <a:pt x="16752" y="2325"/>
                    <a:pt x="16479" y="2457"/>
                  </a:cubicBezTo>
                  <a:cubicBezTo>
                    <a:pt x="16312" y="2523"/>
                    <a:pt x="16145" y="2623"/>
                    <a:pt x="16012" y="2724"/>
                  </a:cubicBezTo>
                  <a:cubicBezTo>
                    <a:pt x="15411" y="3257"/>
                    <a:pt x="14844" y="3824"/>
                    <a:pt x="14244" y="4391"/>
                  </a:cubicBezTo>
                  <a:cubicBezTo>
                    <a:pt x="14077" y="4592"/>
                    <a:pt x="13944" y="4792"/>
                    <a:pt x="13744" y="5025"/>
                  </a:cubicBezTo>
                  <a:cubicBezTo>
                    <a:pt x="13710" y="4825"/>
                    <a:pt x="13677" y="4692"/>
                    <a:pt x="13677" y="4592"/>
                  </a:cubicBezTo>
                  <a:cubicBezTo>
                    <a:pt x="13543" y="3457"/>
                    <a:pt x="13443" y="2357"/>
                    <a:pt x="13277" y="1256"/>
                  </a:cubicBezTo>
                  <a:cubicBezTo>
                    <a:pt x="13177" y="722"/>
                    <a:pt x="12943" y="188"/>
                    <a:pt x="12343" y="22"/>
                  </a:cubicBezTo>
                  <a:cubicBezTo>
                    <a:pt x="12263" y="8"/>
                    <a:pt x="12184" y="1"/>
                    <a:pt x="12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1" name="Google Shape;481;p9"/>
            <p:cNvSpPr/>
            <p:nvPr/>
          </p:nvSpPr>
          <p:spPr>
            <a:xfrm flipH="1">
              <a:off x="6327700" y="3121393"/>
              <a:ext cx="677895" cy="367382"/>
            </a:xfrm>
            <a:custGeom>
              <a:avLst/>
              <a:gdLst/>
              <a:ahLst/>
              <a:cxnLst/>
              <a:rect l="l" t="t" r="r" b="b"/>
              <a:pathLst>
                <a:path w="10442" h="5659" extrusionOk="0">
                  <a:moveTo>
                    <a:pt x="5278" y="0"/>
                  </a:moveTo>
                  <a:cubicBezTo>
                    <a:pt x="5005" y="0"/>
                    <a:pt x="4731" y="110"/>
                    <a:pt x="4537" y="334"/>
                  </a:cubicBezTo>
                  <a:cubicBezTo>
                    <a:pt x="4370" y="501"/>
                    <a:pt x="4237" y="701"/>
                    <a:pt x="4103" y="901"/>
                  </a:cubicBezTo>
                  <a:cubicBezTo>
                    <a:pt x="3736" y="1535"/>
                    <a:pt x="3403" y="2202"/>
                    <a:pt x="3036" y="2869"/>
                  </a:cubicBezTo>
                  <a:cubicBezTo>
                    <a:pt x="2702" y="2369"/>
                    <a:pt x="2402" y="1902"/>
                    <a:pt x="2102" y="1435"/>
                  </a:cubicBezTo>
                  <a:cubicBezTo>
                    <a:pt x="1849" y="1070"/>
                    <a:pt x="1573" y="729"/>
                    <a:pt x="1135" y="729"/>
                  </a:cubicBezTo>
                  <a:cubicBezTo>
                    <a:pt x="1052" y="729"/>
                    <a:pt x="963" y="741"/>
                    <a:pt x="868" y="768"/>
                  </a:cubicBezTo>
                  <a:cubicBezTo>
                    <a:pt x="267" y="901"/>
                    <a:pt x="167" y="1468"/>
                    <a:pt x="34" y="1969"/>
                  </a:cubicBezTo>
                  <a:cubicBezTo>
                    <a:pt x="0" y="2035"/>
                    <a:pt x="0" y="2102"/>
                    <a:pt x="34" y="2169"/>
                  </a:cubicBezTo>
                  <a:cubicBezTo>
                    <a:pt x="67" y="3136"/>
                    <a:pt x="100" y="4103"/>
                    <a:pt x="167" y="5037"/>
                  </a:cubicBezTo>
                  <a:cubicBezTo>
                    <a:pt x="339" y="5410"/>
                    <a:pt x="732" y="5659"/>
                    <a:pt x="1135" y="5659"/>
                  </a:cubicBezTo>
                  <a:cubicBezTo>
                    <a:pt x="1201" y="5659"/>
                    <a:pt x="1268" y="5652"/>
                    <a:pt x="1335" y="5638"/>
                  </a:cubicBezTo>
                  <a:cubicBezTo>
                    <a:pt x="2535" y="5571"/>
                    <a:pt x="3736" y="5571"/>
                    <a:pt x="4937" y="5571"/>
                  </a:cubicBezTo>
                  <a:cubicBezTo>
                    <a:pt x="6305" y="5571"/>
                    <a:pt x="7672" y="5571"/>
                    <a:pt x="9040" y="5504"/>
                  </a:cubicBezTo>
                  <a:cubicBezTo>
                    <a:pt x="10041" y="5471"/>
                    <a:pt x="10441" y="5071"/>
                    <a:pt x="10441" y="4103"/>
                  </a:cubicBezTo>
                  <a:cubicBezTo>
                    <a:pt x="10441" y="3303"/>
                    <a:pt x="10374" y="2536"/>
                    <a:pt x="10241" y="1768"/>
                  </a:cubicBezTo>
                  <a:cubicBezTo>
                    <a:pt x="10174" y="1135"/>
                    <a:pt x="9974" y="501"/>
                    <a:pt x="9274" y="301"/>
                  </a:cubicBezTo>
                  <a:cubicBezTo>
                    <a:pt x="9158" y="268"/>
                    <a:pt x="9050" y="253"/>
                    <a:pt x="8948" y="253"/>
                  </a:cubicBezTo>
                  <a:cubicBezTo>
                    <a:pt x="8431" y="253"/>
                    <a:pt x="8073" y="634"/>
                    <a:pt x="7739" y="968"/>
                  </a:cubicBezTo>
                  <a:cubicBezTo>
                    <a:pt x="7439" y="1301"/>
                    <a:pt x="7139" y="1602"/>
                    <a:pt x="6872" y="1935"/>
                  </a:cubicBezTo>
                  <a:cubicBezTo>
                    <a:pt x="6638" y="1435"/>
                    <a:pt x="6405" y="968"/>
                    <a:pt x="6138" y="501"/>
                  </a:cubicBezTo>
                  <a:cubicBezTo>
                    <a:pt x="5954" y="169"/>
                    <a:pt x="561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2" name="Google Shape;482;p9"/>
            <p:cNvSpPr/>
            <p:nvPr/>
          </p:nvSpPr>
          <p:spPr>
            <a:xfrm flipH="1">
              <a:off x="7235088" y="2846391"/>
              <a:ext cx="114843" cy="493782"/>
            </a:xfrm>
            <a:custGeom>
              <a:avLst/>
              <a:gdLst/>
              <a:ahLst/>
              <a:cxnLst/>
              <a:rect l="l" t="t" r="r" b="b"/>
              <a:pathLst>
                <a:path w="1769" h="7606" extrusionOk="0">
                  <a:moveTo>
                    <a:pt x="234" y="0"/>
                  </a:moveTo>
                  <a:cubicBezTo>
                    <a:pt x="134" y="167"/>
                    <a:pt x="0" y="300"/>
                    <a:pt x="0" y="467"/>
                  </a:cubicBezTo>
                  <a:cubicBezTo>
                    <a:pt x="34" y="1034"/>
                    <a:pt x="134" y="1601"/>
                    <a:pt x="234" y="2135"/>
                  </a:cubicBezTo>
                  <a:cubicBezTo>
                    <a:pt x="501" y="3836"/>
                    <a:pt x="768" y="5504"/>
                    <a:pt x="1068" y="7172"/>
                  </a:cubicBezTo>
                  <a:cubicBezTo>
                    <a:pt x="1101" y="7339"/>
                    <a:pt x="1335" y="7472"/>
                    <a:pt x="1468" y="7606"/>
                  </a:cubicBezTo>
                  <a:lnTo>
                    <a:pt x="1768" y="7272"/>
                  </a:lnTo>
                  <a:cubicBezTo>
                    <a:pt x="1768" y="7139"/>
                    <a:pt x="1768" y="7105"/>
                    <a:pt x="1768" y="7072"/>
                  </a:cubicBezTo>
                  <a:cubicBezTo>
                    <a:pt x="1368" y="4837"/>
                    <a:pt x="1001" y="2602"/>
                    <a:pt x="634" y="334"/>
                  </a:cubicBezTo>
                  <a:cubicBezTo>
                    <a:pt x="601" y="200"/>
                    <a:pt x="367" y="100"/>
                    <a:pt x="23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3" name="Google Shape;483;p9"/>
            <p:cNvSpPr/>
            <p:nvPr/>
          </p:nvSpPr>
          <p:spPr>
            <a:xfrm flipH="1">
              <a:off x="6957879" y="2785756"/>
              <a:ext cx="71542" cy="342713"/>
            </a:xfrm>
            <a:custGeom>
              <a:avLst/>
              <a:gdLst/>
              <a:ahLst/>
              <a:cxnLst/>
              <a:rect l="l" t="t" r="r" b="b"/>
              <a:pathLst>
                <a:path w="1102" h="5279" extrusionOk="0">
                  <a:moveTo>
                    <a:pt x="834" y="0"/>
                  </a:moveTo>
                  <a:cubicBezTo>
                    <a:pt x="701" y="167"/>
                    <a:pt x="467" y="300"/>
                    <a:pt x="434" y="467"/>
                  </a:cubicBezTo>
                  <a:cubicBezTo>
                    <a:pt x="334" y="1101"/>
                    <a:pt x="301" y="1735"/>
                    <a:pt x="234" y="2369"/>
                  </a:cubicBezTo>
                  <a:cubicBezTo>
                    <a:pt x="134" y="3136"/>
                    <a:pt x="67" y="3903"/>
                    <a:pt x="0" y="4637"/>
                  </a:cubicBezTo>
                  <a:cubicBezTo>
                    <a:pt x="0" y="4870"/>
                    <a:pt x="134" y="5237"/>
                    <a:pt x="267" y="5271"/>
                  </a:cubicBezTo>
                  <a:cubicBezTo>
                    <a:pt x="295" y="5276"/>
                    <a:pt x="320" y="5278"/>
                    <a:pt x="344" y="5278"/>
                  </a:cubicBezTo>
                  <a:cubicBezTo>
                    <a:pt x="634" y="5278"/>
                    <a:pt x="637" y="4919"/>
                    <a:pt x="668" y="4704"/>
                  </a:cubicBezTo>
                  <a:cubicBezTo>
                    <a:pt x="701" y="4403"/>
                    <a:pt x="734" y="4136"/>
                    <a:pt x="768" y="3836"/>
                  </a:cubicBezTo>
                  <a:cubicBezTo>
                    <a:pt x="868" y="2702"/>
                    <a:pt x="1001" y="1568"/>
                    <a:pt x="1101" y="300"/>
                  </a:cubicBezTo>
                  <a:cubicBezTo>
                    <a:pt x="1068" y="234"/>
                    <a:pt x="934" y="134"/>
                    <a:pt x="83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4" name="Google Shape;484;p9"/>
            <p:cNvSpPr/>
            <p:nvPr/>
          </p:nvSpPr>
          <p:spPr>
            <a:xfrm flipH="1">
              <a:off x="7466788" y="3026090"/>
              <a:ext cx="117051" cy="288115"/>
            </a:xfrm>
            <a:custGeom>
              <a:avLst/>
              <a:gdLst/>
              <a:ahLst/>
              <a:cxnLst/>
              <a:rect l="l" t="t" r="r" b="b"/>
              <a:pathLst>
                <a:path w="1803" h="4438" extrusionOk="0">
                  <a:moveTo>
                    <a:pt x="201" y="1"/>
                  </a:moveTo>
                  <a:cubicBezTo>
                    <a:pt x="101" y="134"/>
                    <a:pt x="34" y="268"/>
                    <a:pt x="1" y="434"/>
                  </a:cubicBezTo>
                  <a:cubicBezTo>
                    <a:pt x="1" y="568"/>
                    <a:pt x="1" y="701"/>
                    <a:pt x="68" y="801"/>
                  </a:cubicBezTo>
                  <a:cubicBezTo>
                    <a:pt x="301" y="1602"/>
                    <a:pt x="535" y="2369"/>
                    <a:pt x="768" y="3136"/>
                  </a:cubicBezTo>
                  <a:cubicBezTo>
                    <a:pt x="868" y="3503"/>
                    <a:pt x="968" y="3837"/>
                    <a:pt x="1135" y="4204"/>
                  </a:cubicBezTo>
                  <a:cubicBezTo>
                    <a:pt x="1235" y="4337"/>
                    <a:pt x="1369" y="4404"/>
                    <a:pt x="1535" y="4437"/>
                  </a:cubicBezTo>
                  <a:cubicBezTo>
                    <a:pt x="1635" y="4437"/>
                    <a:pt x="1735" y="4237"/>
                    <a:pt x="1802" y="4170"/>
                  </a:cubicBezTo>
                  <a:cubicBezTo>
                    <a:pt x="1735" y="3970"/>
                    <a:pt x="1702" y="3837"/>
                    <a:pt x="1702" y="3703"/>
                  </a:cubicBezTo>
                  <a:cubicBezTo>
                    <a:pt x="1402" y="2703"/>
                    <a:pt x="1102" y="1735"/>
                    <a:pt x="801" y="768"/>
                  </a:cubicBezTo>
                  <a:cubicBezTo>
                    <a:pt x="735" y="601"/>
                    <a:pt x="668" y="434"/>
                    <a:pt x="601" y="268"/>
                  </a:cubicBezTo>
                  <a:cubicBezTo>
                    <a:pt x="468" y="168"/>
                    <a:pt x="334" y="68"/>
                    <a:pt x="20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5" name="Google Shape;485;p9"/>
            <p:cNvSpPr/>
            <p:nvPr/>
          </p:nvSpPr>
          <p:spPr>
            <a:xfrm flipH="1">
              <a:off x="6594066" y="2839899"/>
              <a:ext cx="104002" cy="229557"/>
            </a:xfrm>
            <a:custGeom>
              <a:avLst/>
              <a:gdLst/>
              <a:ahLst/>
              <a:cxnLst/>
              <a:rect l="l" t="t" r="r" b="b"/>
              <a:pathLst>
                <a:path w="1602" h="3536" extrusionOk="0">
                  <a:moveTo>
                    <a:pt x="1401" y="0"/>
                  </a:moveTo>
                  <a:cubicBezTo>
                    <a:pt x="1268" y="67"/>
                    <a:pt x="1001" y="100"/>
                    <a:pt x="967" y="234"/>
                  </a:cubicBezTo>
                  <a:cubicBezTo>
                    <a:pt x="634" y="1168"/>
                    <a:pt x="334" y="2135"/>
                    <a:pt x="0" y="3136"/>
                  </a:cubicBezTo>
                  <a:lnTo>
                    <a:pt x="267" y="3536"/>
                  </a:lnTo>
                  <a:cubicBezTo>
                    <a:pt x="434" y="3436"/>
                    <a:pt x="667" y="3336"/>
                    <a:pt x="734" y="3202"/>
                  </a:cubicBezTo>
                  <a:cubicBezTo>
                    <a:pt x="1034" y="2302"/>
                    <a:pt x="1301" y="1401"/>
                    <a:pt x="1568" y="467"/>
                  </a:cubicBezTo>
                  <a:cubicBezTo>
                    <a:pt x="1601" y="334"/>
                    <a:pt x="1468" y="167"/>
                    <a:pt x="140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86" name="Google Shape;486;p9"/>
          <p:cNvSpPr txBox="1">
            <a:spLocks noGrp="1"/>
          </p:cNvSpPr>
          <p:nvPr>
            <p:ph type="title"/>
          </p:nvPr>
        </p:nvSpPr>
        <p:spPr>
          <a:xfrm flipH="1">
            <a:off x="2445908" y="2497633"/>
            <a:ext cx="4189211" cy="8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798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87" name="Google Shape;487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258332" y="2599400"/>
            <a:ext cx="1727316" cy="16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8" name="Google Shape;488;p9"/>
          <p:cNvSpPr txBox="1">
            <a:spLocks noGrp="1"/>
          </p:cNvSpPr>
          <p:nvPr>
            <p:ph type="subTitle" idx="1"/>
          </p:nvPr>
        </p:nvSpPr>
        <p:spPr>
          <a:xfrm flipH="1">
            <a:off x="2956385" y="3732400"/>
            <a:ext cx="3679674" cy="6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89" name="Google Shape;489;p9"/>
          <p:cNvSpPr/>
          <p:nvPr/>
        </p:nvSpPr>
        <p:spPr>
          <a:xfrm flipH="1">
            <a:off x="11731708" y="3827873"/>
            <a:ext cx="331310" cy="370447"/>
          </a:xfrm>
          <a:custGeom>
            <a:avLst/>
            <a:gdLst/>
            <a:ahLst/>
            <a:cxnLst/>
            <a:rect l="l" t="t" r="r" b="b"/>
            <a:pathLst>
              <a:path w="9180" h="10239" extrusionOk="0">
                <a:moveTo>
                  <a:pt x="5280" y="0"/>
                </a:moveTo>
                <a:cubicBezTo>
                  <a:pt x="4899" y="0"/>
                  <a:pt x="4560" y="228"/>
                  <a:pt x="4377" y="567"/>
                </a:cubicBezTo>
                <a:cubicBezTo>
                  <a:pt x="4074" y="1114"/>
                  <a:pt x="3739" y="1691"/>
                  <a:pt x="3435" y="2269"/>
                </a:cubicBezTo>
                <a:cubicBezTo>
                  <a:pt x="3160" y="2735"/>
                  <a:pt x="3076" y="2891"/>
                  <a:pt x="2793" y="2891"/>
                </a:cubicBezTo>
                <a:cubicBezTo>
                  <a:pt x="2670" y="2891"/>
                  <a:pt x="2510" y="2862"/>
                  <a:pt x="2280" y="2816"/>
                </a:cubicBezTo>
                <a:cubicBezTo>
                  <a:pt x="1915" y="2755"/>
                  <a:pt x="1581" y="2725"/>
                  <a:pt x="1186" y="2634"/>
                </a:cubicBezTo>
                <a:cubicBezTo>
                  <a:pt x="1139" y="2626"/>
                  <a:pt x="1092" y="2622"/>
                  <a:pt x="1045" y="2622"/>
                </a:cubicBezTo>
                <a:cubicBezTo>
                  <a:pt x="723" y="2622"/>
                  <a:pt x="403" y="2798"/>
                  <a:pt x="244" y="3090"/>
                </a:cubicBezTo>
                <a:cubicBezTo>
                  <a:pt x="0" y="3363"/>
                  <a:pt x="0" y="3758"/>
                  <a:pt x="213" y="4032"/>
                </a:cubicBezTo>
                <a:cubicBezTo>
                  <a:pt x="396" y="4275"/>
                  <a:pt x="578" y="4518"/>
                  <a:pt x="821" y="4731"/>
                </a:cubicBezTo>
                <a:cubicBezTo>
                  <a:pt x="1703" y="5643"/>
                  <a:pt x="1703" y="5643"/>
                  <a:pt x="1125" y="6798"/>
                </a:cubicBezTo>
                <a:cubicBezTo>
                  <a:pt x="973" y="7041"/>
                  <a:pt x="852" y="7284"/>
                  <a:pt x="760" y="7558"/>
                </a:cubicBezTo>
                <a:cubicBezTo>
                  <a:pt x="669" y="7770"/>
                  <a:pt x="608" y="8014"/>
                  <a:pt x="608" y="8257"/>
                </a:cubicBezTo>
                <a:cubicBezTo>
                  <a:pt x="608" y="8765"/>
                  <a:pt x="839" y="9042"/>
                  <a:pt x="1240" y="9042"/>
                </a:cubicBezTo>
                <a:cubicBezTo>
                  <a:pt x="1343" y="9042"/>
                  <a:pt x="1457" y="9023"/>
                  <a:pt x="1581" y="8986"/>
                </a:cubicBezTo>
                <a:cubicBezTo>
                  <a:pt x="1946" y="8895"/>
                  <a:pt x="2341" y="8743"/>
                  <a:pt x="2675" y="8530"/>
                </a:cubicBezTo>
                <a:cubicBezTo>
                  <a:pt x="3010" y="8378"/>
                  <a:pt x="3314" y="8166"/>
                  <a:pt x="3709" y="7953"/>
                </a:cubicBezTo>
                <a:cubicBezTo>
                  <a:pt x="4074" y="8591"/>
                  <a:pt x="4469" y="9169"/>
                  <a:pt x="4773" y="9655"/>
                </a:cubicBezTo>
                <a:cubicBezTo>
                  <a:pt x="4967" y="10000"/>
                  <a:pt x="5284" y="10239"/>
                  <a:pt x="5571" y="10239"/>
                </a:cubicBezTo>
                <a:cubicBezTo>
                  <a:pt x="5688" y="10239"/>
                  <a:pt x="5800" y="10199"/>
                  <a:pt x="5897" y="10111"/>
                </a:cubicBezTo>
                <a:cubicBezTo>
                  <a:pt x="6171" y="9898"/>
                  <a:pt x="6353" y="9564"/>
                  <a:pt x="6384" y="9199"/>
                </a:cubicBezTo>
                <a:cubicBezTo>
                  <a:pt x="6444" y="8561"/>
                  <a:pt x="6475" y="7892"/>
                  <a:pt x="6414" y="7254"/>
                </a:cubicBezTo>
                <a:cubicBezTo>
                  <a:pt x="6353" y="6767"/>
                  <a:pt x="6627" y="6281"/>
                  <a:pt x="7083" y="6038"/>
                </a:cubicBezTo>
                <a:cubicBezTo>
                  <a:pt x="7630" y="5764"/>
                  <a:pt x="8147" y="5430"/>
                  <a:pt x="8663" y="5065"/>
                </a:cubicBezTo>
                <a:cubicBezTo>
                  <a:pt x="9028" y="4822"/>
                  <a:pt x="9180" y="4336"/>
                  <a:pt x="8998" y="3910"/>
                </a:cubicBezTo>
                <a:cubicBezTo>
                  <a:pt x="8883" y="3566"/>
                  <a:pt x="8552" y="3330"/>
                  <a:pt x="8183" y="3330"/>
                </a:cubicBezTo>
                <a:cubicBezTo>
                  <a:pt x="8161" y="3330"/>
                  <a:pt x="8138" y="3331"/>
                  <a:pt x="8116" y="3333"/>
                </a:cubicBezTo>
                <a:lnTo>
                  <a:pt x="7204" y="3333"/>
                </a:lnTo>
                <a:cubicBezTo>
                  <a:pt x="6566" y="3333"/>
                  <a:pt x="6505" y="3211"/>
                  <a:pt x="6444" y="2573"/>
                </a:cubicBezTo>
                <a:cubicBezTo>
                  <a:pt x="6384" y="1965"/>
                  <a:pt x="6323" y="1387"/>
                  <a:pt x="6232" y="810"/>
                </a:cubicBezTo>
                <a:cubicBezTo>
                  <a:pt x="6140" y="415"/>
                  <a:pt x="5988" y="50"/>
                  <a:pt x="5472" y="20"/>
                </a:cubicBezTo>
                <a:cubicBezTo>
                  <a:pt x="5407" y="7"/>
                  <a:pt x="5343" y="0"/>
                  <a:pt x="5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0" name="Google Shape;490;p9"/>
          <p:cNvSpPr/>
          <p:nvPr/>
        </p:nvSpPr>
        <p:spPr>
          <a:xfrm flipH="1">
            <a:off x="2074949" y="1121280"/>
            <a:ext cx="52692" cy="131189"/>
          </a:xfrm>
          <a:custGeom>
            <a:avLst/>
            <a:gdLst/>
            <a:ahLst/>
            <a:cxnLst/>
            <a:rect l="l" t="t" r="r" b="b"/>
            <a:pathLst>
              <a:path w="1460" h="3626" extrusionOk="0">
                <a:moveTo>
                  <a:pt x="959" y="1"/>
                </a:moveTo>
                <a:cubicBezTo>
                  <a:pt x="608" y="1"/>
                  <a:pt x="446" y="281"/>
                  <a:pt x="335" y="586"/>
                </a:cubicBezTo>
                <a:cubicBezTo>
                  <a:pt x="304" y="677"/>
                  <a:pt x="274" y="769"/>
                  <a:pt x="244" y="860"/>
                </a:cubicBezTo>
                <a:cubicBezTo>
                  <a:pt x="153" y="1620"/>
                  <a:pt x="31" y="2380"/>
                  <a:pt x="1" y="3139"/>
                </a:cubicBezTo>
                <a:cubicBezTo>
                  <a:pt x="31" y="3352"/>
                  <a:pt x="153" y="3504"/>
                  <a:pt x="335" y="3595"/>
                </a:cubicBezTo>
                <a:cubicBezTo>
                  <a:pt x="396" y="3616"/>
                  <a:pt x="460" y="3626"/>
                  <a:pt x="525" y="3626"/>
                </a:cubicBezTo>
                <a:cubicBezTo>
                  <a:pt x="656" y="3626"/>
                  <a:pt x="791" y="3585"/>
                  <a:pt x="912" y="3504"/>
                </a:cubicBezTo>
                <a:cubicBezTo>
                  <a:pt x="1064" y="3352"/>
                  <a:pt x="1186" y="3139"/>
                  <a:pt x="1216" y="2957"/>
                </a:cubicBezTo>
                <a:cubicBezTo>
                  <a:pt x="1308" y="2319"/>
                  <a:pt x="1368" y="1680"/>
                  <a:pt x="1460" y="1072"/>
                </a:cubicBezTo>
                <a:lnTo>
                  <a:pt x="1429" y="738"/>
                </a:lnTo>
                <a:cubicBezTo>
                  <a:pt x="1429" y="434"/>
                  <a:pt x="1460" y="100"/>
                  <a:pt x="1064" y="9"/>
                </a:cubicBezTo>
                <a:cubicBezTo>
                  <a:pt x="1027" y="3"/>
                  <a:pt x="992" y="1"/>
                  <a:pt x="95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1" name="Google Shape;491;p9"/>
          <p:cNvSpPr/>
          <p:nvPr/>
        </p:nvSpPr>
        <p:spPr>
          <a:xfrm flipH="1">
            <a:off x="255596" y="3091808"/>
            <a:ext cx="63663" cy="72721"/>
          </a:xfrm>
          <a:custGeom>
            <a:avLst/>
            <a:gdLst/>
            <a:ahLst/>
            <a:cxnLst/>
            <a:rect l="l" t="t" r="r" b="b"/>
            <a:pathLst>
              <a:path w="1764" h="2010" extrusionOk="0">
                <a:moveTo>
                  <a:pt x="861" y="1"/>
                </a:moveTo>
                <a:cubicBezTo>
                  <a:pt x="370" y="1"/>
                  <a:pt x="3" y="414"/>
                  <a:pt x="62" y="884"/>
                </a:cubicBezTo>
                <a:cubicBezTo>
                  <a:pt x="1" y="1400"/>
                  <a:pt x="335" y="1887"/>
                  <a:pt x="852" y="2008"/>
                </a:cubicBezTo>
                <a:cubicBezTo>
                  <a:pt x="868" y="2009"/>
                  <a:pt x="885" y="2010"/>
                  <a:pt x="901" y="2010"/>
                </a:cubicBezTo>
                <a:cubicBezTo>
                  <a:pt x="1367" y="2010"/>
                  <a:pt x="1763" y="1597"/>
                  <a:pt x="1733" y="1127"/>
                </a:cubicBezTo>
                <a:cubicBezTo>
                  <a:pt x="1764" y="489"/>
                  <a:pt x="1429" y="33"/>
                  <a:pt x="913" y="2"/>
                </a:cubicBezTo>
                <a:cubicBezTo>
                  <a:pt x="895" y="1"/>
                  <a:pt x="878" y="1"/>
                  <a:pt x="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2" name="Google Shape;492;p9"/>
          <p:cNvSpPr/>
          <p:nvPr/>
        </p:nvSpPr>
        <p:spPr>
          <a:xfrm flipH="1">
            <a:off x="2139659" y="1275551"/>
            <a:ext cx="96578" cy="45804"/>
          </a:xfrm>
          <a:custGeom>
            <a:avLst/>
            <a:gdLst/>
            <a:ahLst/>
            <a:cxnLst/>
            <a:rect l="l" t="t" r="r" b="b"/>
            <a:pathLst>
              <a:path w="2676" h="1266" extrusionOk="0">
                <a:moveTo>
                  <a:pt x="456" y="0"/>
                </a:moveTo>
                <a:cubicBezTo>
                  <a:pt x="304" y="0"/>
                  <a:pt x="31" y="304"/>
                  <a:pt x="31" y="456"/>
                </a:cubicBezTo>
                <a:cubicBezTo>
                  <a:pt x="0" y="638"/>
                  <a:pt x="213" y="1003"/>
                  <a:pt x="365" y="1003"/>
                </a:cubicBezTo>
                <a:cubicBezTo>
                  <a:pt x="838" y="1089"/>
                  <a:pt x="1325" y="1266"/>
                  <a:pt x="1839" y="1266"/>
                </a:cubicBezTo>
                <a:cubicBezTo>
                  <a:pt x="2052" y="1266"/>
                  <a:pt x="2270" y="1235"/>
                  <a:pt x="2493" y="1155"/>
                </a:cubicBezTo>
                <a:cubicBezTo>
                  <a:pt x="2645" y="760"/>
                  <a:pt x="2675" y="365"/>
                  <a:pt x="2280" y="243"/>
                </a:cubicBezTo>
                <a:cubicBezTo>
                  <a:pt x="1672" y="91"/>
                  <a:pt x="1064" y="0"/>
                  <a:pt x="45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3" name="Google Shape;493;p9"/>
          <p:cNvSpPr/>
          <p:nvPr/>
        </p:nvSpPr>
        <p:spPr>
          <a:xfrm flipH="1">
            <a:off x="2100176" y="1369656"/>
            <a:ext cx="52692" cy="86977"/>
          </a:xfrm>
          <a:custGeom>
            <a:avLst/>
            <a:gdLst/>
            <a:ahLst/>
            <a:cxnLst/>
            <a:rect l="l" t="t" r="r" b="b"/>
            <a:pathLst>
              <a:path w="1460" h="2404" extrusionOk="0">
                <a:moveTo>
                  <a:pt x="751" y="1"/>
                </a:moveTo>
                <a:cubicBezTo>
                  <a:pt x="470" y="1"/>
                  <a:pt x="317" y="241"/>
                  <a:pt x="244" y="560"/>
                </a:cubicBezTo>
                <a:cubicBezTo>
                  <a:pt x="122" y="925"/>
                  <a:pt x="61" y="1320"/>
                  <a:pt x="0" y="1715"/>
                </a:cubicBezTo>
                <a:cubicBezTo>
                  <a:pt x="31" y="1989"/>
                  <a:pt x="183" y="2202"/>
                  <a:pt x="396" y="2354"/>
                </a:cubicBezTo>
                <a:cubicBezTo>
                  <a:pt x="464" y="2388"/>
                  <a:pt x="536" y="2403"/>
                  <a:pt x="606" y="2403"/>
                </a:cubicBezTo>
                <a:cubicBezTo>
                  <a:pt x="848" y="2403"/>
                  <a:pt x="1078" y="2217"/>
                  <a:pt x="1125" y="1958"/>
                </a:cubicBezTo>
                <a:cubicBezTo>
                  <a:pt x="1247" y="1563"/>
                  <a:pt x="1338" y="1138"/>
                  <a:pt x="1459" y="591"/>
                </a:cubicBezTo>
                <a:cubicBezTo>
                  <a:pt x="1338" y="408"/>
                  <a:pt x="1186" y="104"/>
                  <a:pt x="973" y="43"/>
                </a:cubicBezTo>
                <a:cubicBezTo>
                  <a:pt x="892" y="14"/>
                  <a:pt x="818" y="1"/>
                  <a:pt x="75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4" name="Google Shape;494;p9"/>
          <p:cNvSpPr/>
          <p:nvPr/>
        </p:nvSpPr>
        <p:spPr>
          <a:xfrm flipH="1">
            <a:off x="2000350" y="1294220"/>
            <a:ext cx="87808" cy="46600"/>
          </a:xfrm>
          <a:custGeom>
            <a:avLst/>
            <a:gdLst/>
            <a:ahLst/>
            <a:cxnLst/>
            <a:rect l="l" t="t" r="r" b="b"/>
            <a:pathLst>
              <a:path w="2433" h="1288" extrusionOk="0">
                <a:moveTo>
                  <a:pt x="700" y="1"/>
                </a:moveTo>
                <a:cubicBezTo>
                  <a:pt x="366" y="1"/>
                  <a:pt x="1" y="92"/>
                  <a:pt x="62" y="457"/>
                </a:cubicBezTo>
                <a:cubicBezTo>
                  <a:pt x="153" y="730"/>
                  <a:pt x="335" y="973"/>
                  <a:pt x="609" y="1065"/>
                </a:cubicBezTo>
                <a:cubicBezTo>
                  <a:pt x="973" y="1217"/>
                  <a:pt x="1338" y="1277"/>
                  <a:pt x="1703" y="1277"/>
                </a:cubicBezTo>
                <a:cubicBezTo>
                  <a:pt x="1741" y="1284"/>
                  <a:pt x="1779" y="1288"/>
                  <a:pt x="1817" y="1288"/>
                </a:cubicBezTo>
                <a:cubicBezTo>
                  <a:pt x="2104" y="1288"/>
                  <a:pt x="2348" y="1087"/>
                  <a:pt x="2402" y="791"/>
                </a:cubicBezTo>
                <a:cubicBezTo>
                  <a:pt x="2432" y="457"/>
                  <a:pt x="2220" y="153"/>
                  <a:pt x="1916" y="92"/>
                </a:cubicBezTo>
                <a:cubicBezTo>
                  <a:pt x="1703" y="31"/>
                  <a:pt x="1490" y="1"/>
                  <a:pt x="12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5" name="Google Shape;495;p9"/>
          <p:cNvSpPr/>
          <p:nvPr/>
        </p:nvSpPr>
        <p:spPr>
          <a:xfrm flipH="1">
            <a:off x="470917" y="2102453"/>
            <a:ext cx="71027" cy="60457"/>
          </a:xfrm>
          <a:custGeom>
            <a:avLst/>
            <a:gdLst/>
            <a:ahLst/>
            <a:cxnLst/>
            <a:rect l="l" t="t" r="r" b="b"/>
            <a:pathLst>
              <a:path w="1968" h="1671" extrusionOk="0">
                <a:moveTo>
                  <a:pt x="1106" y="1"/>
                </a:moveTo>
                <a:cubicBezTo>
                  <a:pt x="892" y="1"/>
                  <a:pt x="675" y="84"/>
                  <a:pt x="509" y="272"/>
                </a:cubicBezTo>
                <a:cubicBezTo>
                  <a:pt x="1" y="810"/>
                  <a:pt x="403" y="1671"/>
                  <a:pt x="1110" y="1671"/>
                </a:cubicBezTo>
                <a:cubicBezTo>
                  <a:pt x="1122" y="1671"/>
                  <a:pt x="1135" y="1671"/>
                  <a:pt x="1147" y="1670"/>
                </a:cubicBezTo>
                <a:cubicBezTo>
                  <a:pt x="1603" y="1640"/>
                  <a:pt x="1968" y="1245"/>
                  <a:pt x="1937" y="789"/>
                </a:cubicBezTo>
                <a:cubicBezTo>
                  <a:pt x="1917" y="309"/>
                  <a:pt x="1516" y="1"/>
                  <a:pt x="11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6" name="Google Shape;496;p9"/>
          <p:cNvSpPr/>
          <p:nvPr/>
        </p:nvSpPr>
        <p:spPr>
          <a:xfrm flipH="1">
            <a:off x="11731713" y="762306"/>
            <a:ext cx="82070" cy="74205"/>
          </a:xfrm>
          <a:custGeom>
            <a:avLst/>
            <a:gdLst/>
            <a:ahLst/>
            <a:cxnLst/>
            <a:rect l="l" t="t" r="r" b="b"/>
            <a:pathLst>
              <a:path w="2274" h="2051" extrusionOk="0">
                <a:moveTo>
                  <a:pt x="835" y="1"/>
                </a:moveTo>
                <a:cubicBezTo>
                  <a:pt x="376" y="1"/>
                  <a:pt x="0" y="425"/>
                  <a:pt x="56" y="924"/>
                </a:cubicBezTo>
                <a:cubicBezTo>
                  <a:pt x="25" y="1532"/>
                  <a:pt x="512" y="2049"/>
                  <a:pt x="1150" y="2049"/>
                </a:cubicBezTo>
                <a:cubicBezTo>
                  <a:pt x="1167" y="2050"/>
                  <a:pt x="1185" y="2051"/>
                  <a:pt x="1202" y="2051"/>
                </a:cubicBezTo>
                <a:cubicBezTo>
                  <a:pt x="1733" y="2051"/>
                  <a:pt x="2274" y="1608"/>
                  <a:pt x="2244" y="1137"/>
                </a:cubicBezTo>
                <a:cubicBezTo>
                  <a:pt x="2244" y="620"/>
                  <a:pt x="1576" y="43"/>
                  <a:pt x="968" y="13"/>
                </a:cubicBezTo>
                <a:cubicBezTo>
                  <a:pt x="923" y="5"/>
                  <a:pt x="879" y="1"/>
                  <a:pt x="8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7" name="Google Shape;497;p9"/>
          <p:cNvSpPr/>
          <p:nvPr/>
        </p:nvSpPr>
        <p:spPr>
          <a:xfrm flipH="1">
            <a:off x="2493633" y="182165"/>
            <a:ext cx="81204" cy="66065"/>
          </a:xfrm>
          <a:custGeom>
            <a:avLst/>
            <a:gdLst/>
            <a:ahLst/>
            <a:cxnLst/>
            <a:rect l="l" t="t" r="r" b="b"/>
            <a:pathLst>
              <a:path w="2250" h="1826" extrusionOk="0">
                <a:moveTo>
                  <a:pt x="1156" y="1"/>
                </a:moveTo>
                <a:cubicBezTo>
                  <a:pt x="396" y="1"/>
                  <a:pt x="1" y="274"/>
                  <a:pt x="31" y="882"/>
                </a:cubicBezTo>
                <a:cubicBezTo>
                  <a:pt x="92" y="1399"/>
                  <a:pt x="548" y="1824"/>
                  <a:pt x="1095" y="1824"/>
                </a:cubicBezTo>
                <a:cubicBezTo>
                  <a:pt x="1111" y="1825"/>
                  <a:pt x="1128" y="1826"/>
                  <a:pt x="1144" y="1826"/>
                </a:cubicBezTo>
                <a:cubicBezTo>
                  <a:pt x="1678" y="1826"/>
                  <a:pt x="2250" y="1354"/>
                  <a:pt x="2250" y="882"/>
                </a:cubicBezTo>
                <a:cubicBezTo>
                  <a:pt x="2219" y="305"/>
                  <a:pt x="1824" y="1"/>
                  <a:pt x="11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8" name="Google Shape;498;p9"/>
          <p:cNvSpPr/>
          <p:nvPr/>
        </p:nvSpPr>
        <p:spPr>
          <a:xfrm flipH="1">
            <a:off x="11579304" y="762705"/>
            <a:ext cx="70123" cy="67367"/>
          </a:xfrm>
          <a:custGeom>
            <a:avLst/>
            <a:gdLst/>
            <a:ahLst/>
            <a:cxnLst/>
            <a:rect l="l" t="t" r="r" b="b"/>
            <a:pathLst>
              <a:path w="1943" h="1862" extrusionOk="0">
                <a:moveTo>
                  <a:pt x="1052" y="0"/>
                </a:moveTo>
                <a:cubicBezTo>
                  <a:pt x="1036" y="0"/>
                  <a:pt x="1020" y="1"/>
                  <a:pt x="1003" y="2"/>
                </a:cubicBezTo>
                <a:cubicBezTo>
                  <a:pt x="456" y="32"/>
                  <a:pt x="31" y="457"/>
                  <a:pt x="0" y="1005"/>
                </a:cubicBezTo>
                <a:cubicBezTo>
                  <a:pt x="0" y="1486"/>
                  <a:pt x="422" y="1862"/>
                  <a:pt x="898" y="1862"/>
                </a:cubicBezTo>
                <a:cubicBezTo>
                  <a:pt x="933" y="1862"/>
                  <a:pt x="968" y="1860"/>
                  <a:pt x="1003" y="1856"/>
                </a:cubicBezTo>
                <a:cubicBezTo>
                  <a:pt x="1019" y="1857"/>
                  <a:pt x="1034" y="1857"/>
                  <a:pt x="1049" y="1857"/>
                </a:cubicBezTo>
                <a:cubicBezTo>
                  <a:pt x="1545" y="1857"/>
                  <a:pt x="1943" y="1384"/>
                  <a:pt x="1854" y="883"/>
                </a:cubicBezTo>
                <a:cubicBezTo>
                  <a:pt x="1884" y="413"/>
                  <a:pt x="1516" y="0"/>
                  <a:pt x="1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9" name="Google Shape;499;p9"/>
          <p:cNvSpPr/>
          <p:nvPr/>
        </p:nvSpPr>
        <p:spPr>
          <a:xfrm flipH="1">
            <a:off x="11616476" y="602174"/>
            <a:ext cx="65865" cy="66028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912" y="1"/>
                </a:moveTo>
                <a:cubicBezTo>
                  <a:pt x="456" y="1"/>
                  <a:pt x="61" y="366"/>
                  <a:pt x="0" y="852"/>
                </a:cubicBezTo>
                <a:cubicBezTo>
                  <a:pt x="31" y="1338"/>
                  <a:pt x="396" y="1764"/>
                  <a:pt x="912" y="1825"/>
                </a:cubicBezTo>
                <a:cubicBezTo>
                  <a:pt x="1368" y="1733"/>
                  <a:pt x="1733" y="1369"/>
                  <a:pt x="1824" y="913"/>
                </a:cubicBezTo>
                <a:cubicBezTo>
                  <a:pt x="1763" y="426"/>
                  <a:pt x="1399" y="62"/>
                  <a:pt x="9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0" name="Google Shape;500;p9"/>
          <p:cNvSpPr/>
          <p:nvPr/>
        </p:nvSpPr>
        <p:spPr>
          <a:xfrm>
            <a:off x="10974820" y="5979519"/>
            <a:ext cx="2378640" cy="896771"/>
          </a:xfrm>
          <a:custGeom>
            <a:avLst/>
            <a:gdLst/>
            <a:ahLst/>
            <a:cxnLst/>
            <a:rect l="l" t="t" r="r" b="b"/>
            <a:pathLst>
              <a:path w="37479" h="14095" extrusionOk="0">
                <a:moveTo>
                  <a:pt x="14662" y="2786"/>
                </a:moveTo>
                <a:cubicBezTo>
                  <a:pt x="15163" y="2853"/>
                  <a:pt x="15530" y="3253"/>
                  <a:pt x="15530" y="3754"/>
                </a:cubicBezTo>
                <a:cubicBezTo>
                  <a:pt x="15530" y="4221"/>
                  <a:pt x="15163" y="4621"/>
                  <a:pt x="14696" y="4621"/>
                </a:cubicBezTo>
                <a:cubicBezTo>
                  <a:pt x="14229" y="4588"/>
                  <a:pt x="13895" y="4221"/>
                  <a:pt x="13895" y="3620"/>
                </a:cubicBezTo>
                <a:cubicBezTo>
                  <a:pt x="13895" y="3187"/>
                  <a:pt x="14229" y="2820"/>
                  <a:pt x="14662" y="2786"/>
                </a:cubicBezTo>
                <a:close/>
                <a:moveTo>
                  <a:pt x="25770" y="5655"/>
                </a:moveTo>
                <a:cubicBezTo>
                  <a:pt x="26204" y="5655"/>
                  <a:pt x="26571" y="6022"/>
                  <a:pt x="26538" y="6489"/>
                </a:cubicBezTo>
                <a:cubicBezTo>
                  <a:pt x="26571" y="6923"/>
                  <a:pt x="26204" y="7290"/>
                  <a:pt x="25737" y="7290"/>
                </a:cubicBezTo>
                <a:cubicBezTo>
                  <a:pt x="25337" y="7256"/>
                  <a:pt x="25003" y="6923"/>
                  <a:pt x="25003" y="6489"/>
                </a:cubicBezTo>
                <a:cubicBezTo>
                  <a:pt x="24970" y="6022"/>
                  <a:pt x="25303" y="5655"/>
                  <a:pt x="25770" y="5655"/>
                </a:cubicBezTo>
                <a:close/>
                <a:moveTo>
                  <a:pt x="35044" y="6556"/>
                </a:moveTo>
                <a:cubicBezTo>
                  <a:pt x="35444" y="6556"/>
                  <a:pt x="35744" y="6889"/>
                  <a:pt x="35778" y="7290"/>
                </a:cubicBezTo>
                <a:cubicBezTo>
                  <a:pt x="35778" y="7790"/>
                  <a:pt x="35044" y="8591"/>
                  <a:pt x="34610" y="8591"/>
                </a:cubicBezTo>
                <a:cubicBezTo>
                  <a:pt x="34210" y="8491"/>
                  <a:pt x="33910" y="8157"/>
                  <a:pt x="33910" y="7757"/>
                </a:cubicBezTo>
                <a:cubicBezTo>
                  <a:pt x="33976" y="7156"/>
                  <a:pt x="34443" y="6656"/>
                  <a:pt x="35044" y="6556"/>
                </a:cubicBezTo>
                <a:close/>
                <a:moveTo>
                  <a:pt x="22207" y="7387"/>
                </a:moveTo>
                <a:cubicBezTo>
                  <a:pt x="22227" y="7387"/>
                  <a:pt x="22248" y="7388"/>
                  <a:pt x="22268" y="7390"/>
                </a:cubicBezTo>
                <a:cubicBezTo>
                  <a:pt x="22802" y="7390"/>
                  <a:pt x="23068" y="7657"/>
                  <a:pt x="23068" y="8157"/>
                </a:cubicBezTo>
                <a:cubicBezTo>
                  <a:pt x="23068" y="8591"/>
                  <a:pt x="22702" y="8924"/>
                  <a:pt x="22268" y="8924"/>
                </a:cubicBezTo>
                <a:cubicBezTo>
                  <a:pt x="21834" y="8857"/>
                  <a:pt x="21501" y="8524"/>
                  <a:pt x="21434" y="8090"/>
                </a:cubicBezTo>
                <a:cubicBezTo>
                  <a:pt x="21497" y="7679"/>
                  <a:pt x="21831" y="7387"/>
                  <a:pt x="22207" y="7387"/>
                </a:cubicBezTo>
                <a:close/>
                <a:moveTo>
                  <a:pt x="3555" y="7890"/>
                </a:moveTo>
                <a:cubicBezTo>
                  <a:pt x="4088" y="7923"/>
                  <a:pt x="4555" y="8324"/>
                  <a:pt x="4655" y="8891"/>
                </a:cubicBezTo>
                <a:cubicBezTo>
                  <a:pt x="4655" y="9358"/>
                  <a:pt x="4422" y="9625"/>
                  <a:pt x="3988" y="9625"/>
                </a:cubicBezTo>
                <a:cubicBezTo>
                  <a:pt x="3967" y="9626"/>
                  <a:pt x="3946" y="9626"/>
                  <a:pt x="3925" y="9626"/>
                </a:cubicBezTo>
                <a:cubicBezTo>
                  <a:pt x="3284" y="9626"/>
                  <a:pt x="2721" y="9142"/>
                  <a:pt x="2721" y="8657"/>
                </a:cubicBezTo>
                <a:cubicBezTo>
                  <a:pt x="2787" y="8257"/>
                  <a:pt x="3121" y="7923"/>
                  <a:pt x="3555" y="7890"/>
                </a:cubicBezTo>
                <a:close/>
                <a:moveTo>
                  <a:pt x="12727" y="9122"/>
                </a:moveTo>
                <a:cubicBezTo>
                  <a:pt x="13219" y="9122"/>
                  <a:pt x="13495" y="9486"/>
                  <a:pt x="13495" y="10125"/>
                </a:cubicBezTo>
                <a:cubicBezTo>
                  <a:pt x="13495" y="10692"/>
                  <a:pt x="13228" y="11059"/>
                  <a:pt x="12728" y="11059"/>
                </a:cubicBezTo>
                <a:cubicBezTo>
                  <a:pt x="12194" y="11059"/>
                  <a:pt x="11760" y="10592"/>
                  <a:pt x="11860" y="10058"/>
                </a:cubicBezTo>
                <a:cubicBezTo>
                  <a:pt x="11860" y="9591"/>
                  <a:pt x="12194" y="9191"/>
                  <a:pt x="12661" y="9124"/>
                </a:cubicBezTo>
                <a:cubicBezTo>
                  <a:pt x="12683" y="9123"/>
                  <a:pt x="12705" y="9122"/>
                  <a:pt x="12727" y="9122"/>
                </a:cubicBezTo>
                <a:close/>
                <a:moveTo>
                  <a:pt x="32275" y="9525"/>
                </a:moveTo>
                <a:cubicBezTo>
                  <a:pt x="32675" y="9525"/>
                  <a:pt x="33009" y="9858"/>
                  <a:pt x="33009" y="10258"/>
                </a:cubicBezTo>
                <a:cubicBezTo>
                  <a:pt x="33009" y="10725"/>
                  <a:pt x="32642" y="11092"/>
                  <a:pt x="32175" y="11126"/>
                </a:cubicBezTo>
                <a:cubicBezTo>
                  <a:pt x="32158" y="11127"/>
                  <a:pt x="32141" y="11128"/>
                  <a:pt x="32124" y="11128"/>
                </a:cubicBezTo>
                <a:cubicBezTo>
                  <a:pt x="31744" y="11128"/>
                  <a:pt x="31408" y="10775"/>
                  <a:pt x="31408" y="10392"/>
                </a:cubicBezTo>
                <a:cubicBezTo>
                  <a:pt x="31441" y="9925"/>
                  <a:pt x="31808" y="9558"/>
                  <a:pt x="32275" y="9525"/>
                </a:cubicBezTo>
                <a:close/>
                <a:moveTo>
                  <a:pt x="18298" y="9858"/>
                </a:moveTo>
                <a:cubicBezTo>
                  <a:pt x="18699" y="9858"/>
                  <a:pt x="19032" y="10225"/>
                  <a:pt x="18999" y="10659"/>
                </a:cubicBezTo>
                <a:cubicBezTo>
                  <a:pt x="18966" y="11393"/>
                  <a:pt x="18532" y="11960"/>
                  <a:pt x="18032" y="11960"/>
                </a:cubicBezTo>
                <a:cubicBezTo>
                  <a:pt x="17565" y="11926"/>
                  <a:pt x="17198" y="11493"/>
                  <a:pt x="17264" y="11026"/>
                </a:cubicBezTo>
                <a:cubicBezTo>
                  <a:pt x="17298" y="10459"/>
                  <a:pt x="17831" y="9858"/>
                  <a:pt x="18298" y="9858"/>
                </a:cubicBezTo>
                <a:close/>
                <a:moveTo>
                  <a:pt x="27638" y="10325"/>
                </a:moveTo>
                <a:cubicBezTo>
                  <a:pt x="28072" y="10359"/>
                  <a:pt x="28372" y="10725"/>
                  <a:pt x="28372" y="11326"/>
                </a:cubicBezTo>
                <a:cubicBezTo>
                  <a:pt x="28372" y="11793"/>
                  <a:pt x="28039" y="12193"/>
                  <a:pt x="27538" y="12227"/>
                </a:cubicBezTo>
                <a:cubicBezTo>
                  <a:pt x="27071" y="12193"/>
                  <a:pt x="26704" y="11793"/>
                  <a:pt x="26704" y="11293"/>
                </a:cubicBezTo>
                <a:cubicBezTo>
                  <a:pt x="26738" y="10792"/>
                  <a:pt x="27105" y="10392"/>
                  <a:pt x="27638" y="10325"/>
                </a:cubicBezTo>
                <a:close/>
                <a:moveTo>
                  <a:pt x="7171" y="11341"/>
                </a:moveTo>
                <a:cubicBezTo>
                  <a:pt x="7942" y="11341"/>
                  <a:pt x="7942" y="12979"/>
                  <a:pt x="7171" y="12979"/>
                </a:cubicBezTo>
                <a:cubicBezTo>
                  <a:pt x="7125" y="12979"/>
                  <a:pt x="7076" y="12973"/>
                  <a:pt x="7024" y="12960"/>
                </a:cubicBezTo>
                <a:cubicBezTo>
                  <a:pt x="6590" y="12927"/>
                  <a:pt x="6223" y="12594"/>
                  <a:pt x="6190" y="12193"/>
                </a:cubicBezTo>
                <a:cubicBezTo>
                  <a:pt x="6190" y="11726"/>
                  <a:pt x="6557" y="11359"/>
                  <a:pt x="7024" y="11359"/>
                </a:cubicBezTo>
                <a:cubicBezTo>
                  <a:pt x="7076" y="11347"/>
                  <a:pt x="7125" y="11341"/>
                  <a:pt x="7171" y="11341"/>
                </a:cubicBezTo>
                <a:close/>
                <a:moveTo>
                  <a:pt x="14532" y="0"/>
                </a:moveTo>
                <a:cubicBezTo>
                  <a:pt x="13799" y="0"/>
                  <a:pt x="13120" y="384"/>
                  <a:pt x="12761" y="1019"/>
                </a:cubicBezTo>
                <a:cubicBezTo>
                  <a:pt x="12094" y="1986"/>
                  <a:pt x="11527" y="2987"/>
                  <a:pt x="11093" y="4087"/>
                </a:cubicBezTo>
                <a:cubicBezTo>
                  <a:pt x="10593" y="5322"/>
                  <a:pt x="10326" y="6656"/>
                  <a:pt x="9926" y="7957"/>
                </a:cubicBezTo>
                <a:cubicBezTo>
                  <a:pt x="9778" y="8420"/>
                  <a:pt x="9618" y="8631"/>
                  <a:pt x="9351" y="8631"/>
                </a:cubicBezTo>
                <a:cubicBezTo>
                  <a:pt x="9196" y="8631"/>
                  <a:pt x="9004" y="8559"/>
                  <a:pt x="8758" y="8424"/>
                </a:cubicBezTo>
                <a:lnTo>
                  <a:pt x="8525" y="8290"/>
                </a:lnTo>
                <a:cubicBezTo>
                  <a:pt x="6824" y="7323"/>
                  <a:pt x="5189" y="6389"/>
                  <a:pt x="3188" y="5989"/>
                </a:cubicBezTo>
                <a:cubicBezTo>
                  <a:pt x="2883" y="5928"/>
                  <a:pt x="2598" y="5898"/>
                  <a:pt x="2332" y="5898"/>
                </a:cubicBezTo>
                <a:cubicBezTo>
                  <a:pt x="851" y="5898"/>
                  <a:pt x="1" y="6832"/>
                  <a:pt x="85" y="8557"/>
                </a:cubicBezTo>
                <a:cubicBezTo>
                  <a:pt x="119" y="9391"/>
                  <a:pt x="286" y="10258"/>
                  <a:pt x="586" y="11059"/>
                </a:cubicBezTo>
                <a:cubicBezTo>
                  <a:pt x="1019" y="12093"/>
                  <a:pt x="1586" y="13094"/>
                  <a:pt x="2087" y="14095"/>
                </a:cubicBezTo>
                <a:lnTo>
                  <a:pt x="36078" y="14095"/>
                </a:lnTo>
                <a:cubicBezTo>
                  <a:pt x="36345" y="13294"/>
                  <a:pt x="36645" y="12527"/>
                  <a:pt x="36812" y="11726"/>
                </a:cubicBezTo>
                <a:cubicBezTo>
                  <a:pt x="37078" y="10659"/>
                  <a:pt x="37279" y="9591"/>
                  <a:pt x="37412" y="8491"/>
                </a:cubicBezTo>
                <a:cubicBezTo>
                  <a:pt x="37479" y="7290"/>
                  <a:pt x="36611" y="6256"/>
                  <a:pt x="35411" y="6156"/>
                </a:cubicBezTo>
                <a:cubicBezTo>
                  <a:pt x="35093" y="6128"/>
                  <a:pt x="34769" y="6112"/>
                  <a:pt x="34445" y="6112"/>
                </a:cubicBezTo>
                <a:cubicBezTo>
                  <a:pt x="33986" y="6112"/>
                  <a:pt x="33525" y="6144"/>
                  <a:pt x="33076" y="6222"/>
                </a:cubicBezTo>
                <a:cubicBezTo>
                  <a:pt x="31341" y="6556"/>
                  <a:pt x="29740" y="7190"/>
                  <a:pt x="28272" y="8124"/>
                </a:cubicBezTo>
                <a:cubicBezTo>
                  <a:pt x="28105" y="8224"/>
                  <a:pt x="27939" y="8290"/>
                  <a:pt x="27772" y="8357"/>
                </a:cubicBezTo>
                <a:cubicBezTo>
                  <a:pt x="27738" y="8090"/>
                  <a:pt x="27738" y="7923"/>
                  <a:pt x="27738" y="7757"/>
                </a:cubicBezTo>
                <a:cubicBezTo>
                  <a:pt x="27672" y="6756"/>
                  <a:pt x="27438" y="5789"/>
                  <a:pt x="27005" y="4888"/>
                </a:cubicBezTo>
                <a:cubicBezTo>
                  <a:pt x="26606" y="4138"/>
                  <a:pt x="26026" y="3733"/>
                  <a:pt x="25334" y="3733"/>
                </a:cubicBezTo>
                <a:cubicBezTo>
                  <a:pt x="25042" y="3733"/>
                  <a:pt x="24730" y="3805"/>
                  <a:pt x="24403" y="3954"/>
                </a:cubicBezTo>
                <a:cubicBezTo>
                  <a:pt x="23102" y="4588"/>
                  <a:pt x="21901" y="5422"/>
                  <a:pt x="20867" y="6456"/>
                </a:cubicBezTo>
                <a:lnTo>
                  <a:pt x="18832" y="8290"/>
                </a:lnTo>
                <a:cubicBezTo>
                  <a:pt x="18398" y="6956"/>
                  <a:pt x="18065" y="5722"/>
                  <a:pt x="17665" y="4588"/>
                </a:cubicBezTo>
                <a:cubicBezTo>
                  <a:pt x="17231" y="3454"/>
                  <a:pt x="16764" y="2319"/>
                  <a:pt x="16230" y="1219"/>
                </a:cubicBezTo>
                <a:cubicBezTo>
                  <a:pt x="16030" y="652"/>
                  <a:pt x="15563" y="218"/>
                  <a:pt x="14996" y="51"/>
                </a:cubicBezTo>
                <a:cubicBezTo>
                  <a:pt x="14841" y="17"/>
                  <a:pt x="14685" y="0"/>
                  <a:pt x="14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1" name="Google Shape;501;p9"/>
          <p:cNvSpPr/>
          <p:nvPr/>
        </p:nvSpPr>
        <p:spPr>
          <a:xfrm>
            <a:off x="7876965" y="6431133"/>
            <a:ext cx="58821" cy="60067"/>
          </a:xfrm>
          <a:custGeom>
            <a:avLst/>
            <a:gdLst/>
            <a:ahLst/>
            <a:cxnLst/>
            <a:rect l="l" t="t" r="r" b="b"/>
            <a:pathLst>
              <a:path w="1769" h="1802" extrusionOk="0">
                <a:moveTo>
                  <a:pt x="901" y="1"/>
                </a:moveTo>
                <a:cubicBezTo>
                  <a:pt x="401" y="1"/>
                  <a:pt x="1" y="401"/>
                  <a:pt x="1" y="901"/>
                </a:cubicBezTo>
                <a:cubicBezTo>
                  <a:pt x="34" y="1368"/>
                  <a:pt x="401" y="1768"/>
                  <a:pt x="901" y="1802"/>
                </a:cubicBezTo>
                <a:cubicBezTo>
                  <a:pt x="1368" y="1802"/>
                  <a:pt x="1735" y="1435"/>
                  <a:pt x="1735" y="968"/>
                </a:cubicBezTo>
                <a:cubicBezTo>
                  <a:pt x="1769" y="468"/>
                  <a:pt x="1402" y="34"/>
                  <a:pt x="9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2" name="Google Shape;502;p9"/>
          <p:cNvSpPr/>
          <p:nvPr/>
        </p:nvSpPr>
        <p:spPr>
          <a:xfrm>
            <a:off x="7997865" y="6461067"/>
            <a:ext cx="57724" cy="56900"/>
          </a:xfrm>
          <a:custGeom>
            <a:avLst/>
            <a:gdLst/>
            <a:ahLst/>
            <a:cxnLst/>
            <a:rect l="l" t="t" r="r" b="b"/>
            <a:pathLst>
              <a:path w="1736" h="1707" extrusionOk="0">
                <a:moveTo>
                  <a:pt x="1023" y="1"/>
                </a:moveTo>
                <a:cubicBezTo>
                  <a:pt x="1005" y="1"/>
                  <a:pt x="987" y="2"/>
                  <a:pt x="968" y="3"/>
                </a:cubicBezTo>
                <a:cubicBezTo>
                  <a:pt x="434" y="3"/>
                  <a:pt x="1" y="437"/>
                  <a:pt x="1" y="971"/>
                </a:cubicBezTo>
                <a:cubicBezTo>
                  <a:pt x="1" y="1384"/>
                  <a:pt x="304" y="1707"/>
                  <a:pt x="708" y="1707"/>
                </a:cubicBezTo>
                <a:cubicBezTo>
                  <a:pt x="728" y="1707"/>
                  <a:pt x="748" y="1706"/>
                  <a:pt x="768" y="1704"/>
                </a:cubicBezTo>
                <a:cubicBezTo>
                  <a:pt x="1268" y="1671"/>
                  <a:pt x="1702" y="1237"/>
                  <a:pt x="1735" y="737"/>
                </a:cubicBezTo>
                <a:cubicBezTo>
                  <a:pt x="1735" y="323"/>
                  <a:pt x="1401" y="1"/>
                  <a:pt x="10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3" name="Google Shape;503;p9"/>
          <p:cNvSpPr/>
          <p:nvPr/>
        </p:nvSpPr>
        <p:spPr>
          <a:xfrm>
            <a:off x="7957931" y="6341001"/>
            <a:ext cx="55462" cy="52433"/>
          </a:xfrm>
          <a:custGeom>
            <a:avLst/>
            <a:gdLst/>
            <a:ahLst/>
            <a:cxnLst/>
            <a:rect l="l" t="t" r="r" b="b"/>
            <a:pathLst>
              <a:path w="1668" h="1573" extrusionOk="0">
                <a:moveTo>
                  <a:pt x="961" y="0"/>
                </a:moveTo>
                <a:cubicBezTo>
                  <a:pt x="941" y="0"/>
                  <a:pt x="922" y="1"/>
                  <a:pt x="901" y="3"/>
                </a:cubicBezTo>
                <a:cubicBezTo>
                  <a:pt x="882" y="1"/>
                  <a:pt x="862" y="0"/>
                  <a:pt x="842" y="0"/>
                </a:cubicBezTo>
                <a:cubicBezTo>
                  <a:pt x="399" y="0"/>
                  <a:pt x="1" y="357"/>
                  <a:pt x="1" y="837"/>
                </a:cubicBezTo>
                <a:cubicBezTo>
                  <a:pt x="1" y="1237"/>
                  <a:pt x="334" y="1570"/>
                  <a:pt x="735" y="1570"/>
                </a:cubicBezTo>
                <a:cubicBezTo>
                  <a:pt x="754" y="1572"/>
                  <a:pt x="774" y="1572"/>
                  <a:pt x="793" y="1572"/>
                </a:cubicBezTo>
                <a:cubicBezTo>
                  <a:pt x="1266" y="1572"/>
                  <a:pt x="1635" y="1185"/>
                  <a:pt x="1635" y="736"/>
                </a:cubicBezTo>
                <a:cubicBezTo>
                  <a:pt x="1667" y="323"/>
                  <a:pt x="1365" y="0"/>
                  <a:pt x="9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4" name="Google Shape;504;p9"/>
          <p:cNvSpPr/>
          <p:nvPr/>
        </p:nvSpPr>
        <p:spPr>
          <a:xfrm>
            <a:off x="12066273" y="6588421"/>
            <a:ext cx="116523" cy="133736"/>
          </a:xfrm>
          <a:custGeom>
            <a:avLst/>
            <a:gdLst/>
            <a:ahLst/>
            <a:cxnLst/>
            <a:rect l="l" t="t" r="r" b="b"/>
            <a:pathLst>
              <a:path w="1836" h="2102" extrusionOk="0">
                <a:moveTo>
                  <a:pt x="1101" y="0"/>
                </a:moveTo>
                <a:cubicBezTo>
                  <a:pt x="634" y="0"/>
                  <a:pt x="67" y="601"/>
                  <a:pt x="67" y="1168"/>
                </a:cubicBezTo>
                <a:cubicBezTo>
                  <a:pt x="1" y="1635"/>
                  <a:pt x="368" y="2068"/>
                  <a:pt x="835" y="2102"/>
                </a:cubicBezTo>
                <a:cubicBezTo>
                  <a:pt x="1335" y="2102"/>
                  <a:pt x="1769" y="1535"/>
                  <a:pt x="1802" y="801"/>
                </a:cubicBezTo>
                <a:cubicBezTo>
                  <a:pt x="1835" y="367"/>
                  <a:pt x="1502" y="0"/>
                  <a:pt x="11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5" name="Google Shape;505;p9"/>
          <p:cNvSpPr/>
          <p:nvPr/>
        </p:nvSpPr>
        <p:spPr>
          <a:xfrm>
            <a:off x="11147453" y="6463208"/>
            <a:ext cx="122870" cy="110513"/>
          </a:xfrm>
          <a:custGeom>
            <a:avLst/>
            <a:gdLst/>
            <a:ahLst/>
            <a:cxnLst/>
            <a:rect l="l" t="t" r="r" b="b"/>
            <a:pathLst>
              <a:path w="1936" h="1737" extrusionOk="0">
                <a:moveTo>
                  <a:pt x="801" y="0"/>
                </a:moveTo>
                <a:cubicBezTo>
                  <a:pt x="401" y="33"/>
                  <a:pt x="34" y="367"/>
                  <a:pt x="1" y="767"/>
                </a:cubicBezTo>
                <a:cubicBezTo>
                  <a:pt x="1" y="1252"/>
                  <a:pt x="564" y="1736"/>
                  <a:pt x="1175" y="1736"/>
                </a:cubicBezTo>
                <a:cubicBezTo>
                  <a:pt x="1195" y="1736"/>
                  <a:pt x="1215" y="1736"/>
                  <a:pt x="1235" y="1735"/>
                </a:cubicBezTo>
                <a:cubicBezTo>
                  <a:pt x="1702" y="1735"/>
                  <a:pt x="1935" y="1468"/>
                  <a:pt x="1935" y="1001"/>
                </a:cubicBezTo>
                <a:cubicBezTo>
                  <a:pt x="1835" y="434"/>
                  <a:pt x="1368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6" name="Google Shape;506;p9"/>
          <p:cNvSpPr/>
          <p:nvPr/>
        </p:nvSpPr>
        <p:spPr>
          <a:xfrm>
            <a:off x="11723294" y="6541594"/>
            <a:ext cx="108019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7" name="Google Shape;507;p9"/>
          <p:cNvSpPr/>
          <p:nvPr/>
        </p:nvSpPr>
        <p:spPr>
          <a:xfrm>
            <a:off x="12667564" y="6620233"/>
            <a:ext cx="108019" cy="118912"/>
          </a:xfrm>
          <a:custGeom>
            <a:avLst/>
            <a:gdLst/>
            <a:ahLst/>
            <a:cxnLst/>
            <a:rect l="l" t="t" r="r" b="b"/>
            <a:pathLst>
              <a:path w="1702" h="1869" extrusionOk="0">
                <a:moveTo>
                  <a:pt x="967" y="1"/>
                </a:moveTo>
                <a:cubicBezTo>
                  <a:pt x="434" y="1"/>
                  <a:pt x="33" y="434"/>
                  <a:pt x="33" y="935"/>
                </a:cubicBezTo>
                <a:cubicBezTo>
                  <a:pt x="0" y="1435"/>
                  <a:pt x="367" y="1835"/>
                  <a:pt x="867" y="1869"/>
                </a:cubicBezTo>
                <a:cubicBezTo>
                  <a:pt x="1334" y="1835"/>
                  <a:pt x="1701" y="1435"/>
                  <a:pt x="1701" y="968"/>
                </a:cubicBezTo>
                <a:cubicBezTo>
                  <a:pt x="1701" y="367"/>
                  <a:pt x="1401" y="1"/>
                  <a:pt x="967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8" name="Google Shape;508;p9"/>
          <p:cNvSpPr/>
          <p:nvPr/>
        </p:nvSpPr>
        <p:spPr>
          <a:xfrm>
            <a:off x="11854546" y="6138466"/>
            <a:ext cx="105925" cy="116812"/>
          </a:xfrm>
          <a:custGeom>
            <a:avLst/>
            <a:gdLst/>
            <a:ahLst/>
            <a:cxnLst/>
            <a:rect l="l" t="t" r="r" b="b"/>
            <a:pathLst>
              <a:path w="1669" h="1836" extrusionOk="0">
                <a:moveTo>
                  <a:pt x="801" y="0"/>
                </a:moveTo>
                <a:cubicBezTo>
                  <a:pt x="334" y="34"/>
                  <a:pt x="1" y="401"/>
                  <a:pt x="34" y="868"/>
                </a:cubicBezTo>
                <a:cubicBezTo>
                  <a:pt x="34" y="1435"/>
                  <a:pt x="334" y="1835"/>
                  <a:pt x="835" y="1835"/>
                </a:cubicBezTo>
                <a:cubicBezTo>
                  <a:pt x="1302" y="1835"/>
                  <a:pt x="1669" y="1435"/>
                  <a:pt x="1635" y="968"/>
                </a:cubicBezTo>
                <a:cubicBezTo>
                  <a:pt x="1635" y="501"/>
                  <a:pt x="1268" y="67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9" name="Google Shape;509;p9"/>
          <p:cNvSpPr/>
          <p:nvPr/>
        </p:nvSpPr>
        <p:spPr>
          <a:xfrm>
            <a:off x="12559543" y="6321005"/>
            <a:ext cx="101672" cy="104024"/>
          </a:xfrm>
          <a:custGeom>
            <a:avLst/>
            <a:gdLst/>
            <a:ahLst/>
            <a:cxnLst/>
            <a:rect l="l" t="t" r="r" b="b"/>
            <a:pathLst>
              <a:path w="1602" h="1635" extrusionOk="0">
                <a:moveTo>
                  <a:pt x="801" y="0"/>
                </a:moveTo>
                <a:cubicBezTo>
                  <a:pt x="334" y="0"/>
                  <a:pt x="1" y="367"/>
                  <a:pt x="34" y="834"/>
                </a:cubicBezTo>
                <a:cubicBezTo>
                  <a:pt x="34" y="1268"/>
                  <a:pt x="368" y="1601"/>
                  <a:pt x="768" y="1635"/>
                </a:cubicBezTo>
                <a:cubicBezTo>
                  <a:pt x="1235" y="1635"/>
                  <a:pt x="1602" y="1268"/>
                  <a:pt x="1569" y="834"/>
                </a:cubicBezTo>
                <a:cubicBezTo>
                  <a:pt x="1602" y="367"/>
                  <a:pt x="1235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0" name="Google Shape;510;p9"/>
          <p:cNvSpPr/>
          <p:nvPr/>
        </p:nvSpPr>
        <p:spPr>
          <a:xfrm>
            <a:off x="12335122" y="6431205"/>
            <a:ext cx="103830" cy="95689"/>
          </a:xfrm>
          <a:custGeom>
            <a:avLst/>
            <a:gdLst/>
            <a:ahLst/>
            <a:cxnLst/>
            <a:rect l="l" t="t" r="r" b="b"/>
            <a:pathLst>
              <a:path w="1636" h="1504" extrusionOk="0">
                <a:moveTo>
                  <a:pt x="774" y="0"/>
                </a:moveTo>
                <a:cubicBezTo>
                  <a:pt x="398" y="0"/>
                  <a:pt x="64" y="290"/>
                  <a:pt x="1" y="670"/>
                </a:cubicBezTo>
                <a:cubicBezTo>
                  <a:pt x="68" y="1104"/>
                  <a:pt x="401" y="1470"/>
                  <a:pt x="835" y="1504"/>
                </a:cubicBezTo>
                <a:cubicBezTo>
                  <a:pt x="1269" y="1504"/>
                  <a:pt x="1635" y="1170"/>
                  <a:pt x="1635" y="770"/>
                </a:cubicBezTo>
                <a:cubicBezTo>
                  <a:pt x="1635" y="270"/>
                  <a:pt x="1369" y="3"/>
                  <a:pt x="835" y="3"/>
                </a:cubicBezTo>
                <a:cubicBezTo>
                  <a:pt x="815" y="1"/>
                  <a:pt x="794" y="0"/>
                  <a:pt x="77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1" name="Google Shape;511;p9"/>
          <p:cNvSpPr/>
          <p:nvPr/>
        </p:nvSpPr>
        <p:spPr>
          <a:xfrm flipH="1">
            <a:off x="1078" y="-16285"/>
            <a:ext cx="897355" cy="791799"/>
          </a:xfrm>
          <a:custGeom>
            <a:avLst/>
            <a:gdLst/>
            <a:ahLst/>
            <a:cxnLst/>
            <a:rect l="l" t="t" r="r" b="b"/>
            <a:pathLst>
              <a:path w="24864" h="21885" extrusionOk="0">
                <a:moveTo>
                  <a:pt x="0" y="0"/>
                </a:moveTo>
                <a:cubicBezTo>
                  <a:pt x="30" y="243"/>
                  <a:pt x="30" y="486"/>
                  <a:pt x="91" y="729"/>
                </a:cubicBezTo>
                <a:cubicBezTo>
                  <a:pt x="638" y="2979"/>
                  <a:pt x="1459" y="5137"/>
                  <a:pt x="2584" y="7173"/>
                </a:cubicBezTo>
                <a:cubicBezTo>
                  <a:pt x="4043" y="9879"/>
                  <a:pt x="5866" y="12341"/>
                  <a:pt x="8055" y="14499"/>
                </a:cubicBezTo>
                <a:cubicBezTo>
                  <a:pt x="9210" y="15623"/>
                  <a:pt x="10456" y="16657"/>
                  <a:pt x="11794" y="17538"/>
                </a:cubicBezTo>
                <a:cubicBezTo>
                  <a:pt x="13648" y="18815"/>
                  <a:pt x="15654" y="19818"/>
                  <a:pt x="17782" y="20517"/>
                </a:cubicBezTo>
                <a:cubicBezTo>
                  <a:pt x="20031" y="21398"/>
                  <a:pt x="22432" y="21885"/>
                  <a:pt x="24864" y="21885"/>
                </a:cubicBezTo>
                <a:lnTo>
                  <a:pt x="24864" y="14073"/>
                </a:lnTo>
                <a:cubicBezTo>
                  <a:pt x="23435" y="13769"/>
                  <a:pt x="22007" y="13526"/>
                  <a:pt x="20608" y="13161"/>
                </a:cubicBezTo>
                <a:cubicBezTo>
                  <a:pt x="17751" y="12371"/>
                  <a:pt x="15107" y="10912"/>
                  <a:pt x="12979" y="8876"/>
                </a:cubicBezTo>
                <a:cubicBezTo>
                  <a:pt x="11368" y="7477"/>
                  <a:pt x="10000" y="5806"/>
                  <a:pt x="8967" y="3921"/>
                </a:cubicBezTo>
                <a:cubicBezTo>
                  <a:pt x="8450" y="2918"/>
                  <a:pt x="7994" y="1854"/>
                  <a:pt x="7569" y="821"/>
                </a:cubicBezTo>
                <a:cubicBezTo>
                  <a:pt x="7508" y="547"/>
                  <a:pt x="7477" y="274"/>
                  <a:pt x="74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2" name="Google Shape;512;p9"/>
          <p:cNvSpPr/>
          <p:nvPr/>
        </p:nvSpPr>
        <p:spPr>
          <a:xfrm flipH="1">
            <a:off x="1081" y="-16285"/>
            <a:ext cx="581418" cy="462996"/>
          </a:xfrm>
          <a:custGeom>
            <a:avLst/>
            <a:gdLst/>
            <a:ahLst/>
            <a:cxnLst/>
            <a:rect l="l" t="t" r="r" b="b"/>
            <a:pathLst>
              <a:path w="16110" h="12797" extrusionOk="0">
                <a:moveTo>
                  <a:pt x="30" y="0"/>
                </a:moveTo>
                <a:cubicBezTo>
                  <a:pt x="0" y="1033"/>
                  <a:pt x="578" y="1915"/>
                  <a:pt x="1003" y="2766"/>
                </a:cubicBezTo>
                <a:cubicBezTo>
                  <a:pt x="1885" y="4529"/>
                  <a:pt x="3070" y="6140"/>
                  <a:pt x="4499" y="7477"/>
                </a:cubicBezTo>
                <a:cubicBezTo>
                  <a:pt x="7113" y="10031"/>
                  <a:pt x="10426" y="11733"/>
                  <a:pt x="14012" y="12432"/>
                </a:cubicBezTo>
                <a:cubicBezTo>
                  <a:pt x="14712" y="12584"/>
                  <a:pt x="15411" y="12675"/>
                  <a:pt x="16110" y="12797"/>
                </a:cubicBezTo>
                <a:lnTo>
                  <a:pt x="1611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3" name="Google Shape;513;p9"/>
          <p:cNvSpPr/>
          <p:nvPr/>
        </p:nvSpPr>
        <p:spPr>
          <a:xfrm>
            <a:off x="11368829" y="6674050"/>
            <a:ext cx="108019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4" name="Google Shape;514;p9"/>
          <p:cNvSpPr/>
          <p:nvPr/>
        </p:nvSpPr>
        <p:spPr>
          <a:xfrm>
            <a:off x="-1064982" y="6014911"/>
            <a:ext cx="7996867" cy="861400"/>
          </a:xfrm>
          <a:custGeom>
            <a:avLst/>
            <a:gdLst/>
            <a:ahLst/>
            <a:cxnLst/>
            <a:rect l="l" t="t" r="r" b="b"/>
            <a:pathLst>
              <a:path w="240501" h="25842" extrusionOk="0">
                <a:moveTo>
                  <a:pt x="14508" y="22413"/>
                </a:moveTo>
                <a:cubicBezTo>
                  <a:pt x="17915" y="20068"/>
                  <a:pt x="26720" y="12590"/>
                  <a:pt x="37339" y="11263"/>
                </a:cubicBezTo>
                <a:cubicBezTo>
                  <a:pt x="47958" y="9936"/>
                  <a:pt x="68443" y="14184"/>
                  <a:pt x="78221" y="14449"/>
                </a:cubicBezTo>
                <a:cubicBezTo>
                  <a:pt x="87999" y="14715"/>
                  <a:pt x="87646" y="15157"/>
                  <a:pt x="96008" y="12856"/>
                </a:cubicBezTo>
                <a:cubicBezTo>
                  <a:pt x="104370" y="10555"/>
                  <a:pt x="116936" y="2104"/>
                  <a:pt x="128395" y="644"/>
                </a:cubicBezTo>
                <a:cubicBezTo>
                  <a:pt x="139855" y="-816"/>
                  <a:pt x="149589" y="335"/>
                  <a:pt x="164765" y="4096"/>
                </a:cubicBezTo>
                <a:cubicBezTo>
                  <a:pt x="179941" y="7857"/>
                  <a:pt x="209939" y="19625"/>
                  <a:pt x="219452" y="23209"/>
                </a:cubicBezTo>
                <a:cubicBezTo>
                  <a:pt x="228965" y="26793"/>
                  <a:pt x="255600" y="25245"/>
                  <a:pt x="221841" y="25599"/>
                </a:cubicBezTo>
                <a:cubicBezTo>
                  <a:pt x="188082" y="25953"/>
                  <a:pt x="51454" y="25864"/>
                  <a:pt x="16898" y="25333"/>
                </a:cubicBezTo>
                <a:cubicBezTo>
                  <a:pt x="-17657" y="24802"/>
                  <a:pt x="11101" y="24758"/>
                  <a:pt x="14508" y="2241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515" name="Google Shape;515;p9"/>
          <p:cNvSpPr/>
          <p:nvPr/>
        </p:nvSpPr>
        <p:spPr>
          <a:xfrm>
            <a:off x="-46052" y="5063367"/>
            <a:ext cx="991593" cy="1875947"/>
          </a:xfrm>
          <a:custGeom>
            <a:avLst/>
            <a:gdLst/>
            <a:ahLst/>
            <a:cxnLst/>
            <a:rect l="l" t="t" r="r" b="b"/>
            <a:pathLst>
              <a:path w="25419" h="47970" extrusionOk="0">
                <a:moveTo>
                  <a:pt x="22828" y="0"/>
                </a:moveTo>
                <a:cubicBezTo>
                  <a:pt x="22542" y="0"/>
                  <a:pt x="22234" y="107"/>
                  <a:pt x="21949" y="335"/>
                </a:cubicBezTo>
                <a:cubicBezTo>
                  <a:pt x="21682" y="502"/>
                  <a:pt x="21449" y="769"/>
                  <a:pt x="21282" y="1069"/>
                </a:cubicBezTo>
                <a:cubicBezTo>
                  <a:pt x="20815" y="1903"/>
                  <a:pt x="20415" y="2804"/>
                  <a:pt x="20081" y="3704"/>
                </a:cubicBezTo>
                <a:cubicBezTo>
                  <a:pt x="19314" y="5939"/>
                  <a:pt x="19114" y="8241"/>
                  <a:pt x="18947" y="10576"/>
                </a:cubicBezTo>
                <a:cubicBezTo>
                  <a:pt x="18947" y="11476"/>
                  <a:pt x="18847" y="12344"/>
                  <a:pt x="18680" y="13211"/>
                </a:cubicBezTo>
                <a:cubicBezTo>
                  <a:pt x="17946" y="15913"/>
                  <a:pt x="17112" y="18615"/>
                  <a:pt x="16278" y="21283"/>
                </a:cubicBezTo>
                <a:cubicBezTo>
                  <a:pt x="16011" y="22217"/>
                  <a:pt x="15678" y="23118"/>
                  <a:pt x="15378" y="24019"/>
                </a:cubicBezTo>
                <a:cubicBezTo>
                  <a:pt x="15311" y="23852"/>
                  <a:pt x="15244" y="23685"/>
                  <a:pt x="15211" y="23518"/>
                </a:cubicBezTo>
                <a:cubicBezTo>
                  <a:pt x="14877" y="21684"/>
                  <a:pt x="14577" y="19849"/>
                  <a:pt x="14143" y="18048"/>
                </a:cubicBezTo>
                <a:cubicBezTo>
                  <a:pt x="13943" y="17314"/>
                  <a:pt x="13676" y="16580"/>
                  <a:pt x="13343" y="15913"/>
                </a:cubicBezTo>
                <a:cubicBezTo>
                  <a:pt x="13237" y="15596"/>
                  <a:pt x="12965" y="15405"/>
                  <a:pt x="12674" y="15405"/>
                </a:cubicBezTo>
                <a:cubicBezTo>
                  <a:pt x="12597" y="15405"/>
                  <a:pt x="12519" y="15418"/>
                  <a:pt x="12442" y="15446"/>
                </a:cubicBezTo>
                <a:cubicBezTo>
                  <a:pt x="12109" y="15579"/>
                  <a:pt x="11875" y="15846"/>
                  <a:pt x="11775" y="16180"/>
                </a:cubicBezTo>
                <a:cubicBezTo>
                  <a:pt x="11675" y="16580"/>
                  <a:pt x="11642" y="16980"/>
                  <a:pt x="11675" y="17381"/>
                </a:cubicBezTo>
                <a:cubicBezTo>
                  <a:pt x="11708" y="20750"/>
                  <a:pt x="12742" y="23952"/>
                  <a:pt x="13877" y="27088"/>
                </a:cubicBezTo>
                <a:cubicBezTo>
                  <a:pt x="13977" y="27354"/>
                  <a:pt x="13977" y="27621"/>
                  <a:pt x="13877" y="27888"/>
                </a:cubicBezTo>
                <a:cubicBezTo>
                  <a:pt x="12275" y="31858"/>
                  <a:pt x="10007" y="35460"/>
                  <a:pt x="7505" y="38896"/>
                </a:cubicBezTo>
                <a:cubicBezTo>
                  <a:pt x="7439" y="39030"/>
                  <a:pt x="7405" y="39130"/>
                  <a:pt x="7339" y="39263"/>
                </a:cubicBezTo>
                <a:lnTo>
                  <a:pt x="7172" y="39130"/>
                </a:lnTo>
                <a:lnTo>
                  <a:pt x="7172" y="38929"/>
                </a:lnTo>
                <a:cubicBezTo>
                  <a:pt x="7105" y="37028"/>
                  <a:pt x="7072" y="35093"/>
                  <a:pt x="6938" y="33192"/>
                </a:cubicBezTo>
                <a:cubicBezTo>
                  <a:pt x="6838" y="32258"/>
                  <a:pt x="6671" y="31357"/>
                  <a:pt x="6438" y="30457"/>
                </a:cubicBezTo>
                <a:cubicBezTo>
                  <a:pt x="6406" y="30045"/>
                  <a:pt x="6074" y="29754"/>
                  <a:pt x="5670" y="29754"/>
                </a:cubicBezTo>
                <a:cubicBezTo>
                  <a:pt x="5648" y="29754"/>
                  <a:pt x="5626" y="29755"/>
                  <a:pt x="5604" y="29756"/>
                </a:cubicBezTo>
                <a:cubicBezTo>
                  <a:pt x="5137" y="29756"/>
                  <a:pt x="4937" y="30090"/>
                  <a:pt x="4770" y="30457"/>
                </a:cubicBezTo>
                <a:cubicBezTo>
                  <a:pt x="4737" y="30590"/>
                  <a:pt x="4670" y="30724"/>
                  <a:pt x="4670" y="30857"/>
                </a:cubicBezTo>
                <a:cubicBezTo>
                  <a:pt x="4570" y="32058"/>
                  <a:pt x="4336" y="33292"/>
                  <a:pt x="4470" y="34493"/>
                </a:cubicBezTo>
                <a:cubicBezTo>
                  <a:pt x="4637" y="36628"/>
                  <a:pt x="5037" y="38763"/>
                  <a:pt x="5337" y="40898"/>
                </a:cubicBezTo>
                <a:cubicBezTo>
                  <a:pt x="5404" y="41098"/>
                  <a:pt x="5371" y="41331"/>
                  <a:pt x="5270" y="41565"/>
                </a:cubicBezTo>
                <a:cubicBezTo>
                  <a:pt x="3769" y="43433"/>
                  <a:pt x="1868" y="44934"/>
                  <a:pt x="0" y="46468"/>
                </a:cubicBezTo>
                <a:lnTo>
                  <a:pt x="0" y="47969"/>
                </a:lnTo>
                <a:cubicBezTo>
                  <a:pt x="1768" y="46468"/>
                  <a:pt x="3603" y="45067"/>
                  <a:pt x="5204" y="43433"/>
                </a:cubicBezTo>
                <a:cubicBezTo>
                  <a:pt x="7138" y="41465"/>
                  <a:pt x="8873" y="39330"/>
                  <a:pt x="10341" y="36995"/>
                </a:cubicBezTo>
                <a:cubicBezTo>
                  <a:pt x="10441" y="36861"/>
                  <a:pt x="10608" y="36761"/>
                  <a:pt x="10741" y="36728"/>
                </a:cubicBezTo>
                <a:cubicBezTo>
                  <a:pt x="13777" y="36328"/>
                  <a:pt x="16679" y="35227"/>
                  <a:pt x="19247" y="33526"/>
                </a:cubicBezTo>
                <a:cubicBezTo>
                  <a:pt x="19781" y="33192"/>
                  <a:pt x="20248" y="32792"/>
                  <a:pt x="20681" y="32325"/>
                </a:cubicBezTo>
                <a:cubicBezTo>
                  <a:pt x="21215" y="31758"/>
                  <a:pt x="20848" y="30824"/>
                  <a:pt x="20048" y="30790"/>
                </a:cubicBezTo>
                <a:cubicBezTo>
                  <a:pt x="19827" y="30763"/>
                  <a:pt x="19611" y="30746"/>
                  <a:pt x="19397" y="30746"/>
                </a:cubicBezTo>
                <a:cubicBezTo>
                  <a:pt x="19094" y="30746"/>
                  <a:pt x="18793" y="30779"/>
                  <a:pt x="18480" y="30857"/>
                </a:cubicBezTo>
                <a:cubicBezTo>
                  <a:pt x="16679" y="31324"/>
                  <a:pt x="14944" y="32091"/>
                  <a:pt x="13376" y="33125"/>
                </a:cubicBezTo>
                <a:cubicBezTo>
                  <a:pt x="13076" y="33292"/>
                  <a:pt x="12776" y="33426"/>
                  <a:pt x="12542" y="33559"/>
                </a:cubicBezTo>
                <a:cubicBezTo>
                  <a:pt x="13476" y="31624"/>
                  <a:pt x="14477" y="29756"/>
                  <a:pt x="15311" y="27788"/>
                </a:cubicBezTo>
                <a:cubicBezTo>
                  <a:pt x="15911" y="26420"/>
                  <a:pt x="16312" y="24953"/>
                  <a:pt x="16812" y="23552"/>
                </a:cubicBezTo>
                <a:cubicBezTo>
                  <a:pt x="16912" y="23318"/>
                  <a:pt x="17079" y="23118"/>
                  <a:pt x="17279" y="22985"/>
                </a:cubicBezTo>
                <a:cubicBezTo>
                  <a:pt x="18847" y="22017"/>
                  <a:pt x="20481" y="21117"/>
                  <a:pt x="22016" y="20116"/>
                </a:cubicBezTo>
                <a:cubicBezTo>
                  <a:pt x="23016" y="19449"/>
                  <a:pt x="23984" y="18715"/>
                  <a:pt x="24918" y="17914"/>
                </a:cubicBezTo>
                <a:cubicBezTo>
                  <a:pt x="25318" y="17614"/>
                  <a:pt x="25418" y="17080"/>
                  <a:pt x="25185" y="16647"/>
                </a:cubicBezTo>
                <a:cubicBezTo>
                  <a:pt x="25003" y="16336"/>
                  <a:pt x="24661" y="16125"/>
                  <a:pt x="24298" y="16125"/>
                </a:cubicBezTo>
                <a:cubicBezTo>
                  <a:pt x="24194" y="16125"/>
                  <a:pt x="24088" y="16143"/>
                  <a:pt x="23984" y="16180"/>
                </a:cubicBezTo>
                <a:cubicBezTo>
                  <a:pt x="23550" y="16247"/>
                  <a:pt x="23117" y="16380"/>
                  <a:pt x="22716" y="16613"/>
                </a:cubicBezTo>
                <a:cubicBezTo>
                  <a:pt x="21549" y="17347"/>
                  <a:pt x="20415" y="18148"/>
                  <a:pt x="19280" y="18982"/>
                </a:cubicBezTo>
                <a:cubicBezTo>
                  <a:pt x="18813" y="19349"/>
                  <a:pt x="18413" y="19749"/>
                  <a:pt x="17946" y="20183"/>
                </a:cubicBezTo>
                <a:lnTo>
                  <a:pt x="17946" y="20016"/>
                </a:lnTo>
                <a:cubicBezTo>
                  <a:pt x="18813" y="17481"/>
                  <a:pt x="19280" y="14812"/>
                  <a:pt x="20648" y="12410"/>
                </a:cubicBezTo>
                <a:cubicBezTo>
                  <a:pt x="22149" y="9575"/>
                  <a:pt x="23217" y="6540"/>
                  <a:pt x="23817" y="3371"/>
                </a:cubicBezTo>
                <a:cubicBezTo>
                  <a:pt x="23950" y="2637"/>
                  <a:pt x="23984" y="1870"/>
                  <a:pt x="23917" y="1102"/>
                </a:cubicBezTo>
                <a:cubicBezTo>
                  <a:pt x="23851" y="399"/>
                  <a:pt x="23380" y="0"/>
                  <a:pt x="228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6" name="Google Shape;516;p9"/>
          <p:cNvSpPr/>
          <p:nvPr/>
        </p:nvSpPr>
        <p:spPr>
          <a:xfrm>
            <a:off x="1836538" y="5721710"/>
            <a:ext cx="80597" cy="87257"/>
          </a:xfrm>
          <a:custGeom>
            <a:avLst/>
            <a:gdLst/>
            <a:ahLst/>
            <a:cxnLst/>
            <a:rect l="l" t="t" r="r" b="b"/>
            <a:pathLst>
              <a:path w="1701" h="1837" extrusionOk="0">
                <a:moveTo>
                  <a:pt x="801" y="0"/>
                </a:moveTo>
                <a:cubicBezTo>
                  <a:pt x="334" y="0"/>
                  <a:pt x="0" y="367"/>
                  <a:pt x="0" y="934"/>
                </a:cubicBezTo>
                <a:cubicBezTo>
                  <a:pt x="0" y="1535"/>
                  <a:pt x="300" y="1835"/>
                  <a:pt x="834" y="1835"/>
                </a:cubicBezTo>
                <a:cubicBezTo>
                  <a:pt x="852" y="1836"/>
                  <a:pt x="871" y="1837"/>
                  <a:pt x="889" y="1837"/>
                </a:cubicBezTo>
                <a:cubicBezTo>
                  <a:pt x="1332" y="1837"/>
                  <a:pt x="1700" y="1450"/>
                  <a:pt x="1668" y="1001"/>
                </a:cubicBezTo>
                <a:cubicBezTo>
                  <a:pt x="1668" y="501"/>
                  <a:pt x="1301" y="67"/>
                  <a:pt x="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7" name="Google Shape;517;p9"/>
          <p:cNvSpPr/>
          <p:nvPr/>
        </p:nvSpPr>
        <p:spPr>
          <a:xfrm>
            <a:off x="1770155" y="5571087"/>
            <a:ext cx="71169" cy="71440"/>
          </a:xfrm>
          <a:custGeom>
            <a:avLst/>
            <a:gdLst/>
            <a:ahLst/>
            <a:cxnLst/>
            <a:rect l="l" t="t" r="r" b="b"/>
            <a:pathLst>
              <a:path w="1502" h="1504" extrusionOk="0">
                <a:moveTo>
                  <a:pt x="794" y="0"/>
                </a:moveTo>
                <a:cubicBezTo>
                  <a:pt x="774" y="0"/>
                  <a:pt x="754" y="1"/>
                  <a:pt x="734" y="2"/>
                </a:cubicBezTo>
                <a:cubicBezTo>
                  <a:pt x="716" y="1"/>
                  <a:pt x="697" y="0"/>
                  <a:pt x="679" y="0"/>
                </a:cubicBezTo>
                <a:cubicBezTo>
                  <a:pt x="304" y="0"/>
                  <a:pt x="0" y="323"/>
                  <a:pt x="0" y="736"/>
                </a:cubicBezTo>
                <a:cubicBezTo>
                  <a:pt x="0" y="1137"/>
                  <a:pt x="334" y="1470"/>
                  <a:pt x="734" y="1504"/>
                </a:cubicBezTo>
                <a:cubicBezTo>
                  <a:pt x="1168" y="1470"/>
                  <a:pt x="1501" y="1137"/>
                  <a:pt x="1501" y="703"/>
                </a:cubicBezTo>
                <a:cubicBezTo>
                  <a:pt x="1501" y="321"/>
                  <a:pt x="1198" y="0"/>
                  <a:pt x="7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8" name="Google Shape;518;p9"/>
          <p:cNvSpPr/>
          <p:nvPr/>
        </p:nvSpPr>
        <p:spPr>
          <a:xfrm>
            <a:off x="1672261" y="5726460"/>
            <a:ext cx="72637" cy="71725"/>
          </a:xfrm>
          <a:custGeom>
            <a:avLst/>
            <a:gdLst/>
            <a:ahLst/>
            <a:cxnLst/>
            <a:rect l="l" t="t" r="r" b="b"/>
            <a:pathLst>
              <a:path w="1533" h="1510" extrusionOk="0">
                <a:moveTo>
                  <a:pt x="765" y="0"/>
                </a:moveTo>
                <a:cubicBezTo>
                  <a:pt x="332" y="34"/>
                  <a:pt x="31" y="367"/>
                  <a:pt x="31" y="768"/>
                </a:cubicBezTo>
                <a:cubicBezTo>
                  <a:pt x="1" y="1167"/>
                  <a:pt x="309" y="1509"/>
                  <a:pt x="697" y="1509"/>
                </a:cubicBezTo>
                <a:cubicBezTo>
                  <a:pt x="730" y="1509"/>
                  <a:pt x="764" y="1507"/>
                  <a:pt x="799" y="1502"/>
                </a:cubicBezTo>
                <a:cubicBezTo>
                  <a:pt x="1199" y="1502"/>
                  <a:pt x="1533" y="1168"/>
                  <a:pt x="1533" y="768"/>
                </a:cubicBezTo>
                <a:cubicBezTo>
                  <a:pt x="1466" y="367"/>
                  <a:pt x="1166" y="34"/>
                  <a:pt x="7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9" name="Google Shape;519;p9"/>
          <p:cNvSpPr/>
          <p:nvPr/>
        </p:nvSpPr>
        <p:spPr>
          <a:xfrm>
            <a:off x="1032101" y="6662723"/>
            <a:ext cx="102773" cy="72912"/>
          </a:xfrm>
          <a:custGeom>
            <a:avLst/>
            <a:gdLst/>
            <a:ahLst/>
            <a:cxnLst/>
            <a:rect l="l" t="t" r="r" b="b"/>
            <a:pathLst>
              <a:path w="2169" h="1535" extrusionOk="0">
                <a:moveTo>
                  <a:pt x="934" y="0"/>
                </a:moveTo>
                <a:cubicBezTo>
                  <a:pt x="334" y="0"/>
                  <a:pt x="0" y="334"/>
                  <a:pt x="0" y="801"/>
                </a:cubicBezTo>
                <a:cubicBezTo>
                  <a:pt x="34" y="1234"/>
                  <a:pt x="367" y="1535"/>
                  <a:pt x="968" y="1535"/>
                </a:cubicBezTo>
                <a:cubicBezTo>
                  <a:pt x="1701" y="1535"/>
                  <a:pt x="2168" y="1001"/>
                  <a:pt x="1935" y="434"/>
                </a:cubicBezTo>
                <a:cubicBezTo>
                  <a:pt x="1735" y="0"/>
                  <a:pt x="1368" y="0"/>
                  <a:pt x="9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573682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>
            <a:spLocks noGrp="1"/>
          </p:cNvSpPr>
          <p:nvPr>
            <p:ph type="title"/>
          </p:nvPr>
        </p:nvSpPr>
        <p:spPr>
          <a:xfrm>
            <a:off x="1001516" y="5400865"/>
            <a:ext cx="10158806" cy="578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1"/>
          </p:nvPr>
        </p:nvSpPr>
        <p:spPr>
          <a:xfrm>
            <a:off x="1001516" y="4360400"/>
            <a:ext cx="10158806" cy="104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1pPr>
            <a:lvl2pPr lvl="1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178">
            <a:off x="9575885" y="858634"/>
            <a:ext cx="2585980" cy="1679309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4"/>
          <p:cNvSpPr/>
          <p:nvPr/>
        </p:nvSpPr>
        <p:spPr>
          <a:xfrm rot="2454330">
            <a:off x="1002761" y="302717"/>
            <a:ext cx="1336598" cy="2961051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4"/>
          <p:cNvSpPr/>
          <p:nvPr/>
        </p:nvSpPr>
        <p:spPr>
          <a:xfrm rot="-5400000" flipH="1">
            <a:off x="-1053721" y="1053719"/>
            <a:ext cx="3566477" cy="1459039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4"/>
          <p:cNvSpPr/>
          <p:nvPr/>
        </p:nvSpPr>
        <p:spPr>
          <a:xfrm rot="-5400000" flipH="1">
            <a:off x="3822031" y="101210"/>
            <a:ext cx="163719" cy="139906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4"/>
          <p:cNvSpPr/>
          <p:nvPr/>
        </p:nvSpPr>
        <p:spPr>
          <a:xfrm rot="-5400000" flipH="1">
            <a:off x="3119867" y="508728"/>
            <a:ext cx="163719" cy="139817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4"/>
          <p:cNvSpPr/>
          <p:nvPr/>
        </p:nvSpPr>
        <p:spPr>
          <a:xfrm rot="-5400000" flipH="1">
            <a:off x="3428059" y="-34678"/>
            <a:ext cx="210469" cy="279814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4"/>
          <p:cNvSpPr/>
          <p:nvPr/>
        </p:nvSpPr>
        <p:spPr>
          <a:xfrm rot="-5400000" flipH="1">
            <a:off x="1276215" y="-918616"/>
            <a:ext cx="1040395" cy="2877614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4"/>
          <p:cNvSpPr/>
          <p:nvPr/>
        </p:nvSpPr>
        <p:spPr>
          <a:xfrm rot="-5400000" flipH="1">
            <a:off x="312996" y="451894"/>
            <a:ext cx="57055" cy="5685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4"/>
          <p:cNvSpPr/>
          <p:nvPr/>
        </p:nvSpPr>
        <p:spPr>
          <a:xfrm rot="-5400000" flipH="1">
            <a:off x="70847" y="541026"/>
            <a:ext cx="128491" cy="127637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4"/>
          <p:cNvSpPr/>
          <p:nvPr/>
        </p:nvSpPr>
        <p:spPr>
          <a:xfrm rot="-5400000" flipH="1">
            <a:off x="1874814" y="185542"/>
            <a:ext cx="191288" cy="190815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4"/>
          <p:cNvSpPr/>
          <p:nvPr/>
        </p:nvSpPr>
        <p:spPr>
          <a:xfrm rot="5400000">
            <a:off x="9176610" y="-1061179"/>
            <a:ext cx="1909492" cy="4060982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4"/>
          <p:cNvSpPr/>
          <p:nvPr/>
        </p:nvSpPr>
        <p:spPr>
          <a:xfrm>
            <a:off x="10777455" y="376601"/>
            <a:ext cx="1384355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4"/>
          <p:cNvSpPr/>
          <p:nvPr/>
        </p:nvSpPr>
        <p:spPr>
          <a:xfrm>
            <a:off x="11371055" y="3165565"/>
            <a:ext cx="197128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4"/>
          <p:cNvSpPr/>
          <p:nvPr/>
        </p:nvSpPr>
        <p:spPr>
          <a:xfrm>
            <a:off x="11632672" y="3003772"/>
            <a:ext cx="99198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4"/>
          <p:cNvSpPr/>
          <p:nvPr/>
        </p:nvSpPr>
        <p:spPr>
          <a:xfrm>
            <a:off x="11572047" y="1203638"/>
            <a:ext cx="6063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4"/>
          <p:cNvSpPr/>
          <p:nvPr/>
        </p:nvSpPr>
        <p:spPr>
          <a:xfrm>
            <a:off x="11931165" y="858567"/>
            <a:ext cx="60572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4"/>
          <p:cNvSpPr/>
          <p:nvPr/>
        </p:nvSpPr>
        <p:spPr>
          <a:xfrm>
            <a:off x="11680696" y="1319107"/>
            <a:ext cx="136556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4"/>
          <p:cNvSpPr/>
          <p:nvPr/>
        </p:nvSpPr>
        <p:spPr>
          <a:xfrm rot="10800000" flipH="1">
            <a:off x="11453960" y="1924081"/>
            <a:ext cx="456630" cy="966188"/>
          </a:xfrm>
          <a:custGeom>
            <a:avLst/>
            <a:gdLst/>
            <a:ahLst/>
            <a:cxnLst/>
            <a:rect l="l" t="t" r="r" b="b"/>
            <a:pathLst>
              <a:path w="9507" h="20069" extrusionOk="0">
                <a:moveTo>
                  <a:pt x="9507" y="1"/>
                </a:moveTo>
                <a:cubicBezTo>
                  <a:pt x="4168" y="289"/>
                  <a:pt x="1" y="4686"/>
                  <a:pt x="1" y="10044"/>
                </a:cubicBezTo>
                <a:cubicBezTo>
                  <a:pt x="1" y="15383"/>
                  <a:pt x="4168" y="19780"/>
                  <a:pt x="9507" y="20068"/>
                </a:cubicBezTo>
                <a:lnTo>
                  <a:pt x="9507" y="1"/>
                </a:lnTo>
                <a:close/>
              </a:path>
            </a:pathLst>
          </a:custGeom>
          <a:solidFill>
            <a:srgbClr val="FFC6C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38857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29580" y="3069700"/>
            <a:ext cx="2516559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29580" y="2562233"/>
            <a:ext cx="2516559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22640" y="3069700"/>
            <a:ext cx="2516559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22640" y="2562233"/>
            <a:ext cx="2516559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15699" y="3069700"/>
            <a:ext cx="2516559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15699" y="2562233"/>
            <a:ext cx="2516559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29580" y="5414767"/>
            <a:ext cx="2516559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29580" y="4907300"/>
            <a:ext cx="2516559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22640" y="5414767"/>
            <a:ext cx="2516559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22640" y="4907300"/>
            <a:ext cx="2516559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15699" y="5414767"/>
            <a:ext cx="2516559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15699" y="4907300"/>
            <a:ext cx="2516559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6" y="920766"/>
            <a:ext cx="825632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57224" y="236308"/>
            <a:ext cx="504595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33871" y="1699600"/>
            <a:ext cx="4527652" cy="1128283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9698" y="1699600"/>
            <a:ext cx="4527652" cy="1128283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02218" y="1481963"/>
            <a:ext cx="215843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69792" y="1201736"/>
            <a:ext cx="108616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57728" y="2733403"/>
            <a:ext cx="66322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34782" y="1927298"/>
            <a:ext cx="149521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8782" y="3099733"/>
            <a:ext cx="182082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291" y="479036"/>
            <a:ext cx="108616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3227" y="2010703"/>
            <a:ext cx="66322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7670" y="920765"/>
            <a:ext cx="149521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60296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86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7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HEADER_2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7"/>
          <p:cNvGrpSpPr/>
          <p:nvPr/>
        </p:nvGrpSpPr>
        <p:grpSpPr>
          <a:xfrm flipH="1">
            <a:off x="-369215" y="4896284"/>
            <a:ext cx="12873348" cy="3077736"/>
            <a:chOff x="-40211" y="-1158024"/>
            <a:chExt cx="9678956" cy="2308302"/>
          </a:xfrm>
        </p:grpSpPr>
        <p:grpSp>
          <p:nvGrpSpPr>
            <p:cNvPr id="235" name="Google Shape;235;p7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236" name="Google Shape;236;p7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237" name="Google Shape;237;p7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38" name="Google Shape;238;p7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239" name="Google Shape;239;p7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240" name="Google Shape;240;p7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241" name="Google Shape;241;p7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242" name="Google Shape;242;p7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3" name="Google Shape;243;p7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5" name="Google Shape;245;p7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622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676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199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014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911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055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313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125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8DF7-E4E3-41F2-B1AE-6D7658FF3C37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3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TITLE_AND_TWO_COLUMNS_2_1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13"/>
          <p:cNvGrpSpPr/>
          <p:nvPr/>
        </p:nvGrpSpPr>
        <p:grpSpPr>
          <a:xfrm>
            <a:off x="10989953" y="-509419"/>
            <a:ext cx="2823839" cy="7342697"/>
            <a:chOff x="8262906" y="-382065"/>
            <a:chExt cx="2123132" cy="5507023"/>
          </a:xfrm>
        </p:grpSpPr>
        <p:sp>
          <p:nvSpPr>
            <p:cNvPr id="320" name="Google Shape;320;p13"/>
            <p:cNvSpPr/>
            <p:nvPr/>
          </p:nvSpPr>
          <p:spPr>
            <a:xfrm rot="6763602" flipH="1">
              <a:off x="8773390" y="4053825"/>
              <a:ext cx="587976" cy="115400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" name="Google Shape;321;p13"/>
            <p:cNvSpPr/>
            <p:nvPr/>
          </p:nvSpPr>
          <p:spPr>
            <a:xfrm rot="2700194" flipH="1">
              <a:off x="8531209" y="3389367"/>
              <a:ext cx="1161675" cy="791216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" name="Google Shape;322;p13"/>
            <p:cNvSpPr/>
            <p:nvPr/>
          </p:nvSpPr>
          <p:spPr>
            <a:xfrm rot="7659498">
              <a:off x="8592587" y="1575951"/>
              <a:ext cx="1463771" cy="1552168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" name="Google Shape;323;p13"/>
            <p:cNvSpPr/>
            <p:nvPr/>
          </p:nvSpPr>
          <p:spPr>
            <a:xfrm rot="-6796755">
              <a:off x="8307523" y="978016"/>
              <a:ext cx="1609042" cy="1156522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79"/>
                <a:t> </a:t>
              </a:r>
              <a:endParaRPr sz="2479"/>
            </a:p>
          </p:txBody>
        </p:sp>
        <p:sp>
          <p:nvSpPr>
            <p:cNvPr id="324" name="Google Shape;324;p13"/>
            <p:cNvSpPr/>
            <p:nvPr/>
          </p:nvSpPr>
          <p:spPr>
            <a:xfrm rot="7780461">
              <a:off x="8532957" y="-103284"/>
              <a:ext cx="1068813" cy="733103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</p:grpSp>
      <p:grpSp>
        <p:nvGrpSpPr>
          <p:cNvPr id="325" name="Google Shape;325;p13"/>
          <p:cNvGrpSpPr/>
          <p:nvPr/>
        </p:nvGrpSpPr>
        <p:grpSpPr>
          <a:xfrm>
            <a:off x="-1129855" y="15"/>
            <a:ext cx="2649826" cy="7057461"/>
            <a:chOff x="-849493" y="11"/>
            <a:chExt cx="1992298" cy="5293096"/>
          </a:xfrm>
        </p:grpSpPr>
        <p:sp>
          <p:nvSpPr>
            <p:cNvPr id="326" name="Google Shape;326;p13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" name="Google Shape;327;p13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" name="Google Shape;328;p13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" name="Google Shape;329;p13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330" name="Google Shape;330;p13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4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9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37" name="Google Shape;437;p19"/>
          <p:cNvGrpSpPr/>
          <p:nvPr/>
        </p:nvGrpSpPr>
        <p:grpSpPr>
          <a:xfrm>
            <a:off x="-1129855" y="15"/>
            <a:ext cx="2649826" cy="7057461"/>
            <a:chOff x="-849493" y="11"/>
            <a:chExt cx="1992298" cy="5293096"/>
          </a:xfrm>
        </p:grpSpPr>
        <p:sp>
          <p:nvSpPr>
            <p:cNvPr id="438" name="Google Shape;438;p19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9" name="Google Shape;439;p19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0" name="Google Shape;440;p19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1" name="Google Shape;441;p19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442" name="Google Shape;442;p19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7">
  <p:cSld name="TITLE_ONLY_4_1_1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0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45" name="Google Shape;445;p20"/>
          <p:cNvGrpSpPr/>
          <p:nvPr/>
        </p:nvGrpSpPr>
        <p:grpSpPr>
          <a:xfrm>
            <a:off x="10989953" y="-509419"/>
            <a:ext cx="2823839" cy="7342697"/>
            <a:chOff x="8262906" y="-382065"/>
            <a:chExt cx="2123132" cy="5507023"/>
          </a:xfrm>
        </p:grpSpPr>
        <p:sp>
          <p:nvSpPr>
            <p:cNvPr id="446" name="Google Shape;446;p20"/>
            <p:cNvSpPr/>
            <p:nvPr/>
          </p:nvSpPr>
          <p:spPr>
            <a:xfrm rot="6763602" flipH="1">
              <a:off x="8773390" y="4053825"/>
              <a:ext cx="587976" cy="115400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7" name="Google Shape;447;p20"/>
            <p:cNvSpPr/>
            <p:nvPr/>
          </p:nvSpPr>
          <p:spPr>
            <a:xfrm rot="2700194" flipH="1">
              <a:off x="8531209" y="3389367"/>
              <a:ext cx="1161675" cy="791216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8" name="Google Shape;448;p20"/>
            <p:cNvSpPr/>
            <p:nvPr/>
          </p:nvSpPr>
          <p:spPr>
            <a:xfrm rot="7659498">
              <a:off x="8592587" y="1575951"/>
              <a:ext cx="1463771" cy="1552168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9" name="Google Shape;449;p20"/>
            <p:cNvSpPr/>
            <p:nvPr/>
          </p:nvSpPr>
          <p:spPr>
            <a:xfrm rot="-6796755">
              <a:off x="8307523" y="978016"/>
              <a:ext cx="1609042" cy="1156522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79"/>
                <a:t> </a:t>
              </a:r>
              <a:endParaRPr sz="2479"/>
            </a:p>
          </p:txBody>
        </p:sp>
        <p:sp>
          <p:nvSpPr>
            <p:cNvPr id="450" name="Google Shape;450;p20"/>
            <p:cNvSpPr/>
            <p:nvPr/>
          </p:nvSpPr>
          <p:spPr>
            <a:xfrm rot="7780461">
              <a:off x="8532957" y="-103284"/>
              <a:ext cx="1068813" cy="733103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</p:grpSp>
      <p:sp>
        <p:nvSpPr>
          <p:cNvPr id="451" name="Google Shape;451;p20"/>
          <p:cNvSpPr/>
          <p:nvPr/>
        </p:nvSpPr>
        <p:spPr>
          <a:xfrm rot="-776128">
            <a:off x="4785922" y="1989275"/>
            <a:ext cx="6108487" cy="3649116"/>
          </a:xfrm>
          <a:custGeom>
            <a:avLst/>
            <a:gdLst/>
            <a:ahLst/>
            <a:cxnLst/>
            <a:rect l="l" t="t" r="r" b="b"/>
            <a:pathLst>
              <a:path w="64216" h="49977" extrusionOk="0">
                <a:moveTo>
                  <a:pt x="30696" y="1"/>
                </a:moveTo>
                <a:cubicBezTo>
                  <a:pt x="18783" y="1"/>
                  <a:pt x="6566" y="3786"/>
                  <a:pt x="4506" y="10331"/>
                </a:cubicBezTo>
                <a:cubicBezTo>
                  <a:pt x="1" y="24614"/>
                  <a:pt x="18236" y="49977"/>
                  <a:pt x="38104" y="49977"/>
                </a:cubicBezTo>
                <a:cubicBezTo>
                  <a:pt x="38977" y="49977"/>
                  <a:pt x="39854" y="49928"/>
                  <a:pt x="40732" y="49826"/>
                </a:cubicBezTo>
                <a:cubicBezTo>
                  <a:pt x="54008" y="48259"/>
                  <a:pt x="64215" y="25743"/>
                  <a:pt x="53741" y="8397"/>
                </a:cubicBezTo>
                <a:cubicBezTo>
                  <a:pt x="50248" y="2604"/>
                  <a:pt x="40576" y="1"/>
                  <a:pt x="306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52" name="Google Shape;452;p20"/>
          <p:cNvSpPr txBox="1">
            <a:spLocks noGrp="1"/>
          </p:cNvSpPr>
          <p:nvPr>
            <p:ph type="subTitle" idx="1"/>
          </p:nvPr>
        </p:nvSpPr>
        <p:spPr>
          <a:xfrm>
            <a:off x="5880257" y="2954244"/>
            <a:ext cx="3928258" cy="17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3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1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55" name="Google Shape;455;p21"/>
          <p:cNvGrpSpPr/>
          <p:nvPr/>
        </p:nvGrpSpPr>
        <p:grpSpPr>
          <a:xfrm rot="10800000" flipH="1">
            <a:off x="-376031" y="5316651"/>
            <a:ext cx="12913914" cy="3184769"/>
            <a:chOff x="-121536" y="-1158024"/>
            <a:chExt cx="9709456" cy="2388577"/>
          </a:xfrm>
        </p:grpSpPr>
        <p:grpSp>
          <p:nvGrpSpPr>
            <p:cNvPr id="456" name="Google Shape;456;p21"/>
            <p:cNvGrpSpPr/>
            <p:nvPr/>
          </p:nvGrpSpPr>
          <p:grpSpPr>
            <a:xfrm>
              <a:off x="6081083" y="-614891"/>
              <a:ext cx="3506837" cy="1845444"/>
              <a:chOff x="6187208" y="-865691"/>
              <a:chExt cx="3506837" cy="1845444"/>
            </a:xfrm>
          </p:grpSpPr>
          <p:grpSp>
            <p:nvGrpSpPr>
              <p:cNvPr id="457" name="Google Shape;457;p21"/>
              <p:cNvGrpSpPr/>
              <p:nvPr/>
            </p:nvGrpSpPr>
            <p:grpSpPr>
              <a:xfrm>
                <a:off x="7366217" y="-816369"/>
                <a:ext cx="2327828" cy="1796122"/>
                <a:chOff x="6492440" y="137823"/>
                <a:chExt cx="1862263" cy="1419747"/>
              </a:xfrm>
            </p:grpSpPr>
            <p:sp>
              <p:nvSpPr>
                <p:cNvPr id="458" name="Google Shape;458;p21"/>
                <p:cNvSpPr/>
                <p:nvPr/>
              </p:nvSpPr>
              <p:spPr>
                <a:xfrm rot="2679705" flipH="1">
                  <a:off x="7340381" y="697132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9" name="Google Shape;459;p21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460" name="Google Shape;460;p21"/>
              <p:cNvSpPr/>
              <p:nvPr/>
            </p:nvSpPr>
            <p:spPr>
              <a:xfrm rot="8580511">
                <a:off x="6254204" y="-540673"/>
                <a:ext cx="1300341" cy="657661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461" name="Google Shape;461;p21"/>
            <p:cNvSpPr/>
            <p:nvPr/>
          </p:nvSpPr>
          <p:spPr>
            <a:xfrm rot="-1981052">
              <a:off x="145395" y="-4001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462" name="Google Shape;462;p21"/>
            <p:cNvGrpSpPr/>
            <p:nvPr/>
          </p:nvGrpSpPr>
          <p:grpSpPr>
            <a:xfrm>
              <a:off x="884069" y="-1158024"/>
              <a:ext cx="5195368" cy="2073394"/>
              <a:chOff x="3134640" y="3960283"/>
              <a:chExt cx="4156295" cy="1638917"/>
            </a:xfrm>
          </p:grpSpPr>
          <p:sp>
            <p:nvSpPr>
              <p:cNvPr id="463" name="Google Shape;463;p21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4" name="Google Shape;464;p21"/>
              <p:cNvSpPr/>
              <p:nvPr/>
            </p:nvSpPr>
            <p:spPr>
              <a:xfrm rot="1381831">
                <a:off x="6584349" y="4714630"/>
                <a:ext cx="644734" cy="438562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5" name="Google Shape;465;p21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6" name="Google Shape;466;p21"/>
              <p:cNvSpPr/>
              <p:nvPr/>
            </p:nvSpPr>
            <p:spPr>
              <a:xfrm flipH="1">
                <a:off x="5374830" y="4685025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4"/>
          <p:cNvSpPr txBox="1">
            <a:spLocks noGrp="1"/>
          </p:cNvSpPr>
          <p:nvPr>
            <p:ph type="subTitle" idx="1"/>
          </p:nvPr>
        </p:nvSpPr>
        <p:spPr>
          <a:xfrm>
            <a:off x="1480163" y="3691433"/>
            <a:ext cx="4486473" cy="19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85" name="Google Shape;485;p24"/>
          <p:cNvSpPr txBox="1">
            <a:spLocks noGrp="1"/>
          </p:cNvSpPr>
          <p:nvPr>
            <p:ph type="title"/>
          </p:nvPr>
        </p:nvSpPr>
        <p:spPr>
          <a:xfrm>
            <a:off x="1097113" y="1915233"/>
            <a:ext cx="5252573" cy="199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6" name="Google Shape;486;p24"/>
          <p:cNvGrpSpPr/>
          <p:nvPr/>
        </p:nvGrpSpPr>
        <p:grpSpPr>
          <a:xfrm>
            <a:off x="-1129855" y="15"/>
            <a:ext cx="2649826" cy="7057461"/>
            <a:chOff x="-849493" y="11"/>
            <a:chExt cx="1992298" cy="5293096"/>
          </a:xfrm>
        </p:grpSpPr>
        <p:sp>
          <p:nvSpPr>
            <p:cNvPr id="487" name="Google Shape;487;p24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8" name="Google Shape;488;p24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9" name="Google Shape;489;p24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0" name="Google Shape;490;p24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491" name="Google Shape;491;p24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3">
  <p:cSld name="ONE_COLUMN_TEXT_2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5"/>
          <p:cNvSpPr txBox="1">
            <a:spLocks noGrp="1"/>
          </p:cNvSpPr>
          <p:nvPr>
            <p:ph type="subTitle" idx="1"/>
          </p:nvPr>
        </p:nvSpPr>
        <p:spPr>
          <a:xfrm>
            <a:off x="1422073" y="2980233"/>
            <a:ext cx="3974144" cy="19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94" name="Google Shape;494;p25"/>
          <p:cNvSpPr txBox="1">
            <a:spLocks noGrp="1"/>
          </p:cNvSpPr>
          <p:nvPr>
            <p:ph type="title"/>
          </p:nvPr>
        </p:nvSpPr>
        <p:spPr>
          <a:xfrm>
            <a:off x="782859" y="2507233"/>
            <a:ext cx="5252573" cy="6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95" name="Google Shape;495;p25"/>
          <p:cNvGrpSpPr/>
          <p:nvPr/>
        </p:nvGrpSpPr>
        <p:grpSpPr>
          <a:xfrm rot="10800000">
            <a:off x="-376031" y="5316651"/>
            <a:ext cx="12913914" cy="3184769"/>
            <a:chOff x="-121536" y="-1158024"/>
            <a:chExt cx="9709456" cy="2388577"/>
          </a:xfrm>
        </p:grpSpPr>
        <p:grpSp>
          <p:nvGrpSpPr>
            <p:cNvPr id="496" name="Google Shape;496;p25"/>
            <p:cNvGrpSpPr/>
            <p:nvPr/>
          </p:nvGrpSpPr>
          <p:grpSpPr>
            <a:xfrm>
              <a:off x="6081083" y="-614891"/>
              <a:ext cx="3506837" cy="1845444"/>
              <a:chOff x="6187208" y="-865691"/>
              <a:chExt cx="3506837" cy="1845444"/>
            </a:xfrm>
          </p:grpSpPr>
          <p:grpSp>
            <p:nvGrpSpPr>
              <p:cNvPr id="497" name="Google Shape;497;p25"/>
              <p:cNvGrpSpPr/>
              <p:nvPr/>
            </p:nvGrpSpPr>
            <p:grpSpPr>
              <a:xfrm>
                <a:off x="7366217" y="-816369"/>
                <a:ext cx="2327828" cy="1796122"/>
                <a:chOff x="6492440" y="137823"/>
                <a:chExt cx="1862263" cy="1419747"/>
              </a:xfrm>
            </p:grpSpPr>
            <p:sp>
              <p:nvSpPr>
                <p:cNvPr id="498" name="Google Shape;498;p25"/>
                <p:cNvSpPr/>
                <p:nvPr/>
              </p:nvSpPr>
              <p:spPr>
                <a:xfrm rot="2679705" flipH="1">
                  <a:off x="7340381" y="697132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99" name="Google Shape;499;p25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500" name="Google Shape;500;p25"/>
              <p:cNvSpPr/>
              <p:nvPr/>
            </p:nvSpPr>
            <p:spPr>
              <a:xfrm rot="8580511">
                <a:off x="6254204" y="-540673"/>
                <a:ext cx="1300341" cy="657661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501" name="Google Shape;501;p25"/>
            <p:cNvSpPr/>
            <p:nvPr/>
          </p:nvSpPr>
          <p:spPr>
            <a:xfrm rot="-1981052">
              <a:off x="145395" y="-4001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02" name="Google Shape;502;p25"/>
            <p:cNvGrpSpPr/>
            <p:nvPr/>
          </p:nvGrpSpPr>
          <p:grpSpPr>
            <a:xfrm>
              <a:off x="884069" y="-1158024"/>
              <a:ext cx="5195368" cy="2073394"/>
              <a:chOff x="3134640" y="3960283"/>
              <a:chExt cx="4156295" cy="1638917"/>
            </a:xfrm>
          </p:grpSpPr>
          <p:sp>
            <p:nvSpPr>
              <p:cNvPr id="503" name="Google Shape;503;p25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4" name="Google Shape;504;p25"/>
              <p:cNvSpPr/>
              <p:nvPr/>
            </p:nvSpPr>
            <p:spPr>
              <a:xfrm rot="1381831">
                <a:off x="6584349" y="4714630"/>
                <a:ext cx="644734" cy="438562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5" name="Google Shape;505;p25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6" name="Google Shape;506;p25"/>
              <p:cNvSpPr/>
              <p:nvPr/>
            </p:nvSpPr>
            <p:spPr>
              <a:xfrm flipH="1">
                <a:off x="5374830" y="4685025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  <p:grpSp>
        <p:nvGrpSpPr>
          <p:cNvPr id="507" name="Google Shape;507;p25"/>
          <p:cNvGrpSpPr/>
          <p:nvPr/>
        </p:nvGrpSpPr>
        <p:grpSpPr>
          <a:xfrm>
            <a:off x="-355748" y="-1473283"/>
            <a:ext cx="12873348" cy="3077736"/>
            <a:chOff x="-40211" y="-1158024"/>
            <a:chExt cx="9678956" cy="2308302"/>
          </a:xfrm>
        </p:grpSpPr>
        <p:grpSp>
          <p:nvGrpSpPr>
            <p:cNvPr id="508" name="Google Shape;508;p25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509" name="Google Shape;509;p25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510" name="Google Shape;510;p25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11" name="Google Shape;511;p25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512" name="Google Shape;512;p25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513" name="Google Shape;513;p25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14" name="Google Shape;514;p25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515" name="Google Shape;515;p25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6" name="Google Shape;516;p25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7" name="Google Shape;517;p25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8" name="Google Shape;518;p25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7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0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1536633"/>
            <a:ext cx="11332694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●"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9" r:id="rId4"/>
    <p:sldLayoutId id="2147483665" r:id="rId5"/>
    <p:sldLayoutId id="2147483666" r:id="rId6"/>
    <p:sldLayoutId id="2147483667" r:id="rId7"/>
    <p:sldLayoutId id="2147483670" r:id="rId8"/>
    <p:sldLayoutId id="2147483671" r:id="rId9"/>
    <p:sldLayoutId id="2147483679" r:id="rId10"/>
    <p:sldLayoutId id="2147483680" r:id="rId11"/>
    <p:sldLayoutId id="2147483681" r:id="rId12"/>
    <p:sldLayoutId id="2147483682" r:id="rId13"/>
    <p:sldLayoutId id="2147483684" r:id="rId14"/>
    <p:sldLayoutId id="2147483701" r:id="rId15"/>
    <p:sldLayoutId id="2147483700" r:id="rId16"/>
    <p:sldLayoutId id="2147483699" r:id="rId17"/>
    <p:sldLayoutId id="2147483698" r:id="rId18"/>
    <p:sldLayoutId id="2147483697" r:id="rId19"/>
    <p:sldLayoutId id="2147483696" r:id="rId20"/>
    <p:sldLayoutId id="2147483695" r:id="rId21"/>
    <p:sldLayoutId id="2147483694" r:id="rId22"/>
    <p:sldLayoutId id="2147483689" r:id="rId23"/>
    <p:sldLayoutId id="2147483690" r:id="rId24"/>
    <p:sldLayoutId id="2147483691" r:id="rId25"/>
    <p:sldLayoutId id="2147483692" r:id="rId26"/>
    <p:sldLayoutId id="2147483693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t="-5000" r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8DF7-E4E3-41F2-B1AE-6D7658FF3C37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3A3B5-7B5D-4331-BC11-9154B31FE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6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6.wdp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audio" Target="../media/audio9.wav"/><Relationship Id="rId4" Type="http://schemas.openxmlformats.org/officeDocument/2006/relationships/audio" Target="../media/audio8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audio" Target="../media/audio9.wav"/><Relationship Id="rId4" Type="http://schemas.openxmlformats.org/officeDocument/2006/relationships/audio" Target="../media/audio8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audio" Target="../media/audio1.wav"/><Relationship Id="rId10" Type="http://schemas.microsoft.com/office/2007/relationships/hdphoto" Target="../media/hdphoto2.wdp"/><Relationship Id="rId4" Type="http://schemas.openxmlformats.org/officeDocument/2006/relationships/image" Target="../media/image4.jpeg"/><Relationship Id="rId9" Type="http://schemas.openxmlformats.org/officeDocument/2006/relationships/image" Target="../media/image8.pn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12" Type="http://schemas.microsoft.com/office/2007/relationships/hdphoto" Target="../media/hdphoto1.wdp"/><Relationship Id="rId2" Type="http://schemas.openxmlformats.org/officeDocument/2006/relationships/audio" Target="../media/audio2.wav"/><Relationship Id="rId16" Type="http://schemas.microsoft.com/office/2007/relationships/hdphoto" Target="../media/hdphoto4.wdp"/><Relationship Id="rId1" Type="http://schemas.openxmlformats.org/officeDocument/2006/relationships/slideLayout" Target="../slideLayouts/slideLayout14.xml"/><Relationship Id="rId6" Type="http://schemas.openxmlformats.org/officeDocument/2006/relationships/audio" Target="../media/audio6.wav"/><Relationship Id="rId11" Type="http://schemas.openxmlformats.org/officeDocument/2006/relationships/image" Target="../media/image6.png"/><Relationship Id="rId5" Type="http://schemas.openxmlformats.org/officeDocument/2006/relationships/audio" Target="../media/audio5.wav"/><Relationship Id="rId15" Type="http://schemas.openxmlformats.org/officeDocument/2006/relationships/image" Target="../media/image10.png"/><Relationship Id="rId10" Type="http://schemas.microsoft.com/office/2007/relationships/hdphoto" Target="../media/hdphoto2.wdp"/><Relationship Id="rId4" Type="http://schemas.openxmlformats.org/officeDocument/2006/relationships/audio" Target="../media/audio4.wav"/><Relationship Id="rId9" Type="http://schemas.openxmlformats.org/officeDocument/2006/relationships/image" Target="../media/image8.png"/><Relationship Id="rId1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12" Type="http://schemas.microsoft.com/office/2007/relationships/hdphoto" Target="../media/hdphoto1.wdp"/><Relationship Id="rId2" Type="http://schemas.openxmlformats.org/officeDocument/2006/relationships/audio" Target="../media/audio2.wav"/><Relationship Id="rId16" Type="http://schemas.microsoft.com/office/2007/relationships/hdphoto" Target="../media/hdphoto4.wdp"/><Relationship Id="rId1" Type="http://schemas.openxmlformats.org/officeDocument/2006/relationships/slideLayout" Target="../slideLayouts/slideLayout14.xml"/><Relationship Id="rId6" Type="http://schemas.openxmlformats.org/officeDocument/2006/relationships/audio" Target="../media/audio6.wav"/><Relationship Id="rId11" Type="http://schemas.openxmlformats.org/officeDocument/2006/relationships/image" Target="../media/image6.png"/><Relationship Id="rId5" Type="http://schemas.openxmlformats.org/officeDocument/2006/relationships/audio" Target="../media/audio5.wav"/><Relationship Id="rId15" Type="http://schemas.openxmlformats.org/officeDocument/2006/relationships/image" Target="../media/image10.png"/><Relationship Id="rId10" Type="http://schemas.microsoft.com/office/2007/relationships/hdphoto" Target="../media/hdphoto2.wdp"/><Relationship Id="rId4" Type="http://schemas.openxmlformats.org/officeDocument/2006/relationships/audio" Target="../media/audio4.wav"/><Relationship Id="rId9" Type="http://schemas.openxmlformats.org/officeDocument/2006/relationships/image" Target="../media/image8.png"/><Relationship Id="rId1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12" Type="http://schemas.microsoft.com/office/2007/relationships/hdphoto" Target="../media/hdphoto1.wdp"/><Relationship Id="rId2" Type="http://schemas.openxmlformats.org/officeDocument/2006/relationships/audio" Target="../media/audio2.wav"/><Relationship Id="rId16" Type="http://schemas.microsoft.com/office/2007/relationships/hdphoto" Target="../media/hdphoto4.wdp"/><Relationship Id="rId1" Type="http://schemas.openxmlformats.org/officeDocument/2006/relationships/slideLayout" Target="../slideLayouts/slideLayout14.xml"/><Relationship Id="rId6" Type="http://schemas.openxmlformats.org/officeDocument/2006/relationships/audio" Target="../media/audio6.wav"/><Relationship Id="rId11" Type="http://schemas.openxmlformats.org/officeDocument/2006/relationships/image" Target="../media/image6.png"/><Relationship Id="rId5" Type="http://schemas.openxmlformats.org/officeDocument/2006/relationships/audio" Target="../media/audio5.wav"/><Relationship Id="rId15" Type="http://schemas.openxmlformats.org/officeDocument/2006/relationships/image" Target="../media/image10.png"/><Relationship Id="rId10" Type="http://schemas.microsoft.com/office/2007/relationships/hdphoto" Target="../media/hdphoto2.wdp"/><Relationship Id="rId4" Type="http://schemas.openxmlformats.org/officeDocument/2006/relationships/audio" Target="../media/audio4.wav"/><Relationship Id="rId9" Type="http://schemas.openxmlformats.org/officeDocument/2006/relationships/image" Target="../media/image8.png"/><Relationship Id="rId1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AF3282-8889-422D-A289-071A48A52A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12157087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D895E58-7F58-4BA2-9784-75BA01B41C9E}"/>
              </a:ext>
            </a:extLst>
          </p:cNvPr>
          <p:cNvSpPr txBox="1">
            <a:spLocks/>
          </p:cNvSpPr>
          <p:nvPr/>
        </p:nvSpPr>
        <p:spPr>
          <a:xfrm>
            <a:off x="16042" y="2743200"/>
            <a:ext cx="797083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835479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6">
            <a:extLst>
              <a:ext uri="{FF2B5EF4-FFF2-40B4-BE49-F238E27FC236}">
                <a16:creationId xmlns:a16="http://schemas.microsoft.com/office/drawing/2014/main" id="{90FBFD4B-6208-44DD-AF29-E694242FF345}"/>
              </a:ext>
            </a:extLst>
          </p:cNvPr>
          <p:cNvSpPr txBox="1">
            <a:spLocks/>
          </p:cNvSpPr>
          <p:nvPr/>
        </p:nvSpPr>
        <p:spPr>
          <a:xfrm>
            <a:off x="3138268" y="6354140"/>
            <a:ext cx="7981653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532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36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36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36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36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36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36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36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36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algn="r"/>
            <a:r>
              <a:rPr lang="en-US" sz="21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100" i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2100" i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tích</a:t>
            </a:r>
            <a:r>
              <a:rPr lang="en-US" sz="2100" i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i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100" i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i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– </a:t>
            </a:r>
            <a:r>
              <a:rPr lang="en-US" sz="21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Trịnh</a:t>
            </a:r>
            <a:r>
              <a:rPr lang="en-US" sz="21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lang="en-US" sz="21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1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100" i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CA74105-F7B9-4010-95CE-B0F1AFFB50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5069" y="-8123"/>
            <a:ext cx="10263188" cy="638175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SỰ TÍCH CÂY THÌ LÀ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F165FB-4EC4-41BA-8263-8B9FA286AB5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5024" y="423258"/>
            <a:ext cx="12015537" cy="5818301"/>
          </a:xfrm>
        </p:spPr>
        <p:txBody>
          <a:bodyPr/>
          <a:lstStyle/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cối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bèn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cối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-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dừa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-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cau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-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mít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mãi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hết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vắn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tắt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-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cải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-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ớt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-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tỏi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Khi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dáng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mảnh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khảnh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xíu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-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xíu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ích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 –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thưa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-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Thưa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nấu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canh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riêu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chả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chả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mực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ngon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ạ.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- Ừ,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-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marL="139700" indent="0" algn="just">
              <a:lnSpc>
                <a:spcPct val="100000"/>
              </a:lnSpc>
              <a:buNone/>
            </a:pPr>
            <a:endParaRPr lang="en-US" sz="2100" dirty="0">
              <a:solidFill>
                <a:schemeClr val="tx1"/>
              </a:solidFill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F5F8C0-D7A6-45B9-BBCC-E7E91B2D1DB8}"/>
              </a:ext>
            </a:extLst>
          </p:cNvPr>
          <p:cNvCxnSpPr>
            <a:cxnSpLocks/>
          </p:cNvCxnSpPr>
          <p:nvPr/>
        </p:nvCxnSpPr>
        <p:spPr>
          <a:xfrm>
            <a:off x="1352588" y="1138303"/>
            <a:ext cx="10693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D0DFA11-EFA4-4311-9351-84BD2954C265}"/>
              </a:ext>
            </a:extLst>
          </p:cNvPr>
          <p:cNvCxnSpPr>
            <a:cxnSpLocks/>
          </p:cNvCxnSpPr>
          <p:nvPr/>
        </p:nvCxnSpPr>
        <p:spPr>
          <a:xfrm>
            <a:off x="8305897" y="3711992"/>
            <a:ext cx="16241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E56C477-7B02-4B21-8B01-F63396AD176F}"/>
              </a:ext>
            </a:extLst>
          </p:cNvPr>
          <p:cNvCxnSpPr>
            <a:cxnSpLocks/>
          </p:cNvCxnSpPr>
          <p:nvPr/>
        </p:nvCxnSpPr>
        <p:spPr>
          <a:xfrm>
            <a:off x="3138268" y="4995908"/>
            <a:ext cx="13053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6">
            <a:extLst>
              <a:ext uri="{FF2B5EF4-FFF2-40B4-BE49-F238E27FC236}">
                <a16:creationId xmlns:a16="http://schemas.microsoft.com/office/drawing/2014/main" id="{90FBFD4B-6208-44DD-AF29-E694242FF345}"/>
              </a:ext>
            </a:extLst>
          </p:cNvPr>
          <p:cNvSpPr txBox="1">
            <a:spLocks/>
          </p:cNvSpPr>
          <p:nvPr/>
        </p:nvSpPr>
        <p:spPr>
          <a:xfrm>
            <a:off x="3138268" y="6354140"/>
            <a:ext cx="7981653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532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36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36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36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36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36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36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36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36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70AB"/>
              </a:buClr>
              <a:buSzPts val="3600"/>
              <a:buFont typeface="Patrick Hand SC"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Patrick Hand SC"/>
              </a:rPr>
              <a:t>(</a:t>
            </a:r>
            <a:r>
              <a:rPr kumimoji="0" lang="en-US" sz="2100" b="0" i="1" u="none" strike="noStrike" kern="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Patrick Hand SC"/>
              </a:rPr>
              <a:t>Sự</a:t>
            </a:r>
            <a:r>
              <a:rPr kumimoji="0" lang="en-US" sz="2100" b="0" i="1" u="none" strike="noStrike" kern="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Patrick Hand SC"/>
              </a:rPr>
              <a:t> </a:t>
            </a:r>
            <a:r>
              <a:rPr kumimoji="0" lang="en-US" sz="2100" b="0" i="1" u="none" strike="noStrike" kern="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Patrick Hand SC"/>
              </a:rPr>
              <a:t>tích</a:t>
            </a:r>
            <a:r>
              <a:rPr kumimoji="0" lang="en-US" sz="2100" b="0" i="1" u="none" strike="noStrike" kern="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Patrick Hand SC"/>
              </a:rPr>
              <a:t> </a:t>
            </a:r>
            <a:r>
              <a:rPr kumimoji="0" lang="en-US" sz="2100" b="0" i="1" u="none" strike="noStrike" kern="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Patrick Hand SC"/>
              </a:rPr>
              <a:t>cây</a:t>
            </a:r>
            <a:r>
              <a:rPr kumimoji="0" lang="en-US" sz="2100" b="0" i="1" u="none" strike="noStrike" kern="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Patrick Hand SC"/>
              </a:rPr>
              <a:t> </a:t>
            </a:r>
            <a:r>
              <a:rPr kumimoji="0" lang="en-US" sz="2100" b="0" i="1" u="none" strike="noStrike" kern="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Patrick Hand SC"/>
              </a:rPr>
              <a:t>thì</a:t>
            </a:r>
            <a:r>
              <a:rPr kumimoji="0" lang="en-US" sz="2100" b="0" i="1" u="none" strike="noStrike" kern="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Patrick Hand SC"/>
              </a:rPr>
              <a:t> </a:t>
            </a:r>
            <a:r>
              <a:rPr kumimoji="0" lang="en-US" sz="2100" b="0" i="1" u="none" strike="noStrike" kern="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Patrick Hand SC"/>
              </a:rPr>
              <a:t>là</a:t>
            </a:r>
            <a:r>
              <a:rPr kumimoji="0" lang="en-US" sz="2100" b="0" i="1" u="none" strike="noStrike" kern="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Patrick Hand SC"/>
              </a:rPr>
              <a:t> 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Patrick Hand SC"/>
              </a:rPr>
              <a:t>–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Patrick Hand SC"/>
              </a:rPr>
              <a:t>Trịnh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Patrick Hand SC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Patrick Hand SC"/>
              </a:rPr>
              <a:t>Mạnh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Patrick Hand SC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Patrick Hand SC"/>
              </a:rPr>
              <a:t>kể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Patrick Hand SC"/>
              </a:rPr>
              <a:t>)</a:t>
            </a:r>
            <a:endParaRPr kumimoji="0" lang="en-US" sz="2100" b="0" i="1" u="none" strike="noStrike" kern="0" cap="none" spc="0" normalizeH="0" baseline="0" noProof="0" dirty="0">
              <a:ln>
                <a:noFill/>
              </a:ln>
              <a:solidFill>
                <a:srgbClr val="003642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Patrick Hand SC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CA74105-F7B9-4010-95CE-B0F1AFFB50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5069" y="-8123"/>
            <a:ext cx="10263188" cy="638175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SỰ TÍCH CÂY THÌ LÀ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F165FB-4EC4-41BA-8263-8B9FA286AB5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5024" y="423258"/>
            <a:ext cx="12015537" cy="5818301"/>
          </a:xfrm>
        </p:spPr>
        <p:txBody>
          <a:bodyPr/>
          <a:lstStyle/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cối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bèn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cối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21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-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dừa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-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cau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-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mít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mãi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hết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vắn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tắt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-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cải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-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ớt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-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tỏi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Khi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dáng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mảnh</a:t>
            </a:r>
            <a:r>
              <a:rPr lang="en-US" sz="21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khảnh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xíu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-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xíu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ích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 –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thưa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-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Thưa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nấu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canh</a:t>
            </a:r>
            <a:r>
              <a:rPr lang="en-US" sz="21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riêu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chả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chả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mực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ngon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ạ.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- Ừ,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-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marL="139700" indent="0" algn="just">
              <a:lnSpc>
                <a:spcPct val="100000"/>
              </a:lnSpc>
              <a:buNone/>
            </a:pPr>
            <a:endParaRPr lang="en-US" sz="2100" dirty="0">
              <a:solidFill>
                <a:schemeClr val="tx1"/>
              </a:solidFill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F5F8C0-D7A6-45B9-BBCC-E7E91B2D1DB8}"/>
              </a:ext>
            </a:extLst>
          </p:cNvPr>
          <p:cNvCxnSpPr>
            <a:cxnSpLocks/>
          </p:cNvCxnSpPr>
          <p:nvPr/>
        </p:nvCxnSpPr>
        <p:spPr>
          <a:xfrm>
            <a:off x="1352588" y="1138303"/>
            <a:ext cx="10693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D0DFA11-EFA4-4311-9351-84BD2954C265}"/>
              </a:ext>
            </a:extLst>
          </p:cNvPr>
          <p:cNvCxnSpPr>
            <a:cxnSpLocks/>
          </p:cNvCxnSpPr>
          <p:nvPr/>
        </p:nvCxnSpPr>
        <p:spPr>
          <a:xfrm>
            <a:off x="8305897" y="3711992"/>
            <a:ext cx="16241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E56C477-7B02-4B21-8B01-F63396AD176F}"/>
              </a:ext>
            </a:extLst>
          </p:cNvPr>
          <p:cNvCxnSpPr>
            <a:cxnSpLocks/>
          </p:cNvCxnSpPr>
          <p:nvPr/>
        </p:nvCxnSpPr>
        <p:spPr>
          <a:xfrm>
            <a:off x="3138268" y="4995908"/>
            <a:ext cx="13053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922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747;p69">
            <a:extLst>
              <a:ext uri="{FF2B5EF4-FFF2-40B4-BE49-F238E27FC236}">
                <a16:creationId xmlns:a16="http://schemas.microsoft.com/office/drawing/2014/main" id="{A38B7E0E-3A83-4AF3-BBB0-9246F3102945}"/>
              </a:ext>
            </a:extLst>
          </p:cNvPr>
          <p:cNvSpPr/>
          <p:nvPr/>
        </p:nvSpPr>
        <p:spPr>
          <a:xfrm>
            <a:off x="576993" y="1359004"/>
            <a:ext cx="601309" cy="602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57E00E-C670-4A5E-9837-072083BDF7BC}"/>
              </a:ext>
            </a:extLst>
          </p:cNvPr>
          <p:cNvSpPr txBox="1"/>
          <p:nvPr/>
        </p:nvSpPr>
        <p:spPr>
          <a:xfrm>
            <a:off x="1178301" y="1306461"/>
            <a:ext cx="5433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Mảnh khảnh: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D59A06-438C-4E4A-96F4-7F1BB13B829F}"/>
              </a:ext>
            </a:extLst>
          </p:cNvPr>
          <p:cNvSpPr txBox="1"/>
          <p:nvPr/>
        </p:nvSpPr>
        <p:spPr>
          <a:xfrm>
            <a:off x="4185371" y="1306461"/>
            <a:ext cx="9371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 gầy, nhỏ, trông có vẻ yếu ớt.</a:t>
            </a:r>
          </a:p>
        </p:txBody>
      </p:sp>
      <p:pic>
        <p:nvPicPr>
          <p:cNvPr id="1026" name="Picture 2" descr="Kỹ thuật trồng rau thìa là trong thùng xốp">
            <a:extLst>
              <a:ext uri="{FF2B5EF4-FFF2-40B4-BE49-F238E27FC236}">
                <a16:creationId xmlns:a16="http://schemas.microsoft.com/office/drawing/2014/main" id="{0185E8A7-1E34-4AF2-85D5-AFBE12CC7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610" y="2580404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ông dụng tuyệt vời của cây thì là">
            <a:extLst>
              <a:ext uri="{FF2B5EF4-FFF2-40B4-BE49-F238E27FC236}">
                <a16:creationId xmlns:a16="http://schemas.microsoft.com/office/drawing/2014/main" id="{BE1CC7B5-FE1B-478B-8E2C-8E3C0FC0C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301" y="2580404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6">
            <a:extLst>
              <a:ext uri="{FF2B5EF4-FFF2-40B4-BE49-F238E27FC236}">
                <a16:creationId xmlns:a16="http://schemas.microsoft.com/office/drawing/2014/main" id="{90FBFD4B-6208-44DD-AF29-E694242FF345}"/>
              </a:ext>
            </a:extLst>
          </p:cNvPr>
          <p:cNvSpPr txBox="1">
            <a:spLocks/>
          </p:cNvSpPr>
          <p:nvPr/>
        </p:nvSpPr>
        <p:spPr>
          <a:xfrm>
            <a:off x="3138268" y="6354140"/>
            <a:ext cx="7981653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532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36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36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36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36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36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36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36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36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algn="r"/>
            <a:r>
              <a:rPr lang="en-US" sz="21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100" i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2100" i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tích</a:t>
            </a:r>
            <a:r>
              <a:rPr lang="en-US" sz="2100" i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i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100" i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i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– </a:t>
            </a:r>
            <a:r>
              <a:rPr lang="en-US" sz="21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Trịnh</a:t>
            </a:r>
            <a:r>
              <a:rPr lang="en-US" sz="21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lang="en-US" sz="21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1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100" i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CA74105-F7B9-4010-95CE-B0F1AFFB50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5069" y="-8123"/>
            <a:ext cx="10263188" cy="638175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SỰ TÍCH CÂY THÌ LÀ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F165FB-4EC4-41BA-8263-8B9FA286AB5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5024" y="423258"/>
            <a:ext cx="12015537" cy="5818301"/>
          </a:xfrm>
        </p:spPr>
        <p:txBody>
          <a:bodyPr/>
          <a:lstStyle/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cối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bèn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cối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-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dừa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-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cau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-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mít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mãi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hết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vắn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tắt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-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cải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-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ớt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-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tỏi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Khi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dáng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mảnh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khảnh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xíu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-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xíu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ích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 –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thưa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-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Thưa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nấu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canh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riêu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chả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chả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mực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ngon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ạ.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- Ừ,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-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marL="139700" indent="0" algn="just">
              <a:lnSpc>
                <a:spcPct val="100000"/>
              </a:lnSpc>
              <a:buNone/>
            </a:pPr>
            <a:endParaRPr lang="en-US" sz="2100" dirty="0">
              <a:solidFill>
                <a:schemeClr val="tx1"/>
              </a:solidFill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661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6">
            <a:extLst>
              <a:ext uri="{FF2B5EF4-FFF2-40B4-BE49-F238E27FC236}">
                <a16:creationId xmlns:a16="http://schemas.microsoft.com/office/drawing/2014/main" id="{90FBFD4B-6208-44DD-AF29-E694242FF345}"/>
              </a:ext>
            </a:extLst>
          </p:cNvPr>
          <p:cNvSpPr txBox="1">
            <a:spLocks/>
          </p:cNvSpPr>
          <p:nvPr/>
        </p:nvSpPr>
        <p:spPr>
          <a:xfrm>
            <a:off x="3138268" y="6354140"/>
            <a:ext cx="7981653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532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36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36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36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36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36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36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36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36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algn="r"/>
            <a:r>
              <a:rPr lang="en-US" sz="21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100" i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2100" i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tích</a:t>
            </a:r>
            <a:r>
              <a:rPr lang="en-US" sz="2100" i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i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100" i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i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i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– </a:t>
            </a:r>
            <a:r>
              <a:rPr lang="en-US" sz="21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Trịnh</a:t>
            </a:r>
            <a:r>
              <a:rPr lang="en-US" sz="21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lang="en-US" sz="21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1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100" i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CA74105-F7B9-4010-95CE-B0F1AFFB50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5069" y="-8123"/>
            <a:ext cx="10263188" cy="638175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SỰ TÍCH CÂY THÌ LÀ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F165FB-4EC4-41BA-8263-8B9FA286AB5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5024" y="423258"/>
            <a:ext cx="12015537" cy="5818301"/>
          </a:xfrm>
        </p:spPr>
        <p:txBody>
          <a:bodyPr/>
          <a:lstStyle/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cối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bèn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cối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-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dừa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-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cau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-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mít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mãi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hết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vắn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tắt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-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cải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-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ớt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-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tỏi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Khi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dáng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mảnh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khảnh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xíu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xíu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ích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–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rgbClr val="FC1859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thưa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- </a:t>
            </a:r>
            <a:r>
              <a:rPr lang="en-US" sz="2100" dirty="0" err="1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Thưa</a:t>
            </a:r>
            <a:r>
              <a:rPr lang="en-US" sz="2100" dirty="0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100" dirty="0" err="1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100" dirty="0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nấu</a:t>
            </a:r>
            <a:r>
              <a:rPr lang="en-US" sz="2100" dirty="0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canh</a:t>
            </a:r>
            <a:r>
              <a:rPr lang="en-US" sz="2100" dirty="0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riêu</a:t>
            </a:r>
            <a:r>
              <a:rPr lang="en-US" sz="2100" dirty="0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2100" dirty="0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100" dirty="0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100" dirty="0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chả</a:t>
            </a:r>
            <a:r>
              <a:rPr lang="en-US" sz="2100" dirty="0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2100" dirty="0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100" dirty="0" err="1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chả</a:t>
            </a:r>
            <a:r>
              <a:rPr lang="en-US" sz="2100" dirty="0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mực</a:t>
            </a:r>
            <a:r>
              <a:rPr lang="en-US" sz="2100" dirty="0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100" dirty="0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100" dirty="0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100" dirty="0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100" dirty="0" err="1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100" dirty="0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r>
              <a:rPr lang="en-US" sz="2100" dirty="0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100" dirty="0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ngon</a:t>
            </a:r>
            <a:r>
              <a:rPr lang="en-US" sz="2100" dirty="0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ạ.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- Ừ,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  <a:r>
              <a:rPr lang="en-US" sz="2100" dirty="0" err="1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rgbClr val="0505D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2100" dirty="0">
                <a:solidFill>
                  <a:srgbClr val="F7A6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100" dirty="0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100" dirty="0" err="1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100" dirty="0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100" dirty="0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100" dirty="0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2100" dirty="0" err="1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100" dirty="0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sz="2100" dirty="0" err="1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2100" dirty="0">
                <a:solidFill>
                  <a:srgbClr val="0EEF03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marL="139700" indent="0" algn="just">
              <a:lnSpc>
                <a:spcPct val="100000"/>
              </a:lnSpc>
              <a:buNone/>
            </a:pPr>
            <a:endParaRPr lang="en-US" sz="2100" dirty="0">
              <a:solidFill>
                <a:schemeClr val="tx1"/>
              </a:solidFill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95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1650;p43"/>
          <p:cNvSpPr/>
          <p:nvPr/>
        </p:nvSpPr>
        <p:spPr>
          <a:xfrm>
            <a:off x="2480748" y="2317756"/>
            <a:ext cx="2222488" cy="2222488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r>
              <a:rPr lang="en" sz="2479"/>
              <a:t> </a:t>
            </a:r>
            <a:endParaRPr sz="2479"/>
          </a:p>
        </p:txBody>
      </p:sp>
      <p:pic>
        <p:nvPicPr>
          <p:cNvPr id="1026" name="Picture 2" descr="Girl with Book (#2) | Free SVG">
            <a:extLst>
              <a:ext uri="{FF2B5EF4-FFF2-40B4-BE49-F238E27FC236}">
                <a16:creationId xmlns:a16="http://schemas.microsoft.com/office/drawing/2014/main" id="{73B7203D-52E9-4383-BC67-8035BF1F6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466" y="-45362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89E6C4-AD1D-41CF-8326-6054470D6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654" y="2742822"/>
            <a:ext cx="5255207" cy="134733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6">
            <a:extLst>
              <a:ext uri="{FF2B5EF4-FFF2-40B4-BE49-F238E27FC236}">
                <a16:creationId xmlns:a16="http://schemas.microsoft.com/office/drawing/2014/main" id="{90FBFD4B-6208-44DD-AF29-E694242FF345}"/>
              </a:ext>
            </a:extLst>
          </p:cNvPr>
          <p:cNvSpPr txBox="1">
            <a:spLocks/>
          </p:cNvSpPr>
          <p:nvPr/>
        </p:nvSpPr>
        <p:spPr>
          <a:xfrm>
            <a:off x="3138268" y="6354140"/>
            <a:ext cx="7981653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532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36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36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36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36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36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36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36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36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70AB"/>
              </a:buClr>
              <a:buSzPts val="3600"/>
              <a:buFont typeface="Patrick Hand SC"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Patrick Hand SC"/>
              </a:rPr>
              <a:t>(</a:t>
            </a:r>
            <a:r>
              <a:rPr kumimoji="0" lang="en-US" sz="2100" b="0" i="1" u="none" strike="noStrike" kern="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Patrick Hand SC"/>
              </a:rPr>
              <a:t>Sự</a:t>
            </a:r>
            <a:r>
              <a:rPr kumimoji="0" lang="en-US" sz="2100" b="0" i="1" u="none" strike="noStrike" kern="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Patrick Hand SC"/>
              </a:rPr>
              <a:t> </a:t>
            </a:r>
            <a:r>
              <a:rPr kumimoji="0" lang="en-US" sz="2100" b="0" i="1" u="none" strike="noStrike" kern="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Patrick Hand SC"/>
              </a:rPr>
              <a:t>tích</a:t>
            </a:r>
            <a:r>
              <a:rPr kumimoji="0" lang="en-US" sz="2100" b="0" i="1" u="none" strike="noStrike" kern="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Patrick Hand SC"/>
              </a:rPr>
              <a:t> </a:t>
            </a:r>
            <a:r>
              <a:rPr kumimoji="0" lang="en-US" sz="2100" b="0" i="1" u="none" strike="noStrike" kern="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Patrick Hand SC"/>
              </a:rPr>
              <a:t>cây</a:t>
            </a:r>
            <a:r>
              <a:rPr kumimoji="0" lang="en-US" sz="2100" b="0" i="1" u="none" strike="noStrike" kern="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Patrick Hand SC"/>
              </a:rPr>
              <a:t> </a:t>
            </a:r>
            <a:r>
              <a:rPr kumimoji="0" lang="en-US" sz="2100" b="0" i="1" u="none" strike="noStrike" kern="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Patrick Hand SC"/>
              </a:rPr>
              <a:t>thì</a:t>
            </a:r>
            <a:r>
              <a:rPr kumimoji="0" lang="en-US" sz="2100" b="0" i="1" u="none" strike="noStrike" kern="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Patrick Hand SC"/>
              </a:rPr>
              <a:t> </a:t>
            </a:r>
            <a:r>
              <a:rPr kumimoji="0" lang="en-US" sz="2100" b="0" i="1" u="none" strike="noStrike" kern="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Patrick Hand SC"/>
              </a:rPr>
              <a:t>là</a:t>
            </a:r>
            <a:r>
              <a:rPr kumimoji="0" lang="en-US" sz="2100" b="0" i="1" u="none" strike="noStrike" kern="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Patrick Hand SC"/>
              </a:rPr>
              <a:t> 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Patrick Hand SC"/>
              </a:rPr>
              <a:t>–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Patrick Hand SC"/>
              </a:rPr>
              <a:t>Trịnh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Patrick Hand SC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Patrick Hand SC"/>
              </a:rPr>
              <a:t>Mạnh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Patrick Hand SC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Patrick Hand SC"/>
              </a:rPr>
              <a:t>kể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Patrick Hand SC"/>
              </a:rPr>
              <a:t>)</a:t>
            </a:r>
            <a:endParaRPr kumimoji="0" lang="en-US" sz="2100" b="0" i="1" u="none" strike="noStrike" kern="0" cap="none" spc="0" normalizeH="0" baseline="0" noProof="0" dirty="0">
              <a:ln>
                <a:noFill/>
              </a:ln>
              <a:solidFill>
                <a:srgbClr val="003642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Patrick Hand SC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CA74105-F7B9-4010-95CE-B0F1AFFB50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5069" y="-8123"/>
            <a:ext cx="10263188" cy="638175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SỰ TÍCH CÂY THÌ LÀ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F165FB-4EC4-41BA-8263-8B9FA286AB5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5024" y="423258"/>
            <a:ext cx="12015537" cy="5818301"/>
          </a:xfrm>
        </p:spPr>
        <p:txBody>
          <a:bodyPr/>
          <a:lstStyle/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cối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bèn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cối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-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dừa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-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cau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-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mít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mãi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hết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vắn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tắt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-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cải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-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ớt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-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tỏi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Khi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dáng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mảnh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khảnh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xíu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-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xíu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ích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 –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thưa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-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Thưa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nấu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canh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riêu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chả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chả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mực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ngon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ạ.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- Ừ,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-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marL="139700" indent="0" algn="just">
              <a:lnSpc>
                <a:spcPct val="100000"/>
              </a:lnSpc>
              <a:buNone/>
            </a:pPr>
            <a:endParaRPr lang="en-US" sz="2100" dirty="0">
              <a:solidFill>
                <a:schemeClr val="tx1"/>
              </a:solidFill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941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48" y="2900720"/>
            <a:ext cx="3505143" cy="2385154"/>
          </a:xfrm>
          <a:prstGeom prst="rect">
            <a:avLst/>
          </a:prstGeom>
        </p:spPr>
      </p:pic>
      <p:sp>
        <p:nvSpPr>
          <p:cNvPr id="9" name="Google Shape;796;p40"/>
          <p:cNvSpPr txBox="1">
            <a:spLocks noGrp="1"/>
          </p:cNvSpPr>
          <p:nvPr>
            <p:ph type="title"/>
          </p:nvPr>
        </p:nvSpPr>
        <p:spPr>
          <a:xfrm>
            <a:off x="4069186" y="1909505"/>
            <a:ext cx="10264543" cy="637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r>
              <a:rPr lang="en-US" sz="48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 giãn nào!</a:t>
            </a:r>
          </a:p>
        </p:txBody>
      </p:sp>
    </p:spTree>
    <p:extLst>
      <p:ext uri="{BB962C8B-B14F-4D97-AF65-F5344CB8AC3E}">
        <p14:creationId xmlns:p14="http://schemas.microsoft.com/office/powerpoint/2010/main" val="3435744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442119" y="638263"/>
            <a:ext cx="11483912" cy="1299584"/>
            <a:chOff x="294783" y="915918"/>
            <a:chExt cx="11483912" cy="1299584"/>
          </a:xfrm>
        </p:grpSpPr>
        <p:grpSp>
          <p:nvGrpSpPr>
            <p:cNvPr id="22" name="Group 21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24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5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978050" y="1015173"/>
              <a:ext cx="108006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Đóng vai trời và cây cối, diễn lại cảnh trời đặt tên cho các loài cây.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E30B4AC7-6171-4F42-BDA7-4BD0781AD12C}"/>
              </a:ext>
            </a:extLst>
          </p:cNvPr>
          <p:cNvSpPr/>
          <p:nvPr/>
        </p:nvSpPr>
        <p:spPr>
          <a:xfrm>
            <a:off x="1125385" y="2066561"/>
            <a:ext cx="108006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  <a:defRPr/>
            </a:pPr>
            <a:r>
              <a:rPr lang="en-US" sz="36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</a:t>
            </a:r>
          </a:p>
          <a:p>
            <a:pPr marL="0" indent="0" algn="just">
              <a:buNone/>
              <a:defRPr/>
            </a:pPr>
            <a:r>
              <a:rPr lang="en-US" sz="36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		: - Chú thì ta đặt tên cho là cây dừa.</a:t>
            </a:r>
          </a:p>
          <a:p>
            <a:pPr marL="0" indent="0" algn="just">
              <a:buNone/>
              <a:defRPr/>
            </a:pPr>
            <a:r>
              <a:rPr lang="en-US" sz="36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dừa	: - Con cảm ơn ạ!</a:t>
            </a:r>
            <a:endParaRPr lang="vi-VN" sz="36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443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38963" y="231491"/>
            <a:ext cx="11585161" cy="1096524"/>
            <a:chOff x="294783" y="915918"/>
            <a:chExt cx="11585161" cy="1096524"/>
          </a:xfrm>
        </p:grpSpPr>
        <p:grpSp>
          <p:nvGrpSpPr>
            <p:cNvPr id="22" name="Group 21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24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36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5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480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079299" y="935224"/>
              <a:ext cx="1080064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Để được trời đặt tên, cái cây dáng mảnh khảnh, lá nhỏ xíu đã giới thiệu về mình như thế nào?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0629B3E-72D8-4C85-A305-134C78C30A5B}"/>
              </a:ext>
            </a:extLst>
          </p:cNvPr>
          <p:cNvSpPr txBox="1"/>
          <p:nvPr/>
        </p:nvSpPr>
        <p:spPr>
          <a:xfrm>
            <a:off x="1065424" y="1369645"/>
            <a:ext cx="1080064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indent="0" algn="just">
              <a:lnSpc>
                <a:spcPct val="100000"/>
              </a:lnSpc>
              <a:buFont typeface="Roboto Condensed"/>
              <a:buNone/>
            </a:pP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Khi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dáng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mảnh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khảnh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xíu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  <a:p>
            <a:pPr marL="139700" indent="0" algn="just">
              <a:lnSpc>
                <a:spcPct val="100000"/>
              </a:lnSpc>
              <a:buFont typeface="Roboto Condensed"/>
              <a:buNone/>
            </a:pP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xíu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ích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–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139700" indent="0" algn="just">
              <a:lnSpc>
                <a:spcPct val="100000"/>
              </a:lnSpc>
              <a:buFont typeface="Roboto Condensed"/>
              <a:buNone/>
            </a:pP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thưa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139700" indent="0" algn="just">
              <a:lnSpc>
                <a:spcPct val="100000"/>
              </a:lnSpc>
              <a:buFont typeface="Roboto Condensed"/>
              <a:buNone/>
            </a:pP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Thưa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nấu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canh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riêu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mực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ạ.</a:t>
            </a:r>
          </a:p>
          <a:p>
            <a:pPr marL="139700" indent="0" algn="just">
              <a:lnSpc>
                <a:spcPct val="100000"/>
              </a:lnSpc>
              <a:buFont typeface="Roboto Condensed"/>
              <a:buNone/>
            </a:pP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139700" indent="0" algn="just">
              <a:lnSpc>
                <a:spcPct val="100000"/>
              </a:lnSpc>
              <a:buFont typeface="Roboto Condensed"/>
              <a:buNone/>
            </a:pP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Ừ,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  <a:p>
            <a:pPr marL="139700" indent="0" algn="just">
              <a:lnSpc>
                <a:spcPct val="100000"/>
              </a:lnSpc>
              <a:buFont typeface="Roboto Condensed"/>
              <a:buNone/>
            </a:pP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139700" indent="0" algn="just">
              <a:lnSpc>
                <a:spcPct val="100000"/>
              </a:lnSpc>
              <a:buFont typeface="Roboto Condensed"/>
              <a:buNone/>
            </a:pP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0A47799-D1E5-4689-9B10-F78D918116F3}"/>
              </a:ext>
            </a:extLst>
          </p:cNvPr>
          <p:cNvCxnSpPr>
            <a:cxnSpLocks/>
          </p:cNvCxnSpPr>
          <p:nvPr/>
        </p:nvCxnSpPr>
        <p:spPr>
          <a:xfrm>
            <a:off x="2275646" y="3240684"/>
            <a:ext cx="94664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A9E9F56-7DE1-42D0-B51C-801491E6CA9B}"/>
              </a:ext>
            </a:extLst>
          </p:cNvPr>
          <p:cNvCxnSpPr>
            <a:cxnSpLocks/>
          </p:cNvCxnSpPr>
          <p:nvPr/>
        </p:nvCxnSpPr>
        <p:spPr>
          <a:xfrm>
            <a:off x="1289657" y="3625313"/>
            <a:ext cx="21792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6FC954D-729E-4630-B945-2DD07160057A}"/>
              </a:ext>
            </a:extLst>
          </p:cNvPr>
          <p:cNvSpPr txBox="1"/>
          <p:nvPr/>
        </p:nvSpPr>
        <p:spPr>
          <a:xfrm>
            <a:off x="1009274" y="5480293"/>
            <a:ext cx="10732783" cy="1384995"/>
          </a:xfrm>
          <a:prstGeom prst="rect">
            <a:avLst/>
          </a:prstGeom>
          <a:solidFill>
            <a:srgbClr val="CEEBEA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 được trời đặt tên, cái cây dáng mảnh khảnh, lá nhỏ xíu đã giới thiệu về mình là: </a:t>
            </a:r>
            <a:r>
              <a:rPr lang="en-US" sz="2800" i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Thưa trời, khi nấu canh riêu cá hoặc làm chả cá, chả mực mà không có con thì mất cả ngon ạ.</a:t>
            </a:r>
          </a:p>
        </p:txBody>
      </p:sp>
    </p:spTree>
    <p:extLst>
      <p:ext uri="{BB962C8B-B14F-4D97-AF65-F5344CB8AC3E}">
        <p14:creationId xmlns:p14="http://schemas.microsoft.com/office/powerpoint/2010/main" val="402012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036ADA-DBC7-4A1A-8024-FFC9D482995C}"/>
              </a:ext>
            </a:extLst>
          </p:cNvPr>
          <p:cNvSpPr txBox="1"/>
          <p:nvPr/>
        </p:nvSpPr>
        <p:spPr>
          <a:xfrm>
            <a:off x="2581331" y="234658"/>
            <a:ext cx="8257999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114">
              <a:lnSpc>
                <a:spcPct val="150000"/>
              </a:lnSpc>
              <a:buClrTx/>
              <a:defRPr/>
            </a:pPr>
            <a:r>
              <a:rPr lang="en-US" sz="3192" b="1" kern="1200" dirty="0" err="1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lang="en-US" sz="3192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192" b="1" kern="1200" dirty="0" err="1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hai</a:t>
            </a:r>
            <a:r>
              <a:rPr lang="en-US" sz="3192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192" b="1" kern="1200" dirty="0" err="1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lang="en-US" sz="3192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 28 </a:t>
            </a:r>
            <a:r>
              <a:rPr lang="en-US" sz="3192" b="1" kern="1200" dirty="0" err="1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lang="en-US" sz="3192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 2 </a:t>
            </a:r>
            <a:r>
              <a:rPr lang="en-US" sz="3192" b="1" kern="1200" dirty="0" err="1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lang="en-US" sz="3192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 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911049-C43B-401A-B499-11D8DF962B28}"/>
              </a:ext>
            </a:extLst>
          </p:cNvPr>
          <p:cNvSpPr txBox="1"/>
          <p:nvPr/>
        </p:nvSpPr>
        <p:spPr>
          <a:xfrm>
            <a:off x="3888684" y="1128820"/>
            <a:ext cx="5903423" cy="583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114">
              <a:buClrTx/>
            </a:pPr>
            <a:r>
              <a:rPr lang="en-US" sz="3192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    </a:t>
            </a:r>
            <a:r>
              <a:rPr lang="en-US" sz="3192" b="1" kern="1200" dirty="0" err="1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Tiếng</a:t>
            </a:r>
            <a:r>
              <a:rPr lang="en-US" sz="3192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192" b="1" kern="1200" dirty="0" err="1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Việt</a:t>
            </a:r>
            <a:endParaRPr lang="en-US" sz="3192" b="1" kern="1200" dirty="0">
              <a:solidFill>
                <a:srgbClr val="FF0000"/>
              </a:solidFill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C3F468-A840-457B-959A-FC05BD1CD3A2}"/>
              </a:ext>
            </a:extLst>
          </p:cNvPr>
          <p:cNvSpPr txBox="1"/>
          <p:nvPr/>
        </p:nvSpPr>
        <p:spPr>
          <a:xfrm>
            <a:off x="3395847" y="1774606"/>
            <a:ext cx="6977899" cy="583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114">
              <a:buClrTx/>
            </a:pPr>
            <a:r>
              <a:rPr lang="en-US" sz="3192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   </a:t>
            </a:r>
            <a:r>
              <a:rPr lang="en-US" sz="3192" b="1" kern="1200" dirty="0" err="1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Đọc</a:t>
            </a:r>
            <a:r>
              <a:rPr lang="en-US" sz="3192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: </a:t>
            </a:r>
            <a:r>
              <a:rPr lang="en-US" sz="3192" b="1" kern="1200" dirty="0" err="1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Sự</a:t>
            </a:r>
            <a:r>
              <a:rPr lang="en-US" sz="3192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192" b="1" kern="1200" dirty="0" err="1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tích</a:t>
            </a:r>
            <a:r>
              <a:rPr lang="en-US" sz="3192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192" b="1" kern="1200" dirty="0" err="1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cây</a:t>
            </a:r>
            <a:r>
              <a:rPr lang="en-US" sz="3192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192" b="1" kern="1200" dirty="0" err="1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thì</a:t>
            </a:r>
            <a:r>
              <a:rPr lang="en-US" sz="3192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192" b="1" kern="1200" dirty="0" err="1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là</a:t>
            </a:r>
            <a:r>
              <a:rPr lang="en-US" sz="3192" b="1" kern="1200" dirty="0">
                <a:solidFill>
                  <a:srgbClr val="FF0000"/>
                </a:solidFill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4622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823119" y="281948"/>
            <a:ext cx="10515600" cy="745586"/>
            <a:chOff x="294783" y="915918"/>
            <a:chExt cx="10515600" cy="745586"/>
          </a:xfrm>
        </p:grpSpPr>
        <p:grpSp>
          <p:nvGrpSpPr>
            <p:cNvPr id="22" name="Group 21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24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5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3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978051" y="1015173"/>
              <a:ext cx="98323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Vì sao cây này có tên là “thì là”?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58033" y="1194073"/>
            <a:ext cx="112442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indent="0" algn="just">
              <a:lnSpc>
                <a:spcPct val="100000"/>
              </a:lnSpc>
              <a:buFont typeface="Roboto Condensed"/>
              <a:buNone/>
            </a:pP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Khi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dáng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mảnh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khảnh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xíu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  <a:p>
            <a:pPr marL="139700" indent="0" algn="just">
              <a:lnSpc>
                <a:spcPct val="100000"/>
              </a:lnSpc>
              <a:buFont typeface="Roboto Condensed"/>
              <a:buNone/>
            </a:pP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xíu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ích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–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139700" indent="0" algn="just">
              <a:lnSpc>
                <a:spcPct val="100000"/>
              </a:lnSpc>
              <a:buFont typeface="Roboto Condensed"/>
              <a:buNone/>
            </a:pP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thưa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139700" indent="0" algn="just">
              <a:lnSpc>
                <a:spcPct val="100000"/>
              </a:lnSpc>
              <a:buFont typeface="Roboto Condensed"/>
              <a:buNone/>
            </a:pP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Thưa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nấu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canh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riêu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mực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ạ.</a:t>
            </a:r>
          </a:p>
          <a:p>
            <a:pPr marL="139700" indent="0" algn="just">
              <a:lnSpc>
                <a:spcPct val="100000"/>
              </a:lnSpc>
              <a:buFont typeface="Roboto Condensed"/>
              <a:buNone/>
            </a:pP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139700" indent="0" algn="just">
              <a:lnSpc>
                <a:spcPct val="100000"/>
              </a:lnSpc>
              <a:buFont typeface="Roboto Condensed"/>
              <a:buNone/>
            </a:pP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Ừ,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  <a:p>
            <a:pPr marL="139700" indent="0" algn="just">
              <a:lnSpc>
                <a:spcPct val="100000"/>
              </a:lnSpc>
              <a:buFont typeface="Roboto Condensed"/>
              <a:buNone/>
            </a:pP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139700" indent="0" algn="just">
              <a:lnSpc>
                <a:spcPct val="100000"/>
              </a:lnSpc>
              <a:buFont typeface="Roboto Condensed"/>
              <a:buNone/>
            </a:pP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-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endParaRPr lang="vi-VN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1581137" y="4151693"/>
            <a:ext cx="71938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3DE1F8B-C43D-4B7A-8155-BEAC33AC1D49}"/>
              </a:ext>
            </a:extLst>
          </p:cNvPr>
          <p:cNvSpPr txBox="1"/>
          <p:nvPr/>
        </p:nvSpPr>
        <p:spPr>
          <a:xfrm>
            <a:off x="994474" y="5297857"/>
            <a:ext cx="10607801" cy="1077218"/>
          </a:xfrm>
          <a:prstGeom prst="rect">
            <a:avLst/>
          </a:prstGeom>
          <a:solidFill>
            <a:srgbClr val="CEEBEA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Do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vội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vàng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nên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nhầm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lẫn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lời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lẩm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bẩm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trời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lời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trời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đặt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mình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43AD8CB-EAFD-4C15-9368-8DD4F08275AF}"/>
              </a:ext>
            </a:extLst>
          </p:cNvPr>
          <p:cNvCxnSpPr>
            <a:cxnSpLocks/>
          </p:cNvCxnSpPr>
          <p:nvPr/>
        </p:nvCxnSpPr>
        <p:spPr>
          <a:xfrm>
            <a:off x="1549580" y="4520662"/>
            <a:ext cx="97891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8913CB8-84D8-42A7-ADA1-9E5F1A26B88A}"/>
              </a:ext>
            </a:extLst>
          </p:cNvPr>
          <p:cNvCxnSpPr>
            <a:cxnSpLocks/>
          </p:cNvCxnSpPr>
          <p:nvPr/>
        </p:nvCxnSpPr>
        <p:spPr>
          <a:xfrm>
            <a:off x="1549580" y="4899514"/>
            <a:ext cx="45313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46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531305" y="269725"/>
            <a:ext cx="10515600" cy="1176473"/>
            <a:chOff x="294783" y="915918"/>
            <a:chExt cx="10515600" cy="1176473"/>
          </a:xfrm>
        </p:grpSpPr>
        <p:grpSp>
          <p:nvGrpSpPr>
            <p:cNvPr id="22" name="Group 21"/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24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5" name="Google Shape;423;p36"/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4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978051" y="1015173"/>
              <a:ext cx="983233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Theo </a:t>
              </a:r>
              <a:r>
                <a:rPr lang="en-US" sz="3200" dirty="0" err="1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em</a:t>
              </a:r>
              <a:r>
                <a:rPr lang="en-US" sz="3200" dirty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3200" dirty="0" err="1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bạn</a:t>
              </a:r>
              <a:r>
                <a:rPr lang="en-US" sz="3200" dirty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bè</a:t>
              </a:r>
              <a:r>
                <a:rPr lang="en-US" sz="3200" dirty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của</a:t>
              </a:r>
              <a:r>
                <a:rPr lang="en-US" sz="3200" dirty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cây</a:t>
              </a:r>
              <a:r>
                <a:rPr lang="en-US" sz="3200" dirty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nhỏ</a:t>
              </a:r>
              <a:r>
                <a:rPr lang="en-US" sz="3200" dirty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sẽ</a:t>
              </a:r>
              <a:r>
                <a:rPr lang="en-US" sz="3200" dirty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r>
                <a:rPr lang="en-US" sz="3200" dirty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gì</a:t>
              </a:r>
              <a:r>
                <a:rPr lang="en-US" sz="3200" dirty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khi</a:t>
              </a:r>
              <a:r>
                <a:rPr lang="en-US" sz="3200" dirty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cây</a:t>
              </a:r>
              <a:r>
                <a:rPr lang="en-US" sz="3200" dirty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nhỏ</a:t>
              </a:r>
              <a:r>
                <a:rPr lang="en-US" sz="3200" dirty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khoe</a:t>
              </a:r>
              <a:r>
                <a:rPr lang="en-US" sz="3200" dirty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tên</a:t>
              </a:r>
              <a:r>
                <a:rPr lang="en-US" sz="3200" dirty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mình</a:t>
              </a:r>
              <a:r>
                <a:rPr lang="en-US" sz="3200" dirty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là</a:t>
              </a:r>
              <a:r>
                <a:rPr lang="en-US" sz="3200" dirty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cây</a:t>
              </a:r>
              <a:r>
                <a:rPr lang="en-US" sz="3200" dirty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“</a:t>
              </a:r>
              <a:r>
                <a:rPr lang="en-US" sz="3200" dirty="0" err="1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thì</a:t>
              </a:r>
              <a:r>
                <a:rPr lang="en-US" sz="3200" dirty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là</a:t>
              </a:r>
              <a:r>
                <a:rPr lang="en-US" sz="3200" dirty="0">
                  <a:solidFill>
                    <a:schemeClr val="tx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”?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4D195B7-B60B-4F77-95B6-3DBF4A692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0615" y="1703249"/>
            <a:ext cx="10190744" cy="465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7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6">
            <a:extLst>
              <a:ext uri="{FF2B5EF4-FFF2-40B4-BE49-F238E27FC236}">
                <a16:creationId xmlns:a16="http://schemas.microsoft.com/office/drawing/2014/main" id="{90FBFD4B-6208-44DD-AF29-E694242FF345}"/>
              </a:ext>
            </a:extLst>
          </p:cNvPr>
          <p:cNvSpPr txBox="1">
            <a:spLocks/>
          </p:cNvSpPr>
          <p:nvPr/>
        </p:nvSpPr>
        <p:spPr>
          <a:xfrm>
            <a:off x="3138268" y="6354140"/>
            <a:ext cx="7981653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532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36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36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36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36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36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36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36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Patrick Hand SC"/>
              <a:buNone/>
              <a:defRPr sz="36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70AB"/>
              </a:buClr>
              <a:buSzPts val="3600"/>
              <a:buFont typeface="Patrick Hand SC"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Patrick Hand SC"/>
              </a:rPr>
              <a:t>(</a:t>
            </a:r>
            <a:r>
              <a:rPr kumimoji="0" lang="en-US" sz="2100" b="0" i="1" u="none" strike="noStrike" kern="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Patrick Hand SC"/>
              </a:rPr>
              <a:t>Sự</a:t>
            </a:r>
            <a:r>
              <a:rPr kumimoji="0" lang="en-US" sz="2100" b="0" i="1" u="none" strike="noStrike" kern="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Patrick Hand SC"/>
              </a:rPr>
              <a:t> </a:t>
            </a:r>
            <a:r>
              <a:rPr kumimoji="0" lang="en-US" sz="2100" b="0" i="1" u="none" strike="noStrike" kern="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Patrick Hand SC"/>
              </a:rPr>
              <a:t>tích</a:t>
            </a:r>
            <a:r>
              <a:rPr kumimoji="0" lang="en-US" sz="2100" b="0" i="1" u="none" strike="noStrike" kern="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Patrick Hand SC"/>
              </a:rPr>
              <a:t> </a:t>
            </a:r>
            <a:r>
              <a:rPr kumimoji="0" lang="en-US" sz="2100" b="0" i="1" u="none" strike="noStrike" kern="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Patrick Hand SC"/>
              </a:rPr>
              <a:t>cây</a:t>
            </a:r>
            <a:r>
              <a:rPr kumimoji="0" lang="en-US" sz="2100" b="0" i="1" u="none" strike="noStrike" kern="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Patrick Hand SC"/>
              </a:rPr>
              <a:t> </a:t>
            </a:r>
            <a:r>
              <a:rPr kumimoji="0" lang="en-US" sz="2100" b="0" i="1" u="none" strike="noStrike" kern="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Patrick Hand SC"/>
              </a:rPr>
              <a:t>thì</a:t>
            </a:r>
            <a:r>
              <a:rPr kumimoji="0" lang="en-US" sz="2100" b="0" i="1" u="none" strike="noStrike" kern="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Patrick Hand SC"/>
              </a:rPr>
              <a:t> </a:t>
            </a:r>
            <a:r>
              <a:rPr kumimoji="0" lang="en-US" sz="2100" b="0" i="1" u="none" strike="noStrike" kern="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Patrick Hand SC"/>
              </a:rPr>
              <a:t>là</a:t>
            </a:r>
            <a:r>
              <a:rPr kumimoji="0" lang="en-US" sz="2100" b="0" i="1" u="none" strike="noStrike" kern="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Patrick Hand SC"/>
              </a:rPr>
              <a:t> 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Patrick Hand SC"/>
              </a:rPr>
              <a:t>–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Patrick Hand SC"/>
              </a:rPr>
              <a:t>Trịnh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Patrick Hand SC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Patrick Hand SC"/>
              </a:rPr>
              <a:t>Mạnh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Patrick Hand SC"/>
              </a:rPr>
              <a:t>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Patrick Hand SC"/>
              </a:rPr>
              <a:t>kể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Patrick Hand SC"/>
              </a:rPr>
              <a:t>)</a:t>
            </a:r>
            <a:endParaRPr kumimoji="0" lang="en-US" sz="2100" b="0" i="1" u="none" strike="noStrike" kern="0" cap="none" spc="0" normalizeH="0" baseline="0" noProof="0" dirty="0">
              <a:ln>
                <a:noFill/>
              </a:ln>
              <a:solidFill>
                <a:srgbClr val="003642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Patrick Hand SC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CA74105-F7B9-4010-95CE-B0F1AFFB50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5069" y="-8123"/>
            <a:ext cx="10263188" cy="638175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SỰ TÍCH CÂY THÌ LÀ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F165FB-4EC4-41BA-8263-8B9FA286AB5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5024" y="423258"/>
            <a:ext cx="12015537" cy="5818301"/>
          </a:xfrm>
        </p:spPr>
        <p:txBody>
          <a:bodyPr/>
          <a:lstStyle/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cối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bèn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cối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-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dừa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-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cau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-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mít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mãi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hết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vắn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tắt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-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cải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-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ớt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-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tỏi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Khi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dáng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mảnh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khảnh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xíu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-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xíu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ích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? –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thưa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-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Thưa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nấu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canh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riêu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chả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chả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mực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ngon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ạ.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- Ừ,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…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139700" indent="0" algn="just">
              <a:lnSpc>
                <a:spcPct val="100000"/>
              </a:lnSpc>
              <a:buNone/>
            </a:pP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-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sz="2100" dirty="0" err="1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2100" dirty="0">
                <a:solidFill>
                  <a:schemeClr val="tx1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marL="139700" indent="0" algn="just">
              <a:lnSpc>
                <a:spcPct val="100000"/>
              </a:lnSpc>
              <a:buNone/>
            </a:pPr>
            <a:endParaRPr lang="en-US" sz="2100" dirty="0">
              <a:solidFill>
                <a:schemeClr val="tx1"/>
              </a:solidFill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270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65239" y="416595"/>
            <a:ext cx="10913846" cy="731520"/>
            <a:chOff x="292250" y="915918"/>
            <a:chExt cx="10913846" cy="731520"/>
          </a:xfrm>
        </p:grpSpPr>
        <p:grpSp>
          <p:nvGrpSpPr>
            <p:cNvPr id="3" name="Group 2"/>
            <p:cNvGrpSpPr/>
            <p:nvPr/>
          </p:nvGrpSpPr>
          <p:grpSpPr>
            <a:xfrm>
              <a:off x="292250" y="915918"/>
              <a:ext cx="731520" cy="731520"/>
              <a:chOff x="3061467" y="1727884"/>
              <a:chExt cx="1197000" cy="1188720"/>
            </a:xfrm>
          </p:grpSpPr>
          <p:sp>
            <p:nvSpPr>
              <p:cNvPr id="5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6" name="Google Shape;423;p36"/>
              <p:cNvSpPr txBox="1">
                <a:spLocks/>
              </p:cNvSpPr>
              <p:nvPr/>
            </p:nvSpPr>
            <p:spPr>
              <a:xfrm>
                <a:off x="3061467" y="1937044"/>
                <a:ext cx="1197000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995273" y="984274"/>
              <a:ext cx="102108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Đóng vai cây thì là, nói lời đề nghị trời đặt tên.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41301" y="344566"/>
            <a:ext cx="1023938" cy="927100"/>
            <a:chOff x="382486" y="1419041"/>
            <a:chExt cx="1023938" cy="927100"/>
          </a:xfrm>
        </p:grpSpPr>
        <p:sp>
          <p:nvSpPr>
            <p:cNvPr id="8" name="Oval 7"/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8CD5005-07DB-4F61-8EE1-3CFD1624F7D4}"/>
              </a:ext>
            </a:extLst>
          </p:cNvPr>
          <p:cNvGrpSpPr/>
          <p:nvPr/>
        </p:nvGrpSpPr>
        <p:grpSpPr>
          <a:xfrm>
            <a:off x="3231721" y="1664504"/>
            <a:ext cx="5698395" cy="4362507"/>
            <a:chOff x="2908576" y="1679018"/>
            <a:chExt cx="5698395" cy="436250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6E25B94-21F0-4087-97C6-0C27DF989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08576" y="1679018"/>
              <a:ext cx="5698395" cy="4362507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60870C5-B61D-4618-A5F3-C6525F35838F}"/>
                </a:ext>
              </a:extLst>
            </p:cNvPr>
            <p:cNvSpPr/>
            <p:nvPr/>
          </p:nvSpPr>
          <p:spPr>
            <a:xfrm>
              <a:off x="3048000" y="1785257"/>
              <a:ext cx="580571" cy="62411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3280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78153" y="565377"/>
            <a:ext cx="11119428" cy="731520"/>
            <a:chOff x="292250" y="915918"/>
            <a:chExt cx="11119428" cy="731520"/>
          </a:xfrm>
        </p:grpSpPr>
        <p:grpSp>
          <p:nvGrpSpPr>
            <p:cNvPr id="3" name="Group 2"/>
            <p:cNvGrpSpPr/>
            <p:nvPr/>
          </p:nvGrpSpPr>
          <p:grpSpPr>
            <a:xfrm>
              <a:off x="292250" y="915918"/>
              <a:ext cx="731520" cy="731520"/>
              <a:chOff x="3061467" y="1727884"/>
              <a:chExt cx="1197000" cy="1188720"/>
            </a:xfrm>
          </p:grpSpPr>
          <p:sp>
            <p:nvSpPr>
              <p:cNvPr id="5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6" name="Google Shape;423;p36"/>
              <p:cNvSpPr txBox="1">
                <a:spLocks/>
              </p:cNvSpPr>
              <p:nvPr/>
            </p:nvSpPr>
            <p:spPr>
              <a:xfrm>
                <a:off x="3061467" y="1937044"/>
                <a:ext cx="1197000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>
                    <a:solidFill>
                      <a:srgbClr val="00206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021241" y="1016283"/>
              <a:ext cx="103904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 bạn nói và đáp lời đề nghị chơi một trò chơi.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8007" y="565377"/>
            <a:ext cx="1023938" cy="927100"/>
            <a:chOff x="382486" y="1419041"/>
            <a:chExt cx="1023938" cy="927100"/>
          </a:xfrm>
        </p:grpSpPr>
        <p:sp>
          <p:nvSpPr>
            <p:cNvPr id="8" name="Oval 7"/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BF6EEA2-36D2-4219-BD04-CF7C80ACEC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708"/>
          <a:stretch/>
        </p:blipFill>
        <p:spPr>
          <a:xfrm>
            <a:off x="3934166" y="1866997"/>
            <a:ext cx="3526177" cy="432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26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313;p78">
            <a:extLst>
              <a:ext uri="{FF2B5EF4-FFF2-40B4-BE49-F238E27FC236}">
                <a16:creationId xmlns:a16="http://schemas.microsoft.com/office/drawing/2014/main" id="{3C838D45-0E98-4625-A15D-625755B9D40B}"/>
              </a:ext>
            </a:extLst>
          </p:cNvPr>
          <p:cNvSpPr/>
          <p:nvPr/>
        </p:nvSpPr>
        <p:spPr>
          <a:xfrm>
            <a:off x="2480748" y="2317756"/>
            <a:ext cx="2222488" cy="2222488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r>
              <a:rPr lang="en" sz="2479"/>
              <a:t> </a:t>
            </a:r>
            <a:endParaRPr sz="2479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B3B5D8-2F69-49BE-ABC1-11027B620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477" y="1051830"/>
            <a:ext cx="3482553" cy="4754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ADCA88-414D-4FFD-8457-F857D6D3158B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2246562" y="2570385"/>
            <a:ext cx="2832115" cy="228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78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E50E7D-15E9-467F-AD30-222D7113F8F5}"/>
              </a:ext>
            </a:extLst>
          </p:cNvPr>
          <p:cNvSpPr/>
          <p:nvPr/>
        </p:nvSpPr>
        <p:spPr>
          <a:xfrm>
            <a:off x="2007825" y="3447582"/>
            <a:ext cx="8204524" cy="1013706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Cây dừa</a:t>
            </a:r>
            <a:endParaRPr lang="vi-VN" sz="44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FE16D4-2E78-4B44-BE07-345DCCC6ACCE}"/>
              </a:ext>
            </a:extLst>
          </p:cNvPr>
          <p:cNvSpPr/>
          <p:nvPr/>
        </p:nvSpPr>
        <p:spPr>
          <a:xfrm>
            <a:off x="2029453" y="2202944"/>
            <a:ext cx="8229600" cy="1039634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Cây cỏ</a:t>
            </a:r>
            <a:endParaRPr lang="en-US" sz="44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1CB2C4-F399-46F9-92FA-37404079C498}"/>
              </a:ext>
            </a:extLst>
          </p:cNvPr>
          <p:cNvSpPr/>
          <p:nvPr/>
        </p:nvSpPr>
        <p:spPr>
          <a:xfrm>
            <a:off x="1974565" y="4687471"/>
            <a:ext cx="8229600" cy="1010483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Cây rong biển</a:t>
            </a:r>
            <a:endParaRPr lang="en-US" sz="44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79005F-ECD7-4BCE-A5E9-83D4A040538C}"/>
              </a:ext>
            </a:extLst>
          </p:cNvPr>
          <p:cNvSpPr/>
          <p:nvPr/>
        </p:nvSpPr>
        <p:spPr>
          <a:xfrm>
            <a:off x="1368775" y="197446"/>
            <a:ext cx="9416104" cy="1600240"/>
          </a:xfrm>
          <a:prstGeom prst="rect">
            <a:avLst/>
          </a:prstGeom>
          <a:solidFill>
            <a:srgbClr val="FFCC99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Loài cây nào sau đây được </a:t>
            </a:r>
          </a:p>
          <a:p>
            <a:pPr algn="ctr"/>
            <a:r>
              <a:rPr lang="en-US" sz="4800" b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nhắc đến trong câu chuyện?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E74449-D99F-4007-9F0B-7C9909FF93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24" y="3631127"/>
            <a:ext cx="576229" cy="599237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7C0D45B7-2246-4760-A8DD-4C34F9B93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564" y="4891181"/>
            <a:ext cx="514444" cy="58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7299D219-076B-49D4-97A7-6BE254E58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452" y="2467920"/>
            <a:ext cx="514444" cy="58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9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E50E7D-15E9-467F-AD30-222D7113F8F5}"/>
              </a:ext>
            </a:extLst>
          </p:cNvPr>
          <p:cNvSpPr/>
          <p:nvPr/>
        </p:nvSpPr>
        <p:spPr>
          <a:xfrm>
            <a:off x="1165345" y="5216958"/>
            <a:ext cx="9927474" cy="1013706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32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Do nó hấp tấp, vội vàng nên hiểu nhầm lời trời lẩm bẩm là đặt tên.</a:t>
            </a:r>
            <a:endParaRPr lang="vi-VN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FE16D4-2E78-4B44-BE07-345DCCC6ACCE}"/>
              </a:ext>
            </a:extLst>
          </p:cNvPr>
          <p:cNvSpPr/>
          <p:nvPr/>
        </p:nvSpPr>
        <p:spPr>
          <a:xfrm>
            <a:off x="1165345" y="2638371"/>
            <a:ext cx="9957816" cy="1039634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2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Do trời đặt tên cho nó.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1CB2C4-F399-46F9-92FA-37404079C498}"/>
              </a:ext>
            </a:extLst>
          </p:cNvPr>
          <p:cNvSpPr/>
          <p:nvPr/>
        </p:nvSpPr>
        <p:spPr>
          <a:xfrm>
            <a:off x="1165345" y="3958297"/>
            <a:ext cx="9957816" cy="1010483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2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Do nó tự nghĩ ra tên cho mình.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79005F-ECD7-4BCE-A5E9-83D4A040538C}"/>
              </a:ext>
            </a:extLst>
          </p:cNvPr>
          <p:cNvSpPr/>
          <p:nvPr/>
        </p:nvSpPr>
        <p:spPr>
          <a:xfrm>
            <a:off x="1368775" y="632873"/>
            <a:ext cx="9416104" cy="1600240"/>
          </a:xfrm>
          <a:prstGeom prst="rect">
            <a:avLst/>
          </a:prstGeom>
          <a:solidFill>
            <a:srgbClr val="FFCC99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 sao cái cây nhỏ bé đó lại mang tên “thì là”?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E74449-D99F-4007-9F0B-7C9909FF93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972" y="5392707"/>
            <a:ext cx="576229" cy="599237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7C0D45B7-2246-4760-A8DD-4C34F9B93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605" y="4154211"/>
            <a:ext cx="514444" cy="58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7299D219-076B-49D4-97A7-6BE254E58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605" y="2895551"/>
            <a:ext cx="514444" cy="58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45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53"/>
          <p:cNvSpPr/>
          <p:nvPr/>
        </p:nvSpPr>
        <p:spPr>
          <a:xfrm>
            <a:off x="2911676" y="2850269"/>
            <a:ext cx="1615992" cy="200343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2099" name="Google Shape;2099;p53"/>
          <p:cNvSpPr/>
          <p:nvPr/>
        </p:nvSpPr>
        <p:spPr>
          <a:xfrm>
            <a:off x="2179462" y="3280120"/>
            <a:ext cx="2908786" cy="207684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6600">
                <a:solidFill>
                  <a:schemeClr val="accent5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Dặn dò</a:t>
            </a:r>
            <a:endParaRPr sz="1100">
              <a:solidFill>
                <a:schemeClr val="accent5"/>
              </a:solidFill>
            </a:endParaRPr>
          </a:p>
        </p:txBody>
      </p:sp>
      <p:sp>
        <p:nvSpPr>
          <p:cNvPr id="2100" name="Google Shape;2100;p53"/>
          <p:cNvSpPr/>
          <p:nvPr/>
        </p:nvSpPr>
        <p:spPr>
          <a:xfrm rot="952595">
            <a:off x="4562899" y="3107479"/>
            <a:ext cx="319422" cy="17050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2101" name="Google Shape;2101;p53"/>
          <p:cNvSpPr/>
          <p:nvPr/>
        </p:nvSpPr>
        <p:spPr>
          <a:xfrm rot="-517583">
            <a:off x="2398540" y="3107597"/>
            <a:ext cx="319228" cy="1707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2102" name="Google Shape;2102;p53"/>
          <p:cNvGrpSpPr/>
          <p:nvPr/>
        </p:nvGrpSpPr>
        <p:grpSpPr>
          <a:xfrm rot="628838">
            <a:off x="3011533" y="1791399"/>
            <a:ext cx="1416281" cy="1527678"/>
            <a:chOff x="3981450" y="1247075"/>
            <a:chExt cx="1064863" cy="1148619"/>
          </a:xfrm>
        </p:grpSpPr>
        <p:sp>
          <p:nvSpPr>
            <p:cNvPr id="2103" name="Google Shape;2103;p53"/>
            <p:cNvSpPr/>
            <p:nvPr/>
          </p:nvSpPr>
          <p:spPr>
            <a:xfrm>
              <a:off x="3981450" y="1247075"/>
              <a:ext cx="1064863" cy="1148619"/>
            </a:xfrm>
            <a:custGeom>
              <a:avLst/>
              <a:gdLst/>
              <a:ahLst/>
              <a:cxnLst/>
              <a:rect l="l" t="t" r="r" b="b"/>
              <a:pathLst>
                <a:path w="34925" h="37672" extrusionOk="0">
                  <a:moveTo>
                    <a:pt x="14104" y="9491"/>
                  </a:moveTo>
                  <a:cubicBezTo>
                    <a:pt x="14165" y="9887"/>
                    <a:pt x="14195" y="10190"/>
                    <a:pt x="14256" y="10464"/>
                  </a:cubicBezTo>
                  <a:cubicBezTo>
                    <a:pt x="14305" y="10469"/>
                    <a:pt x="14355" y="10471"/>
                    <a:pt x="14406" y="10471"/>
                  </a:cubicBezTo>
                  <a:cubicBezTo>
                    <a:pt x="14534" y="10471"/>
                    <a:pt x="14666" y="10459"/>
                    <a:pt x="14782" y="10459"/>
                  </a:cubicBezTo>
                  <a:cubicBezTo>
                    <a:pt x="14905" y="10459"/>
                    <a:pt x="15011" y="10472"/>
                    <a:pt x="15077" y="10525"/>
                  </a:cubicBezTo>
                  <a:cubicBezTo>
                    <a:pt x="15362" y="10774"/>
                    <a:pt x="15626" y="10930"/>
                    <a:pt x="15913" y="10930"/>
                  </a:cubicBezTo>
                  <a:cubicBezTo>
                    <a:pt x="16114" y="10930"/>
                    <a:pt x="16327" y="10853"/>
                    <a:pt x="16566" y="10677"/>
                  </a:cubicBezTo>
                  <a:cubicBezTo>
                    <a:pt x="16583" y="10665"/>
                    <a:pt x="16609" y="10660"/>
                    <a:pt x="16638" y="10660"/>
                  </a:cubicBezTo>
                  <a:cubicBezTo>
                    <a:pt x="16764" y="10660"/>
                    <a:pt x="16973" y="10749"/>
                    <a:pt x="17022" y="10798"/>
                  </a:cubicBezTo>
                  <a:cubicBezTo>
                    <a:pt x="17083" y="10890"/>
                    <a:pt x="16991" y="11163"/>
                    <a:pt x="16900" y="11254"/>
                  </a:cubicBezTo>
                  <a:cubicBezTo>
                    <a:pt x="16586" y="11535"/>
                    <a:pt x="16273" y="11663"/>
                    <a:pt x="15939" y="11663"/>
                  </a:cubicBezTo>
                  <a:cubicBezTo>
                    <a:pt x="15659" y="11663"/>
                    <a:pt x="15365" y="11573"/>
                    <a:pt x="15046" y="11406"/>
                  </a:cubicBezTo>
                  <a:cubicBezTo>
                    <a:pt x="14864" y="11338"/>
                    <a:pt x="14681" y="11304"/>
                    <a:pt x="14486" y="11304"/>
                  </a:cubicBezTo>
                  <a:cubicBezTo>
                    <a:pt x="14421" y="11304"/>
                    <a:pt x="14355" y="11308"/>
                    <a:pt x="14286" y="11315"/>
                  </a:cubicBezTo>
                  <a:cubicBezTo>
                    <a:pt x="14203" y="11323"/>
                    <a:pt x="14127" y="11327"/>
                    <a:pt x="14057" y="11327"/>
                  </a:cubicBezTo>
                  <a:cubicBezTo>
                    <a:pt x="13596" y="11327"/>
                    <a:pt x="13435" y="11137"/>
                    <a:pt x="13435" y="10555"/>
                  </a:cubicBezTo>
                  <a:cubicBezTo>
                    <a:pt x="13435" y="10160"/>
                    <a:pt x="13314" y="9613"/>
                    <a:pt x="14104" y="9491"/>
                  </a:cubicBezTo>
                  <a:close/>
                  <a:moveTo>
                    <a:pt x="29514" y="12896"/>
                  </a:moveTo>
                  <a:cubicBezTo>
                    <a:pt x="29697" y="13169"/>
                    <a:pt x="29849" y="13321"/>
                    <a:pt x="29879" y="13443"/>
                  </a:cubicBezTo>
                  <a:cubicBezTo>
                    <a:pt x="29910" y="13747"/>
                    <a:pt x="29910" y="14081"/>
                    <a:pt x="29879" y="14385"/>
                  </a:cubicBezTo>
                  <a:cubicBezTo>
                    <a:pt x="29832" y="14836"/>
                    <a:pt x="29692" y="15083"/>
                    <a:pt x="29358" y="15083"/>
                  </a:cubicBezTo>
                  <a:cubicBezTo>
                    <a:pt x="29264" y="15083"/>
                    <a:pt x="29155" y="15063"/>
                    <a:pt x="29028" y="15023"/>
                  </a:cubicBezTo>
                  <a:cubicBezTo>
                    <a:pt x="28828" y="14971"/>
                    <a:pt x="28642" y="14940"/>
                    <a:pt x="28469" y="14940"/>
                  </a:cubicBezTo>
                  <a:cubicBezTo>
                    <a:pt x="28142" y="14940"/>
                    <a:pt x="27858" y="15049"/>
                    <a:pt x="27600" y="15327"/>
                  </a:cubicBezTo>
                  <a:cubicBezTo>
                    <a:pt x="27508" y="15388"/>
                    <a:pt x="27417" y="15419"/>
                    <a:pt x="27326" y="15419"/>
                  </a:cubicBezTo>
                  <a:cubicBezTo>
                    <a:pt x="26718" y="15419"/>
                    <a:pt x="26505" y="14932"/>
                    <a:pt x="26232" y="14537"/>
                  </a:cubicBezTo>
                  <a:cubicBezTo>
                    <a:pt x="25897" y="14203"/>
                    <a:pt x="25867" y="13686"/>
                    <a:pt x="26201" y="13321"/>
                  </a:cubicBezTo>
                  <a:lnTo>
                    <a:pt x="26201" y="13321"/>
                  </a:lnTo>
                  <a:lnTo>
                    <a:pt x="27022" y="14355"/>
                  </a:lnTo>
                  <a:lnTo>
                    <a:pt x="29180" y="14142"/>
                  </a:lnTo>
                  <a:cubicBezTo>
                    <a:pt x="29271" y="13838"/>
                    <a:pt x="29363" y="13473"/>
                    <a:pt x="29514" y="12896"/>
                  </a:cubicBezTo>
                  <a:close/>
                  <a:moveTo>
                    <a:pt x="12606" y="16507"/>
                  </a:moveTo>
                  <a:cubicBezTo>
                    <a:pt x="12803" y="16507"/>
                    <a:pt x="13015" y="16786"/>
                    <a:pt x="12888" y="16938"/>
                  </a:cubicBezTo>
                  <a:cubicBezTo>
                    <a:pt x="12493" y="17333"/>
                    <a:pt x="12067" y="17729"/>
                    <a:pt x="11642" y="18124"/>
                  </a:cubicBezTo>
                  <a:cubicBezTo>
                    <a:pt x="11621" y="18125"/>
                    <a:pt x="11601" y="18126"/>
                    <a:pt x="11581" y="18126"/>
                  </a:cubicBezTo>
                  <a:cubicBezTo>
                    <a:pt x="11138" y="18126"/>
                    <a:pt x="10952" y="17811"/>
                    <a:pt x="11155" y="17607"/>
                  </a:cubicBezTo>
                  <a:cubicBezTo>
                    <a:pt x="11551" y="17212"/>
                    <a:pt x="12007" y="16847"/>
                    <a:pt x="12493" y="16543"/>
                  </a:cubicBezTo>
                  <a:cubicBezTo>
                    <a:pt x="12528" y="16518"/>
                    <a:pt x="12567" y="16507"/>
                    <a:pt x="12606" y="16507"/>
                  </a:cubicBezTo>
                  <a:close/>
                  <a:moveTo>
                    <a:pt x="22499" y="17261"/>
                  </a:moveTo>
                  <a:cubicBezTo>
                    <a:pt x="22848" y="17261"/>
                    <a:pt x="23614" y="18034"/>
                    <a:pt x="23557" y="18488"/>
                  </a:cubicBezTo>
                  <a:cubicBezTo>
                    <a:pt x="23467" y="18511"/>
                    <a:pt x="23312" y="18583"/>
                    <a:pt x="23200" y="18583"/>
                  </a:cubicBezTo>
                  <a:cubicBezTo>
                    <a:pt x="23160" y="18583"/>
                    <a:pt x="23125" y="18573"/>
                    <a:pt x="23101" y="18549"/>
                  </a:cubicBezTo>
                  <a:cubicBezTo>
                    <a:pt x="22797" y="18337"/>
                    <a:pt x="22493" y="18063"/>
                    <a:pt x="22250" y="17759"/>
                  </a:cubicBezTo>
                  <a:cubicBezTo>
                    <a:pt x="22189" y="17698"/>
                    <a:pt x="22311" y="17333"/>
                    <a:pt x="22432" y="17273"/>
                  </a:cubicBezTo>
                  <a:cubicBezTo>
                    <a:pt x="22452" y="17265"/>
                    <a:pt x="22475" y="17261"/>
                    <a:pt x="22499" y="17261"/>
                  </a:cubicBezTo>
                  <a:close/>
                  <a:moveTo>
                    <a:pt x="13333" y="18473"/>
                  </a:moveTo>
                  <a:cubicBezTo>
                    <a:pt x="13541" y="18473"/>
                    <a:pt x="13756" y="18589"/>
                    <a:pt x="13921" y="18823"/>
                  </a:cubicBezTo>
                  <a:cubicBezTo>
                    <a:pt x="14408" y="19461"/>
                    <a:pt x="14195" y="21194"/>
                    <a:pt x="13587" y="21680"/>
                  </a:cubicBezTo>
                  <a:cubicBezTo>
                    <a:pt x="13481" y="21798"/>
                    <a:pt x="13342" y="21852"/>
                    <a:pt x="13203" y="21852"/>
                  </a:cubicBezTo>
                  <a:cubicBezTo>
                    <a:pt x="12985" y="21852"/>
                    <a:pt x="12768" y="21720"/>
                    <a:pt x="12675" y="21498"/>
                  </a:cubicBezTo>
                  <a:cubicBezTo>
                    <a:pt x="12554" y="21103"/>
                    <a:pt x="12463" y="20707"/>
                    <a:pt x="12432" y="20312"/>
                  </a:cubicBezTo>
                  <a:cubicBezTo>
                    <a:pt x="12493" y="19856"/>
                    <a:pt x="12584" y="19400"/>
                    <a:pt x="12706" y="18975"/>
                  </a:cubicBezTo>
                  <a:cubicBezTo>
                    <a:pt x="12839" y="18642"/>
                    <a:pt x="13081" y="18473"/>
                    <a:pt x="13333" y="18473"/>
                  </a:cubicBezTo>
                  <a:close/>
                  <a:moveTo>
                    <a:pt x="21520" y="18975"/>
                  </a:moveTo>
                  <a:cubicBezTo>
                    <a:pt x="21885" y="19005"/>
                    <a:pt x="22128" y="19370"/>
                    <a:pt x="22189" y="19947"/>
                  </a:cubicBezTo>
                  <a:lnTo>
                    <a:pt x="22189" y="20343"/>
                  </a:lnTo>
                  <a:lnTo>
                    <a:pt x="22250" y="20343"/>
                  </a:lnTo>
                  <a:cubicBezTo>
                    <a:pt x="22159" y="20799"/>
                    <a:pt x="22007" y="21285"/>
                    <a:pt x="21855" y="21741"/>
                  </a:cubicBezTo>
                  <a:cubicBezTo>
                    <a:pt x="21703" y="21954"/>
                    <a:pt x="21460" y="22106"/>
                    <a:pt x="21216" y="22136"/>
                  </a:cubicBezTo>
                  <a:cubicBezTo>
                    <a:pt x="21064" y="22136"/>
                    <a:pt x="20791" y="21832"/>
                    <a:pt x="20761" y="21650"/>
                  </a:cubicBezTo>
                  <a:cubicBezTo>
                    <a:pt x="20669" y="21042"/>
                    <a:pt x="20639" y="20434"/>
                    <a:pt x="20669" y="19826"/>
                  </a:cubicBezTo>
                  <a:cubicBezTo>
                    <a:pt x="20700" y="19370"/>
                    <a:pt x="21064" y="19036"/>
                    <a:pt x="21520" y="18975"/>
                  </a:cubicBezTo>
                  <a:close/>
                  <a:moveTo>
                    <a:pt x="2920" y="18834"/>
                  </a:moveTo>
                  <a:cubicBezTo>
                    <a:pt x="2982" y="18834"/>
                    <a:pt x="3052" y="18840"/>
                    <a:pt x="3131" y="18853"/>
                  </a:cubicBezTo>
                  <a:cubicBezTo>
                    <a:pt x="3070" y="19522"/>
                    <a:pt x="3040" y="20191"/>
                    <a:pt x="2979" y="20920"/>
                  </a:cubicBezTo>
                  <a:cubicBezTo>
                    <a:pt x="3404" y="20761"/>
                    <a:pt x="3736" y="20508"/>
                    <a:pt x="4037" y="20508"/>
                  </a:cubicBezTo>
                  <a:cubicBezTo>
                    <a:pt x="4080" y="20508"/>
                    <a:pt x="4122" y="20514"/>
                    <a:pt x="4164" y="20525"/>
                  </a:cubicBezTo>
                  <a:cubicBezTo>
                    <a:pt x="4468" y="20647"/>
                    <a:pt x="4651" y="21103"/>
                    <a:pt x="4955" y="21467"/>
                  </a:cubicBezTo>
                  <a:cubicBezTo>
                    <a:pt x="5168" y="21254"/>
                    <a:pt x="5411" y="21011"/>
                    <a:pt x="5684" y="20829"/>
                  </a:cubicBezTo>
                  <a:cubicBezTo>
                    <a:pt x="5739" y="20774"/>
                    <a:pt x="5837" y="20763"/>
                    <a:pt x="5947" y="20763"/>
                  </a:cubicBezTo>
                  <a:cubicBezTo>
                    <a:pt x="6020" y="20763"/>
                    <a:pt x="6098" y="20768"/>
                    <a:pt x="6171" y="20768"/>
                  </a:cubicBezTo>
                  <a:cubicBezTo>
                    <a:pt x="6171" y="20920"/>
                    <a:pt x="6171" y="21103"/>
                    <a:pt x="6140" y="21254"/>
                  </a:cubicBezTo>
                  <a:cubicBezTo>
                    <a:pt x="6019" y="21467"/>
                    <a:pt x="5897" y="21680"/>
                    <a:pt x="5715" y="21862"/>
                  </a:cubicBezTo>
                  <a:cubicBezTo>
                    <a:pt x="5396" y="22242"/>
                    <a:pt x="5190" y="22432"/>
                    <a:pt x="4981" y="22432"/>
                  </a:cubicBezTo>
                  <a:cubicBezTo>
                    <a:pt x="4772" y="22432"/>
                    <a:pt x="4560" y="22242"/>
                    <a:pt x="4225" y="21862"/>
                  </a:cubicBezTo>
                  <a:cubicBezTo>
                    <a:pt x="4113" y="21705"/>
                    <a:pt x="3918" y="21614"/>
                    <a:pt x="3726" y="21614"/>
                  </a:cubicBezTo>
                  <a:cubicBezTo>
                    <a:pt x="3657" y="21614"/>
                    <a:pt x="3590" y="21626"/>
                    <a:pt x="3526" y="21650"/>
                  </a:cubicBezTo>
                  <a:cubicBezTo>
                    <a:pt x="3368" y="21678"/>
                    <a:pt x="3226" y="21693"/>
                    <a:pt x="3098" y="21693"/>
                  </a:cubicBezTo>
                  <a:cubicBezTo>
                    <a:pt x="2413" y="21693"/>
                    <a:pt x="2157" y="21279"/>
                    <a:pt x="2310" y="20434"/>
                  </a:cubicBezTo>
                  <a:cubicBezTo>
                    <a:pt x="2371" y="20069"/>
                    <a:pt x="2371" y="19704"/>
                    <a:pt x="2402" y="19340"/>
                  </a:cubicBezTo>
                  <a:cubicBezTo>
                    <a:pt x="2454" y="19053"/>
                    <a:pt x="2550" y="18834"/>
                    <a:pt x="2920" y="18834"/>
                  </a:cubicBezTo>
                  <a:close/>
                  <a:moveTo>
                    <a:pt x="25794" y="23016"/>
                  </a:moveTo>
                  <a:cubicBezTo>
                    <a:pt x="26108" y="23016"/>
                    <a:pt x="26422" y="23067"/>
                    <a:pt x="26718" y="23169"/>
                  </a:cubicBezTo>
                  <a:cubicBezTo>
                    <a:pt x="27052" y="23230"/>
                    <a:pt x="27265" y="23534"/>
                    <a:pt x="27265" y="23838"/>
                  </a:cubicBezTo>
                  <a:cubicBezTo>
                    <a:pt x="27235" y="24233"/>
                    <a:pt x="26961" y="24385"/>
                    <a:pt x="26657" y="24476"/>
                  </a:cubicBezTo>
                  <a:cubicBezTo>
                    <a:pt x="26201" y="24598"/>
                    <a:pt x="25745" y="24659"/>
                    <a:pt x="25441" y="24720"/>
                  </a:cubicBezTo>
                  <a:cubicBezTo>
                    <a:pt x="25107" y="24720"/>
                    <a:pt x="24773" y="24689"/>
                    <a:pt x="24469" y="24598"/>
                  </a:cubicBezTo>
                  <a:cubicBezTo>
                    <a:pt x="24226" y="24476"/>
                    <a:pt x="24043" y="24264"/>
                    <a:pt x="23952" y="24020"/>
                  </a:cubicBezTo>
                  <a:cubicBezTo>
                    <a:pt x="23922" y="23868"/>
                    <a:pt x="24134" y="23565"/>
                    <a:pt x="24286" y="23443"/>
                  </a:cubicBezTo>
                  <a:cubicBezTo>
                    <a:pt x="24742" y="23158"/>
                    <a:pt x="25270" y="23016"/>
                    <a:pt x="25794" y="23016"/>
                  </a:cubicBezTo>
                  <a:close/>
                  <a:moveTo>
                    <a:pt x="10048" y="24171"/>
                  </a:moveTo>
                  <a:cubicBezTo>
                    <a:pt x="10390" y="24171"/>
                    <a:pt x="10701" y="24219"/>
                    <a:pt x="10912" y="24324"/>
                  </a:cubicBezTo>
                  <a:cubicBezTo>
                    <a:pt x="11490" y="24628"/>
                    <a:pt x="11520" y="25236"/>
                    <a:pt x="10943" y="25540"/>
                  </a:cubicBezTo>
                  <a:cubicBezTo>
                    <a:pt x="10487" y="25692"/>
                    <a:pt x="10031" y="25814"/>
                    <a:pt x="9545" y="25875"/>
                  </a:cubicBezTo>
                  <a:cubicBezTo>
                    <a:pt x="9119" y="25844"/>
                    <a:pt x="8724" y="25814"/>
                    <a:pt x="8329" y="25753"/>
                  </a:cubicBezTo>
                  <a:cubicBezTo>
                    <a:pt x="7782" y="25571"/>
                    <a:pt x="7690" y="25145"/>
                    <a:pt x="8086" y="24750"/>
                  </a:cubicBezTo>
                  <a:cubicBezTo>
                    <a:pt x="8418" y="24396"/>
                    <a:pt x="9306" y="24171"/>
                    <a:pt x="10048" y="24171"/>
                  </a:cubicBezTo>
                  <a:close/>
                  <a:moveTo>
                    <a:pt x="31301" y="26786"/>
                  </a:moveTo>
                  <a:cubicBezTo>
                    <a:pt x="31313" y="26786"/>
                    <a:pt x="31326" y="26786"/>
                    <a:pt x="31338" y="26786"/>
                  </a:cubicBezTo>
                  <a:cubicBezTo>
                    <a:pt x="31308" y="26999"/>
                    <a:pt x="31277" y="27212"/>
                    <a:pt x="31217" y="27394"/>
                  </a:cubicBezTo>
                  <a:cubicBezTo>
                    <a:pt x="31095" y="27638"/>
                    <a:pt x="30943" y="27881"/>
                    <a:pt x="30791" y="28124"/>
                  </a:cubicBezTo>
                  <a:cubicBezTo>
                    <a:pt x="30401" y="28718"/>
                    <a:pt x="30250" y="28949"/>
                    <a:pt x="29927" y="28949"/>
                  </a:cubicBezTo>
                  <a:cubicBezTo>
                    <a:pt x="29722" y="28949"/>
                    <a:pt x="29447" y="28855"/>
                    <a:pt x="28998" y="28701"/>
                  </a:cubicBezTo>
                  <a:cubicBezTo>
                    <a:pt x="28914" y="28660"/>
                    <a:pt x="28824" y="28639"/>
                    <a:pt x="28732" y="28639"/>
                  </a:cubicBezTo>
                  <a:cubicBezTo>
                    <a:pt x="28557" y="28639"/>
                    <a:pt x="28378" y="28714"/>
                    <a:pt x="28238" y="28853"/>
                  </a:cubicBezTo>
                  <a:cubicBezTo>
                    <a:pt x="28055" y="29005"/>
                    <a:pt x="27873" y="29157"/>
                    <a:pt x="27660" y="29309"/>
                  </a:cubicBezTo>
                  <a:cubicBezTo>
                    <a:pt x="26779" y="28884"/>
                    <a:pt x="26748" y="28033"/>
                    <a:pt x="26566" y="27273"/>
                  </a:cubicBezTo>
                  <a:cubicBezTo>
                    <a:pt x="26536" y="27151"/>
                    <a:pt x="26779" y="26969"/>
                    <a:pt x="26900" y="26817"/>
                  </a:cubicBezTo>
                  <a:cubicBezTo>
                    <a:pt x="27022" y="26938"/>
                    <a:pt x="27174" y="27060"/>
                    <a:pt x="27235" y="27212"/>
                  </a:cubicBezTo>
                  <a:cubicBezTo>
                    <a:pt x="27356" y="27455"/>
                    <a:pt x="27387" y="27729"/>
                    <a:pt x="27448" y="28002"/>
                  </a:cubicBezTo>
                  <a:cubicBezTo>
                    <a:pt x="27508" y="28124"/>
                    <a:pt x="27600" y="28215"/>
                    <a:pt x="27660" y="28337"/>
                  </a:cubicBezTo>
                  <a:lnTo>
                    <a:pt x="27660" y="28306"/>
                  </a:lnTo>
                  <a:cubicBezTo>
                    <a:pt x="28095" y="27980"/>
                    <a:pt x="28497" y="27676"/>
                    <a:pt x="28867" y="27676"/>
                  </a:cubicBezTo>
                  <a:cubicBezTo>
                    <a:pt x="29118" y="27676"/>
                    <a:pt x="29354" y="27816"/>
                    <a:pt x="29575" y="28185"/>
                  </a:cubicBezTo>
                  <a:cubicBezTo>
                    <a:pt x="30476" y="28034"/>
                    <a:pt x="30279" y="26786"/>
                    <a:pt x="31301" y="26786"/>
                  </a:cubicBezTo>
                  <a:close/>
                  <a:moveTo>
                    <a:pt x="17637" y="23262"/>
                  </a:moveTo>
                  <a:cubicBezTo>
                    <a:pt x="18339" y="23262"/>
                    <a:pt x="19127" y="23574"/>
                    <a:pt x="20183" y="24264"/>
                  </a:cubicBezTo>
                  <a:cubicBezTo>
                    <a:pt x="20639" y="24537"/>
                    <a:pt x="21095" y="24811"/>
                    <a:pt x="21520" y="25115"/>
                  </a:cubicBezTo>
                  <a:cubicBezTo>
                    <a:pt x="21764" y="25358"/>
                    <a:pt x="22007" y="25631"/>
                    <a:pt x="22250" y="25935"/>
                  </a:cubicBezTo>
                  <a:cubicBezTo>
                    <a:pt x="22420" y="25901"/>
                    <a:pt x="22628" y="25791"/>
                    <a:pt x="22805" y="25791"/>
                  </a:cubicBezTo>
                  <a:cubicBezTo>
                    <a:pt x="22944" y="25791"/>
                    <a:pt x="23064" y="25860"/>
                    <a:pt x="23131" y="26087"/>
                  </a:cubicBezTo>
                  <a:cubicBezTo>
                    <a:pt x="23283" y="26604"/>
                    <a:pt x="22706" y="26574"/>
                    <a:pt x="22432" y="26756"/>
                  </a:cubicBezTo>
                  <a:lnTo>
                    <a:pt x="22218" y="26890"/>
                  </a:lnTo>
                  <a:lnTo>
                    <a:pt x="22218" y="26890"/>
                  </a:lnTo>
                  <a:cubicBezTo>
                    <a:pt x="22218" y="26886"/>
                    <a:pt x="22219" y="26882"/>
                    <a:pt x="22220" y="26878"/>
                  </a:cubicBezTo>
                  <a:lnTo>
                    <a:pt x="22220" y="26878"/>
                  </a:lnTo>
                  <a:lnTo>
                    <a:pt x="22189" y="26908"/>
                  </a:lnTo>
                  <a:lnTo>
                    <a:pt x="22218" y="26890"/>
                  </a:lnTo>
                  <a:lnTo>
                    <a:pt x="22218" y="26890"/>
                  </a:lnTo>
                  <a:cubicBezTo>
                    <a:pt x="22157" y="27372"/>
                    <a:pt x="22036" y="27824"/>
                    <a:pt x="21855" y="28276"/>
                  </a:cubicBezTo>
                  <a:cubicBezTo>
                    <a:pt x="21429" y="29066"/>
                    <a:pt x="20943" y="29796"/>
                    <a:pt x="20396" y="30495"/>
                  </a:cubicBezTo>
                  <a:cubicBezTo>
                    <a:pt x="19660" y="31434"/>
                    <a:pt x="18669" y="31780"/>
                    <a:pt x="17566" y="31780"/>
                  </a:cubicBezTo>
                  <a:cubicBezTo>
                    <a:pt x="17348" y="31780"/>
                    <a:pt x="17126" y="31766"/>
                    <a:pt x="16900" y="31741"/>
                  </a:cubicBezTo>
                  <a:cubicBezTo>
                    <a:pt x="15107" y="31528"/>
                    <a:pt x="13131" y="29400"/>
                    <a:pt x="13010" y="27546"/>
                  </a:cubicBezTo>
                  <a:cubicBezTo>
                    <a:pt x="12888" y="27516"/>
                    <a:pt x="12766" y="27516"/>
                    <a:pt x="12675" y="27455"/>
                  </a:cubicBezTo>
                  <a:cubicBezTo>
                    <a:pt x="12523" y="27303"/>
                    <a:pt x="12402" y="27151"/>
                    <a:pt x="12280" y="26999"/>
                  </a:cubicBezTo>
                  <a:lnTo>
                    <a:pt x="12858" y="26695"/>
                  </a:lnTo>
                  <a:cubicBezTo>
                    <a:pt x="13648" y="25935"/>
                    <a:pt x="14408" y="25115"/>
                    <a:pt x="15259" y="24416"/>
                  </a:cubicBezTo>
                  <a:cubicBezTo>
                    <a:pt x="16124" y="23681"/>
                    <a:pt x="16822" y="23262"/>
                    <a:pt x="17637" y="23262"/>
                  </a:cubicBezTo>
                  <a:close/>
                  <a:moveTo>
                    <a:pt x="10608" y="31467"/>
                  </a:moveTo>
                  <a:cubicBezTo>
                    <a:pt x="10760" y="31619"/>
                    <a:pt x="10973" y="31741"/>
                    <a:pt x="11004" y="31893"/>
                  </a:cubicBezTo>
                  <a:cubicBezTo>
                    <a:pt x="11004" y="32349"/>
                    <a:pt x="11004" y="32805"/>
                    <a:pt x="11004" y="33261"/>
                  </a:cubicBezTo>
                  <a:cubicBezTo>
                    <a:pt x="11221" y="33185"/>
                    <a:pt x="11412" y="33148"/>
                    <a:pt x="11581" y="33148"/>
                  </a:cubicBezTo>
                  <a:cubicBezTo>
                    <a:pt x="11953" y="33148"/>
                    <a:pt x="12213" y="33330"/>
                    <a:pt x="12402" y="33686"/>
                  </a:cubicBezTo>
                  <a:cubicBezTo>
                    <a:pt x="12492" y="33886"/>
                    <a:pt x="12648" y="33966"/>
                    <a:pt x="12824" y="33966"/>
                  </a:cubicBezTo>
                  <a:cubicBezTo>
                    <a:pt x="12942" y="33966"/>
                    <a:pt x="13070" y="33930"/>
                    <a:pt x="13192" y="33869"/>
                  </a:cubicBezTo>
                  <a:cubicBezTo>
                    <a:pt x="13314" y="33838"/>
                    <a:pt x="13435" y="33717"/>
                    <a:pt x="13526" y="33686"/>
                  </a:cubicBezTo>
                  <a:cubicBezTo>
                    <a:pt x="13618" y="33686"/>
                    <a:pt x="13800" y="33717"/>
                    <a:pt x="13830" y="33808"/>
                  </a:cubicBezTo>
                  <a:cubicBezTo>
                    <a:pt x="13891" y="33929"/>
                    <a:pt x="13891" y="34081"/>
                    <a:pt x="13830" y="34203"/>
                  </a:cubicBezTo>
                  <a:cubicBezTo>
                    <a:pt x="13581" y="34586"/>
                    <a:pt x="13267" y="34777"/>
                    <a:pt x="12935" y="34777"/>
                  </a:cubicBezTo>
                  <a:cubicBezTo>
                    <a:pt x="12660" y="34777"/>
                    <a:pt x="12373" y="34647"/>
                    <a:pt x="12098" y="34385"/>
                  </a:cubicBezTo>
                  <a:cubicBezTo>
                    <a:pt x="11824" y="34112"/>
                    <a:pt x="11490" y="33960"/>
                    <a:pt x="11095" y="33960"/>
                  </a:cubicBezTo>
                  <a:cubicBezTo>
                    <a:pt x="10517" y="33929"/>
                    <a:pt x="10304" y="33686"/>
                    <a:pt x="10274" y="33078"/>
                  </a:cubicBezTo>
                  <a:cubicBezTo>
                    <a:pt x="10244" y="32653"/>
                    <a:pt x="10244" y="32258"/>
                    <a:pt x="10304" y="31863"/>
                  </a:cubicBezTo>
                  <a:cubicBezTo>
                    <a:pt x="10304" y="31711"/>
                    <a:pt x="10517" y="31589"/>
                    <a:pt x="10608" y="31467"/>
                  </a:cubicBezTo>
                  <a:close/>
                  <a:moveTo>
                    <a:pt x="17919" y="1"/>
                  </a:moveTo>
                  <a:cubicBezTo>
                    <a:pt x="17670" y="1"/>
                    <a:pt x="17428" y="170"/>
                    <a:pt x="17356" y="434"/>
                  </a:cubicBezTo>
                  <a:cubicBezTo>
                    <a:pt x="17083" y="1041"/>
                    <a:pt x="16839" y="1680"/>
                    <a:pt x="16627" y="2318"/>
                  </a:cubicBezTo>
                  <a:cubicBezTo>
                    <a:pt x="16414" y="3169"/>
                    <a:pt x="16292" y="4020"/>
                    <a:pt x="16110" y="5023"/>
                  </a:cubicBezTo>
                  <a:cubicBezTo>
                    <a:pt x="15897" y="4658"/>
                    <a:pt x="15806" y="4446"/>
                    <a:pt x="15654" y="4263"/>
                  </a:cubicBezTo>
                  <a:cubicBezTo>
                    <a:pt x="15198" y="3625"/>
                    <a:pt x="14712" y="2987"/>
                    <a:pt x="14195" y="2379"/>
                  </a:cubicBezTo>
                  <a:cubicBezTo>
                    <a:pt x="14023" y="2182"/>
                    <a:pt x="13851" y="2090"/>
                    <a:pt x="13695" y="2090"/>
                  </a:cubicBezTo>
                  <a:cubicBezTo>
                    <a:pt x="13465" y="2090"/>
                    <a:pt x="13270" y="2290"/>
                    <a:pt x="13162" y="2652"/>
                  </a:cubicBezTo>
                  <a:cubicBezTo>
                    <a:pt x="13070" y="2987"/>
                    <a:pt x="13070" y="3382"/>
                    <a:pt x="13131" y="3747"/>
                  </a:cubicBezTo>
                  <a:cubicBezTo>
                    <a:pt x="13253" y="4294"/>
                    <a:pt x="13435" y="4871"/>
                    <a:pt x="13648" y="5418"/>
                  </a:cubicBezTo>
                  <a:cubicBezTo>
                    <a:pt x="13861" y="5996"/>
                    <a:pt x="14104" y="6543"/>
                    <a:pt x="14347" y="7151"/>
                  </a:cubicBezTo>
                  <a:cubicBezTo>
                    <a:pt x="14195" y="7242"/>
                    <a:pt x="14013" y="7333"/>
                    <a:pt x="13830" y="7424"/>
                  </a:cubicBezTo>
                  <a:cubicBezTo>
                    <a:pt x="12584" y="7820"/>
                    <a:pt x="11399" y="8367"/>
                    <a:pt x="10274" y="9005"/>
                  </a:cubicBezTo>
                  <a:cubicBezTo>
                    <a:pt x="7842" y="10342"/>
                    <a:pt x="5654" y="11923"/>
                    <a:pt x="3982" y="14142"/>
                  </a:cubicBezTo>
                  <a:cubicBezTo>
                    <a:pt x="1398" y="17637"/>
                    <a:pt x="0" y="21437"/>
                    <a:pt x="730" y="25844"/>
                  </a:cubicBezTo>
                  <a:cubicBezTo>
                    <a:pt x="1064" y="27850"/>
                    <a:pt x="1946" y="29704"/>
                    <a:pt x="3283" y="31224"/>
                  </a:cubicBezTo>
                  <a:cubicBezTo>
                    <a:pt x="4864" y="32957"/>
                    <a:pt x="6748" y="34355"/>
                    <a:pt x="8876" y="35358"/>
                  </a:cubicBezTo>
                  <a:cubicBezTo>
                    <a:pt x="11928" y="36855"/>
                    <a:pt x="15319" y="37671"/>
                    <a:pt x="18750" y="37671"/>
                  </a:cubicBezTo>
                  <a:cubicBezTo>
                    <a:pt x="18873" y="37671"/>
                    <a:pt x="18996" y="37670"/>
                    <a:pt x="19119" y="37668"/>
                  </a:cubicBezTo>
                  <a:cubicBezTo>
                    <a:pt x="20001" y="37668"/>
                    <a:pt x="20852" y="37516"/>
                    <a:pt x="21733" y="37516"/>
                  </a:cubicBezTo>
                  <a:cubicBezTo>
                    <a:pt x="21789" y="37517"/>
                    <a:pt x="21845" y="37517"/>
                    <a:pt x="21901" y="37517"/>
                  </a:cubicBezTo>
                  <a:cubicBezTo>
                    <a:pt x="24184" y="37517"/>
                    <a:pt x="26432" y="36910"/>
                    <a:pt x="28390" y="35753"/>
                  </a:cubicBezTo>
                  <a:cubicBezTo>
                    <a:pt x="29879" y="34932"/>
                    <a:pt x="31186" y="33777"/>
                    <a:pt x="32159" y="32379"/>
                  </a:cubicBezTo>
                  <a:cubicBezTo>
                    <a:pt x="33405" y="30616"/>
                    <a:pt x="34226" y="28610"/>
                    <a:pt x="34560" y="26513"/>
                  </a:cubicBezTo>
                  <a:cubicBezTo>
                    <a:pt x="34925" y="24446"/>
                    <a:pt x="34925" y="22318"/>
                    <a:pt x="34560" y="20251"/>
                  </a:cubicBezTo>
                  <a:cubicBezTo>
                    <a:pt x="34287" y="18823"/>
                    <a:pt x="33861" y="17425"/>
                    <a:pt x="33344" y="16057"/>
                  </a:cubicBezTo>
                  <a:cubicBezTo>
                    <a:pt x="32676" y="14355"/>
                    <a:pt x="31673" y="12805"/>
                    <a:pt x="30366" y="11497"/>
                  </a:cubicBezTo>
                  <a:cubicBezTo>
                    <a:pt x="29363" y="10464"/>
                    <a:pt x="28116" y="9735"/>
                    <a:pt x="26992" y="8914"/>
                  </a:cubicBezTo>
                  <a:cubicBezTo>
                    <a:pt x="25745" y="7941"/>
                    <a:pt x="24317" y="7303"/>
                    <a:pt x="22767" y="7060"/>
                  </a:cubicBezTo>
                  <a:cubicBezTo>
                    <a:pt x="22280" y="6969"/>
                    <a:pt x="21824" y="6877"/>
                    <a:pt x="21216" y="6756"/>
                  </a:cubicBezTo>
                  <a:cubicBezTo>
                    <a:pt x="21368" y="6330"/>
                    <a:pt x="21490" y="5996"/>
                    <a:pt x="21642" y="5662"/>
                  </a:cubicBezTo>
                  <a:cubicBezTo>
                    <a:pt x="22068" y="4537"/>
                    <a:pt x="22523" y="3443"/>
                    <a:pt x="22919" y="2288"/>
                  </a:cubicBezTo>
                  <a:cubicBezTo>
                    <a:pt x="23071" y="1953"/>
                    <a:pt x="22949" y="1528"/>
                    <a:pt x="22645" y="1285"/>
                  </a:cubicBezTo>
                  <a:cubicBezTo>
                    <a:pt x="22499" y="1191"/>
                    <a:pt x="22335" y="1145"/>
                    <a:pt x="22174" y="1145"/>
                  </a:cubicBezTo>
                  <a:cubicBezTo>
                    <a:pt x="21967" y="1145"/>
                    <a:pt x="21765" y="1222"/>
                    <a:pt x="21612" y="1376"/>
                  </a:cubicBezTo>
                  <a:cubicBezTo>
                    <a:pt x="21064" y="1801"/>
                    <a:pt x="20517" y="2288"/>
                    <a:pt x="20031" y="2774"/>
                  </a:cubicBezTo>
                  <a:cubicBezTo>
                    <a:pt x="19757" y="3078"/>
                    <a:pt x="19514" y="3351"/>
                    <a:pt x="19302" y="3686"/>
                  </a:cubicBezTo>
                  <a:lnTo>
                    <a:pt x="19119" y="3625"/>
                  </a:lnTo>
                  <a:cubicBezTo>
                    <a:pt x="19089" y="3291"/>
                    <a:pt x="19089" y="2956"/>
                    <a:pt x="19058" y="2652"/>
                  </a:cubicBezTo>
                  <a:cubicBezTo>
                    <a:pt x="18967" y="1953"/>
                    <a:pt x="18815" y="1254"/>
                    <a:pt x="18663" y="555"/>
                  </a:cubicBezTo>
                  <a:cubicBezTo>
                    <a:pt x="18572" y="312"/>
                    <a:pt x="18359" y="130"/>
                    <a:pt x="18116" y="38"/>
                  </a:cubicBezTo>
                  <a:cubicBezTo>
                    <a:pt x="18052" y="13"/>
                    <a:pt x="17985" y="1"/>
                    <a:pt x="17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104" name="Google Shape;2104;p53"/>
            <p:cNvSpPr/>
            <p:nvPr/>
          </p:nvSpPr>
          <p:spPr>
            <a:xfrm>
              <a:off x="4377153" y="2066139"/>
              <a:ext cx="280843" cy="149858"/>
            </a:xfrm>
            <a:custGeom>
              <a:avLst/>
              <a:gdLst/>
              <a:ahLst/>
              <a:cxnLst/>
              <a:rect l="l" t="t" r="r" b="b"/>
              <a:pathLst>
                <a:path w="9211" h="4915" extrusionOk="0">
                  <a:moveTo>
                    <a:pt x="8970" y="0"/>
                  </a:moveTo>
                  <a:cubicBezTo>
                    <a:pt x="8776" y="0"/>
                    <a:pt x="8583" y="22"/>
                    <a:pt x="8389" y="43"/>
                  </a:cubicBezTo>
                  <a:cubicBezTo>
                    <a:pt x="6489" y="546"/>
                    <a:pt x="4525" y="797"/>
                    <a:pt x="2567" y="797"/>
                  </a:cubicBezTo>
                  <a:cubicBezTo>
                    <a:pt x="1800" y="797"/>
                    <a:pt x="1035" y="758"/>
                    <a:pt x="274" y="681"/>
                  </a:cubicBezTo>
                  <a:lnTo>
                    <a:pt x="0" y="681"/>
                  </a:lnTo>
                  <a:cubicBezTo>
                    <a:pt x="122" y="2566"/>
                    <a:pt x="2067" y="4663"/>
                    <a:pt x="3891" y="4876"/>
                  </a:cubicBezTo>
                  <a:cubicBezTo>
                    <a:pt x="4117" y="4901"/>
                    <a:pt x="4338" y="4915"/>
                    <a:pt x="4555" y="4915"/>
                  </a:cubicBezTo>
                  <a:cubicBezTo>
                    <a:pt x="5652" y="4915"/>
                    <a:pt x="6625" y="4569"/>
                    <a:pt x="7386" y="3630"/>
                  </a:cubicBezTo>
                  <a:cubicBezTo>
                    <a:pt x="7934" y="2931"/>
                    <a:pt x="8420" y="2201"/>
                    <a:pt x="8845" y="1411"/>
                  </a:cubicBezTo>
                  <a:cubicBezTo>
                    <a:pt x="9028" y="955"/>
                    <a:pt x="9149" y="499"/>
                    <a:pt x="9210" y="13"/>
                  </a:cubicBezTo>
                  <a:cubicBezTo>
                    <a:pt x="9130" y="4"/>
                    <a:pt x="9050" y="0"/>
                    <a:pt x="89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105" name="Google Shape;2105;p53"/>
            <p:cNvSpPr/>
            <p:nvPr/>
          </p:nvSpPr>
          <p:spPr>
            <a:xfrm>
              <a:off x="4373434" y="1956595"/>
              <a:ext cx="285478" cy="117234"/>
            </a:xfrm>
            <a:custGeom>
              <a:avLst/>
              <a:gdLst/>
              <a:ahLst/>
              <a:cxnLst/>
              <a:rect l="l" t="t" r="r" b="b"/>
              <a:pathLst>
                <a:path w="9363" h="3845" extrusionOk="0">
                  <a:moveTo>
                    <a:pt x="4793" y="1"/>
                  </a:moveTo>
                  <a:cubicBezTo>
                    <a:pt x="3973" y="1"/>
                    <a:pt x="3272" y="422"/>
                    <a:pt x="2402" y="1144"/>
                  </a:cubicBezTo>
                  <a:cubicBezTo>
                    <a:pt x="1551" y="1843"/>
                    <a:pt x="791" y="2663"/>
                    <a:pt x="1" y="3423"/>
                  </a:cubicBezTo>
                  <a:cubicBezTo>
                    <a:pt x="274" y="3606"/>
                    <a:pt x="578" y="3727"/>
                    <a:pt x="913" y="3818"/>
                  </a:cubicBezTo>
                  <a:cubicBezTo>
                    <a:pt x="1303" y="3836"/>
                    <a:pt x="1693" y="3845"/>
                    <a:pt x="2084" y="3845"/>
                  </a:cubicBezTo>
                  <a:cubicBezTo>
                    <a:pt x="4397" y="3845"/>
                    <a:pt x="6700" y="3540"/>
                    <a:pt x="8937" y="2967"/>
                  </a:cubicBezTo>
                  <a:cubicBezTo>
                    <a:pt x="9089" y="2876"/>
                    <a:pt x="9241" y="2785"/>
                    <a:pt x="9363" y="2663"/>
                  </a:cubicBezTo>
                  <a:cubicBezTo>
                    <a:pt x="9150" y="2359"/>
                    <a:pt x="8907" y="2116"/>
                    <a:pt x="8633" y="1873"/>
                  </a:cubicBezTo>
                  <a:cubicBezTo>
                    <a:pt x="8238" y="1539"/>
                    <a:pt x="7782" y="1296"/>
                    <a:pt x="7326" y="992"/>
                  </a:cubicBezTo>
                  <a:cubicBezTo>
                    <a:pt x="6277" y="306"/>
                    <a:pt x="5492" y="1"/>
                    <a:pt x="47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106" name="Google Shape;2106;p53"/>
            <p:cNvSpPr/>
            <p:nvPr/>
          </p:nvSpPr>
          <p:spPr>
            <a:xfrm>
              <a:off x="4355842" y="2034157"/>
              <a:ext cx="334567" cy="56285"/>
            </a:xfrm>
            <a:custGeom>
              <a:avLst/>
              <a:gdLst/>
              <a:ahLst/>
              <a:cxnLst/>
              <a:rect l="l" t="t" r="r" b="b"/>
              <a:pathLst>
                <a:path w="10973" h="1846" extrusionOk="0">
                  <a:moveTo>
                    <a:pt x="10520" y="0"/>
                  </a:moveTo>
                  <a:cubicBezTo>
                    <a:pt x="10343" y="0"/>
                    <a:pt x="10134" y="86"/>
                    <a:pt x="9970" y="119"/>
                  </a:cubicBezTo>
                  <a:cubicBezTo>
                    <a:pt x="9818" y="241"/>
                    <a:pt x="9696" y="332"/>
                    <a:pt x="9514" y="393"/>
                  </a:cubicBezTo>
                  <a:cubicBezTo>
                    <a:pt x="7300" y="985"/>
                    <a:pt x="5020" y="1272"/>
                    <a:pt x="2730" y="1272"/>
                  </a:cubicBezTo>
                  <a:cubicBezTo>
                    <a:pt x="2317" y="1272"/>
                    <a:pt x="1903" y="1263"/>
                    <a:pt x="1490" y="1244"/>
                  </a:cubicBezTo>
                  <a:cubicBezTo>
                    <a:pt x="1155" y="1183"/>
                    <a:pt x="851" y="1062"/>
                    <a:pt x="578" y="879"/>
                  </a:cubicBezTo>
                  <a:lnTo>
                    <a:pt x="0" y="1153"/>
                  </a:lnTo>
                  <a:cubicBezTo>
                    <a:pt x="91" y="1335"/>
                    <a:pt x="243" y="1487"/>
                    <a:pt x="365" y="1609"/>
                  </a:cubicBezTo>
                  <a:cubicBezTo>
                    <a:pt x="456" y="1700"/>
                    <a:pt x="608" y="1700"/>
                    <a:pt x="699" y="1730"/>
                  </a:cubicBezTo>
                  <a:lnTo>
                    <a:pt x="1003" y="1730"/>
                  </a:lnTo>
                  <a:cubicBezTo>
                    <a:pt x="1764" y="1807"/>
                    <a:pt x="2530" y="1846"/>
                    <a:pt x="3296" y="1846"/>
                  </a:cubicBezTo>
                  <a:cubicBezTo>
                    <a:pt x="5255" y="1846"/>
                    <a:pt x="7218" y="1595"/>
                    <a:pt x="9119" y="1092"/>
                  </a:cubicBezTo>
                  <a:cubicBezTo>
                    <a:pt x="9256" y="1062"/>
                    <a:pt x="9385" y="1046"/>
                    <a:pt x="9514" y="1046"/>
                  </a:cubicBezTo>
                  <a:cubicBezTo>
                    <a:pt x="9643" y="1046"/>
                    <a:pt x="9772" y="1062"/>
                    <a:pt x="9909" y="1092"/>
                  </a:cubicBezTo>
                  <a:lnTo>
                    <a:pt x="10152" y="940"/>
                  </a:lnTo>
                  <a:cubicBezTo>
                    <a:pt x="10426" y="758"/>
                    <a:pt x="10973" y="727"/>
                    <a:pt x="10851" y="271"/>
                  </a:cubicBezTo>
                  <a:cubicBezTo>
                    <a:pt x="10796" y="62"/>
                    <a:pt x="10669" y="0"/>
                    <a:pt x="10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107" name="Google Shape;2107;p53"/>
            <p:cNvSpPr/>
            <p:nvPr/>
          </p:nvSpPr>
          <p:spPr>
            <a:xfrm>
              <a:off x="4360477" y="1809947"/>
              <a:ext cx="60248" cy="102934"/>
            </a:xfrm>
            <a:custGeom>
              <a:avLst/>
              <a:gdLst/>
              <a:ahLst/>
              <a:cxnLst/>
              <a:rect l="l" t="t" r="r" b="b"/>
              <a:pathLst>
                <a:path w="1976" h="3376" extrusionOk="0">
                  <a:moveTo>
                    <a:pt x="878" y="1"/>
                  </a:moveTo>
                  <a:cubicBezTo>
                    <a:pt x="633" y="1"/>
                    <a:pt x="405" y="168"/>
                    <a:pt x="274" y="513"/>
                  </a:cubicBezTo>
                  <a:cubicBezTo>
                    <a:pt x="152" y="938"/>
                    <a:pt x="61" y="1394"/>
                    <a:pt x="0" y="1850"/>
                  </a:cubicBezTo>
                  <a:cubicBezTo>
                    <a:pt x="31" y="2245"/>
                    <a:pt x="122" y="2641"/>
                    <a:pt x="243" y="3005"/>
                  </a:cubicBezTo>
                  <a:cubicBezTo>
                    <a:pt x="336" y="3247"/>
                    <a:pt x="555" y="3375"/>
                    <a:pt x="773" y="3375"/>
                  </a:cubicBezTo>
                  <a:cubicBezTo>
                    <a:pt x="911" y="3375"/>
                    <a:pt x="1049" y="3324"/>
                    <a:pt x="1155" y="3218"/>
                  </a:cubicBezTo>
                  <a:cubicBezTo>
                    <a:pt x="1763" y="2701"/>
                    <a:pt x="1976" y="999"/>
                    <a:pt x="1489" y="361"/>
                  </a:cubicBezTo>
                  <a:cubicBezTo>
                    <a:pt x="1308" y="123"/>
                    <a:pt x="1087" y="1"/>
                    <a:pt x="8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108" name="Google Shape;2108;p53"/>
            <p:cNvSpPr/>
            <p:nvPr/>
          </p:nvSpPr>
          <p:spPr>
            <a:xfrm>
              <a:off x="4047243" y="1821227"/>
              <a:ext cx="122356" cy="109794"/>
            </a:xfrm>
            <a:custGeom>
              <a:avLst/>
              <a:gdLst/>
              <a:ahLst/>
              <a:cxnLst/>
              <a:rect l="l" t="t" r="r" b="b"/>
              <a:pathLst>
                <a:path w="4013" h="3601" extrusionOk="0">
                  <a:moveTo>
                    <a:pt x="757" y="0"/>
                  </a:moveTo>
                  <a:cubicBezTo>
                    <a:pt x="411" y="0"/>
                    <a:pt x="295" y="200"/>
                    <a:pt x="244" y="508"/>
                  </a:cubicBezTo>
                  <a:cubicBezTo>
                    <a:pt x="213" y="872"/>
                    <a:pt x="213" y="1237"/>
                    <a:pt x="152" y="1602"/>
                  </a:cubicBezTo>
                  <a:cubicBezTo>
                    <a:pt x="1" y="2410"/>
                    <a:pt x="248" y="2841"/>
                    <a:pt x="912" y="2841"/>
                  </a:cubicBezTo>
                  <a:cubicBezTo>
                    <a:pt x="1047" y="2841"/>
                    <a:pt x="1199" y="2823"/>
                    <a:pt x="1368" y="2787"/>
                  </a:cubicBezTo>
                  <a:cubicBezTo>
                    <a:pt x="1426" y="2773"/>
                    <a:pt x="1486" y="2765"/>
                    <a:pt x="1548" y="2765"/>
                  </a:cubicBezTo>
                  <a:cubicBezTo>
                    <a:pt x="1748" y="2765"/>
                    <a:pt x="1958" y="2845"/>
                    <a:pt x="2098" y="3030"/>
                  </a:cubicBezTo>
                  <a:cubicBezTo>
                    <a:pt x="2417" y="3410"/>
                    <a:pt x="2622" y="3600"/>
                    <a:pt x="2827" y="3600"/>
                  </a:cubicBezTo>
                  <a:cubicBezTo>
                    <a:pt x="3032" y="3600"/>
                    <a:pt x="3238" y="3410"/>
                    <a:pt x="3557" y="3030"/>
                  </a:cubicBezTo>
                  <a:cubicBezTo>
                    <a:pt x="3739" y="2848"/>
                    <a:pt x="3861" y="2635"/>
                    <a:pt x="3982" y="2422"/>
                  </a:cubicBezTo>
                  <a:cubicBezTo>
                    <a:pt x="4013" y="2271"/>
                    <a:pt x="4013" y="2088"/>
                    <a:pt x="4013" y="1936"/>
                  </a:cubicBezTo>
                  <a:cubicBezTo>
                    <a:pt x="3940" y="1936"/>
                    <a:pt x="3867" y="1931"/>
                    <a:pt x="3798" y="1931"/>
                  </a:cubicBezTo>
                  <a:cubicBezTo>
                    <a:pt x="3694" y="1931"/>
                    <a:pt x="3599" y="1942"/>
                    <a:pt x="3526" y="1997"/>
                  </a:cubicBezTo>
                  <a:cubicBezTo>
                    <a:pt x="3253" y="2179"/>
                    <a:pt x="3010" y="2392"/>
                    <a:pt x="2797" y="2635"/>
                  </a:cubicBezTo>
                  <a:cubicBezTo>
                    <a:pt x="2493" y="2271"/>
                    <a:pt x="2280" y="1784"/>
                    <a:pt x="2006" y="1693"/>
                  </a:cubicBezTo>
                  <a:cubicBezTo>
                    <a:pt x="1977" y="1687"/>
                    <a:pt x="1947" y="1684"/>
                    <a:pt x="1916" y="1684"/>
                  </a:cubicBezTo>
                  <a:cubicBezTo>
                    <a:pt x="1625" y="1684"/>
                    <a:pt x="1260" y="1923"/>
                    <a:pt x="821" y="2088"/>
                  </a:cubicBezTo>
                  <a:cubicBezTo>
                    <a:pt x="882" y="1359"/>
                    <a:pt x="912" y="690"/>
                    <a:pt x="973" y="21"/>
                  </a:cubicBezTo>
                  <a:cubicBezTo>
                    <a:pt x="892" y="7"/>
                    <a:pt x="821" y="0"/>
                    <a:pt x="75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109" name="Google Shape;2109;p53"/>
            <p:cNvSpPr/>
            <p:nvPr/>
          </p:nvSpPr>
          <p:spPr>
            <a:xfrm>
              <a:off x="4790448" y="2063700"/>
              <a:ext cx="146474" cy="76987"/>
            </a:xfrm>
            <a:custGeom>
              <a:avLst/>
              <a:gdLst/>
              <a:ahLst/>
              <a:cxnLst/>
              <a:rect l="l" t="t" r="r" b="b"/>
              <a:pathLst>
                <a:path w="4804" h="2525" extrusionOk="0">
                  <a:moveTo>
                    <a:pt x="4766" y="1"/>
                  </a:moveTo>
                  <a:cubicBezTo>
                    <a:pt x="3744" y="1"/>
                    <a:pt x="3911" y="1249"/>
                    <a:pt x="3040" y="1400"/>
                  </a:cubicBezTo>
                  <a:cubicBezTo>
                    <a:pt x="2819" y="1031"/>
                    <a:pt x="2583" y="891"/>
                    <a:pt x="2332" y="891"/>
                  </a:cubicBezTo>
                  <a:cubicBezTo>
                    <a:pt x="1962" y="891"/>
                    <a:pt x="1560" y="1195"/>
                    <a:pt x="1125" y="1521"/>
                  </a:cubicBezTo>
                  <a:cubicBezTo>
                    <a:pt x="1065" y="1430"/>
                    <a:pt x="973" y="1308"/>
                    <a:pt x="913" y="1217"/>
                  </a:cubicBezTo>
                  <a:cubicBezTo>
                    <a:pt x="821" y="944"/>
                    <a:pt x="791" y="670"/>
                    <a:pt x="700" y="427"/>
                  </a:cubicBezTo>
                  <a:cubicBezTo>
                    <a:pt x="639" y="275"/>
                    <a:pt x="487" y="153"/>
                    <a:pt x="365" y="32"/>
                  </a:cubicBezTo>
                  <a:cubicBezTo>
                    <a:pt x="244" y="184"/>
                    <a:pt x="1" y="366"/>
                    <a:pt x="31" y="488"/>
                  </a:cubicBezTo>
                  <a:cubicBezTo>
                    <a:pt x="183" y="1248"/>
                    <a:pt x="244" y="2099"/>
                    <a:pt x="1125" y="2524"/>
                  </a:cubicBezTo>
                  <a:cubicBezTo>
                    <a:pt x="1308" y="2372"/>
                    <a:pt x="1520" y="2220"/>
                    <a:pt x="1703" y="2068"/>
                  </a:cubicBezTo>
                  <a:cubicBezTo>
                    <a:pt x="1823" y="1929"/>
                    <a:pt x="1995" y="1854"/>
                    <a:pt x="2177" y="1854"/>
                  </a:cubicBezTo>
                  <a:cubicBezTo>
                    <a:pt x="2271" y="1854"/>
                    <a:pt x="2369" y="1875"/>
                    <a:pt x="2463" y="1916"/>
                  </a:cubicBezTo>
                  <a:cubicBezTo>
                    <a:pt x="2901" y="2070"/>
                    <a:pt x="3168" y="2164"/>
                    <a:pt x="3371" y="2164"/>
                  </a:cubicBezTo>
                  <a:cubicBezTo>
                    <a:pt x="3689" y="2164"/>
                    <a:pt x="3848" y="1933"/>
                    <a:pt x="4256" y="1339"/>
                  </a:cubicBezTo>
                  <a:cubicBezTo>
                    <a:pt x="4408" y="1096"/>
                    <a:pt x="4560" y="853"/>
                    <a:pt x="4682" y="609"/>
                  </a:cubicBezTo>
                  <a:cubicBezTo>
                    <a:pt x="4742" y="427"/>
                    <a:pt x="4773" y="214"/>
                    <a:pt x="4803" y="1"/>
                  </a:cubicBezTo>
                  <a:cubicBezTo>
                    <a:pt x="4791" y="1"/>
                    <a:pt x="4778" y="1"/>
                    <a:pt x="476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110" name="Google Shape;2110;p53"/>
            <p:cNvSpPr/>
            <p:nvPr/>
          </p:nvSpPr>
          <p:spPr>
            <a:xfrm>
              <a:off x="4215903" y="1983973"/>
              <a:ext cx="117722" cy="51985"/>
            </a:xfrm>
            <a:custGeom>
              <a:avLst/>
              <a:gdLst/>
              <a:ahLst/>
              <a:cxnLst/>
              <a:rect l="l" t="t" r="r" b="b"/>
              <a:pathLst>
                <a:path w="3861" h="1705" extrusionOk="0">
                  <a:moveTo>
                    <a:pt x="2371" y="1"/>
                  </a:moveTo>
                  <a:cubicBezTo>
                    <a:pt x="1630" y="1"/>
                    <a:pt x="728" y="226"/>
                    <a:pt x="396" y="580"/>
                  </a:cubicBezTo>
                  <a:cubicBezTo>
                    <a:pt x="0" y="945"/>
                    <a:pt x="92" y="1401"/>
                    <a:pt x="639" y="1553"/>
                  </a:cubicBezTo>
                  <a:cubicBezTo>
                    <a:pt x="1034" y="1644"/>
                    <a:pt x="1429" y="1674"/>
                    <a:pt x="1855" y="1705"/>
                  </a:cubicBezTo>
                  <a:cubicBezTo>
                    <a:pt x="2341" y="1644"/>
                    <a:pt x="2797" y="1522"/>
                    <a:pt x="3253" y="1340"/>
                  </a:cubicBezTo>
                  <a:cubicBezTo>
                    <a:pt x="3861" y="1066"/>
                    <a:pt x="3800" y="428"/>
                    <a:pt x="3222" y="154"/>
                  </a:cubicBezTo>
                  <a:cubicBezTo>
                    <a:pt x="3021" y="49"/>
                    <a:pt x="2713" y="1"/>
                    <a:pt x="237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111" name="Google Shape;2111;p53"/>
            <p:cNvSpPr/>
            <p:nvPr/>
          </p:nvSpPr>
          <p:spPr>
            <a:xfrm>
              <a:off x="4610661" y="1825557"/>
              <a:ext cx="49150" cy="95495"/>
            </a:xfrm>
            <a:custGeom>
              <a:avLst/>
              <a:gdLst/>
              <a:ahLst/>
              <a:cxnLst/>
              <a:rect l="l" t="t" r="r" b="b"/>
              <a:pathLst>
                <a:path w="1612" h="3132" extrusionOk="0">
                  <a:moveTo>
                    <a:pt x="882" y="1"/>
                  </a:moveTo>
                  <a:cubicBezTo>
                    <a:pt x="426" y="31"/>
                    <a:pt x="92" y="396"/>
                    <a:pt x="31" y="821"/>
                  </a:cubicBezTo>
                  <a:cubicBezTo>
                    <a:pt x="1" y="1429"/>
                    <a:pt x="31" y="2037"/>
                    <a:pt x="153" y="2645"/>
                  </a:cubicBezTo>
                  <a:cubicBezTo>
                    <a:pt x="183" y="2828"/>
                    <a:pt x="426" y="3132"/>
                    <a:pt x="578" y="3132"/>
                  </a:cubicBezTo>
                  <a:cubicBezTo>
                    <a:pt x="852" y="3101"/>
                    <a:pt x="1095" y="2980"/>
                    <a:pt x="1217" y="2767"/>
                  </a:cubicBezTo>
                  <a:cubicBezTo>
                    <a:pt x="1399" y="2311"/>
                    <a:pt x="1521" y="1825"/>
                    <a:pt x="1612" y="1369"/>
                  </a:cubicBezTo>
                  <a:lnTo>
                    <a:pt x="1551" y="1338"/>
                  </a:lnTo>
                  <a:lnTo>
                    <a:pt x="1551" y="973"/>
                  </a:lnTo>
                  <a:cubicBezTo>
                    <a:pt x="1521" y="366"/>
                    <a:pt x="1278" y="31"/>
                    <a:pt x="8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112" name="Google Shape;2112;p53"/>
            <p:cNvSpPr/>
            <p:nvPr/>
          </p:nvSpPr>
          <p:spPr>
            <a:xfrm>
              <a:off x="4710753" y="1948759"/>
              <a:ext cx="101989" cy="51985"/>
            </a:xfrm>
            <a:custGeom>
              <a:avLst/>
              <a:gdLst/>
              <a:ahLst/>
              <a:cxnLst/>
              <a:rect l="l" t="t" r="r" b="b"/>
              <a:pathLst>
                <a:path w="3345" h="1705" extrusionOk="0">
                  <a:moveTo>
                    <a:pt x="1873" y="1"/>
                  </a:moveTo>
                  <a:cubicBezTo>
                    <a:pt x="1349" y="1"/>
                    <a:pt x="821" y="143"/>
                    <a:pt x="365" y="428"/>
                  </a:cubicBezTo>
                  <a:cubicBezTo>
                    <a:pt x="213" y="550"/>
                    <a:pt x="1" y="853"/>
                    <a:pt x="31" y="1005"/>
                  </a:cubicBezTo>
                  <a:cubicBezTo>
                    <a:pt x="122" y="1249"/>
                    <a:pt x="305" y="1461"/>
                    <a:pt x="548" y="1583"/>
                  </a:cubicBezTo>
                  <a:cubicBezTo>
                    <a:pt x="852" y="1674"/>
                    <a:pt x="1186" y="1705"/>
                    <a:pt x="1520" y="1705"/>
                  </a:cubicBezTo>
                  <a:cubicBezTo>
                    <a:pt x="1855" y="1644"/>
                    <a:pt x="2311" y="1583"/>
                    <a:pt x="2736" y="1461"/>
                  </a:cubicBezTo>
                  <a:cubicBezTo>
                    <a:pt x="3040" y="1370"/>
                    <a:pt x="3344" y="1218"/>
                    <a:pt x="3344" y="823"/>
                  </a:cubicBezTo>
                  <a:cubicBezTo>
                    <a:pt x="3344" y="519"/>
                    <a:pt x="3131" y="215"/>
                    <a:pt x="2797" y="154"/>
                  </a:cubicBezTo>
                  <a:cubicBezTo>
                    <a:pt x="2501" y="52"/>
                    <a:pt x="2187" y="1"/>
                    <a:pt x="187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113" name="Google Shape;2113;p53"/>
            <p:cNvSpPr/>
            <p:nvPr/>
          </p:nvSpPr>
          <p:spPr>
            <a:xfrm>
              <a:off x="4770997" y="1640219"/>
              <a:ext cx="122356" cy="76957"/>
            </a:xfrm>
            <a:custGeom>
              <a:avLst/>
              <a:gdLst/>
              <a:ahLst/>
              <a:cxnLst/>
              <a:rect l="l" t="t" r="r" b="b"/>
              <a:pathLst>
                <a:path w="4013" h="2524" extrusionOk="0">
                  <a:moveTo>
                    <a:pt x="3648" y="1"/>
                  </a:moveTo>
                  <a:cubicBezTo>
                    <a:pt x="3466" y="548"/>
                    <a:pt x="3374" y="943"/>
                    <a:pt x="3283" y="1217"/>
                  </a:cubicBezTo>
                  <a:lnTo>
                    <a:pt x="1125" y="1429"/>
                  </a:lnTo>
                  <a:lnTo>
                    <a:pt x="304" y="426"/>
                  </a:lnTo>
                  <a:lnTo>
                    <a:pt x="304" y="426"/>
                  </a:lnTo>
                  <a:cubicBezTo>
                    <a:pt x="0" y="761"/>
                    <a:pt x="0" y="1308"/>
                    <a:pt x="335" y="1642"/>
                  </a:cubicBezTo>
                  <a:cubicBezTo>
                    <a:pt x="608" y="2037"/>
                    <a:pt x="821" y="2524"/>
                    <a:pt x="1429" y="2524"/>
                  </a:cubicBezTo>
                  <a:cubicBezTo>
                    <a:pt x="1520" y="2524"/>
                    <a:pt x="1611" y="2493"/>
                    <a:pt x="1703" y="2432"/>
                  </a:cubicBezTo>
                  <a:cubicBezTo>
                    <a:pt x="1954" y="2142"/>
                    <a:pt x="2243" y="2024"/>
                    <a:pt x="2561" y="2024"/>
                  </a:cubicBezTo>
                  <a:cubicBezTo>
                    <a:pt x="2742" y="2024"/>
                    <a:pt x="2933" y="2062"/>
                    <a:pt x="3131" y="2128"/>
                  </a:cubicBezTo>
                  <a:cubicBezTo>
                    <a:pt x="3238" y="2158"/>
                    <a:pt x="3333" y="2173"/>
                    <a:pt x="3418" y="2173"/>
                  </a:cubicBezTo>
                  <a:cubicBezTo>
                    <a:pt x="3766" y="2173"/>
                    <a:pt x="3933" y="1924"/>
                    <a:pt x="3982" y="1460"/>
                  </a:cubicBezTo>
                  <a:cubicBezTo>
                    <a:pt x="4013" y="1156"/>
                    <a:pt x="4013" y="852"/>
                    <a:pt x="3982" y="548"/>
                  </a:cubicBezTo>
                  <a:cubicBezTo>
                    <a:pt x="3952" y="396"/>
                    <a:pt x="3830" y="274"/>
                    <a:pt x="364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114" name="Google Shape;2114;p53"/>
            <p:cNvSpPr/>
            <p:nvPr/>
          </p:nvSpPr>
          <p:spPr>
            <a:xfrm>
              <a:off x="4293738" y="2206445"/>
              <a:ext cx="111258" cy="100952"/>
            </a:xfrm>
            <a:custGeom>
              <a:avLst/>
              <a:gdLst/>
              <a:ahLst/>
              <a:cxnLst/>
              <a:rect l="l" t="t" r="r" b="b"/>
              <a:pathLst>
                <a:path w="3649" h="3311" extrusionOk="0">
                  <a:moveTo>
                    <a:pt x="365" y="0"/>
                  </a:moveTo>
                  <a:cubicBezTo>
                    <a:pt x="244" y="122"/>
                    <a:pt x="61" y="244"/>
                    <a:pt x="61" y="396"/>
                  </a:cubicBezTo>
                  <a:cubicBezTo>
                    <a:pt x="1" y="791"/>
                    <a:pt x="1" y="1186"/>
                    <a:pt x="31" y="1611"/>
                  </a:cubicBezTo>
                  <a:cubicBezTo>
                    <a:pt x="61" y="2219"/>
                    <a:pt x="244" y="2462"/>
                    <a:pt x="852" y="2493"/>
                  </a:cubicBezTo>
                  <a:cubicBezTo>
                    <a:pt x="1247" y="2493"/>
                    <a:pt x="1581" y="2645"/>
                    <a:pt x="1855" y="2918"/>
                  </a:cubicBezTo>
                  <a:cubicBezTo>
                    <a:pt x="2130" y="3180"/>
                    <a:pt x="2417" y="3310"/>
                    <a:pt x="2692" y="3310"/>
                  </a:cubicBezTo>
                  <a:cubicBezTo>
                    <a:pt x="3024" y="3310"/>
                    <a:pt x="3338" y="3119"/>
                    <a:pt x="3587" y="2736"/>
                  </a:cubicBezTo>
                  <a:cubicBezTo>
                    <a:pt x="3648" y="2614"/>
                    <a:pt x="3648" y="2462"/>
                    <a:pt x="3587" y="2341"/>
                  </a:cubicBezTo>
                  <a:cubicBezTo>
                    <a:pt x="3557" y="2250"/>
                    <a:pt x="3405" y="2219"/>
                    <a:pt x="3283" y="2219"/>
                  </a:cubicBezTo>
                  <a:cubicBezTo>
                    <a:pt x="3162" y="2250"/>
                    <a:pt x="3071" y="2371"/>
                    <a:pt x="2949" y="2402"/>
                  </a:cubicBezTo>
                  <a:cubicBezTo>
                    <a:pt x="2827" y="2463"/>
                    <a:pt x="2699" y="2499"/>
                    <a:pt x="2579" y="2499"/>
                  </a:cubicBezTo>
                  <a:cubicBezTo>
                    <a:pt x="2400" y="2499"/>
                    <a:pt x="2237" y="2419"/>
                    <a:pt x="2128" y="2219"/>
                  </a:cubicBezTo>
                  <a:cubicBezTo>
                    <a:pt x="1961" y="1863"/>
                    <a:pt x="1707" y="1681"/>
                    <a:pt x="1337" y="1681"/>
                  </a:cubicBezTo>
                  <a:cubicBezTo>
                    <a:pt x="1169" y="1681"/>
                    <a:pt x="978" y="1718"/>
                    <a:pt x="761" y="1794"/>
                  </a:cubicBezTo>
                  <a:cubicBezTo>
                    <a:pt x="761" y="1338"/>
                    <a:pt x="761" y="882"/>
                    <a:pt x="730" y="426"/>
                  </a:cubicBezTo>
                  <a:cubicBezTo>
                    <a:pt x="730" y="274"/>
                    <a:pt x="487" y="152"/>
                    <a:pt x="36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115" name="Google Shape;2115;p53"/>
            <p:cNvSpPr/>
            <p:nvPr/>
          </p:nvSpPr>
          <p:spPr>
            <a:xfrm>
              <a:off x="4387336" y="1536438"/>
              <a:ext cx="115892" cy="66255"/>
            </a:xfrm>
            <a:custGeom>
              <a:avLst/>
              <a:gdLst/>
              <a:ahLst/>
              <a:cxnLst/>
              <a:rect l="l" t="t" r="r" b="b"/>
              <a:pathLst>
                <a:path w="3801" h="2173" extrusionOk="0">
                  <a:moveTo>
                    <a:pt x="791" y="0"/>
                  </a:moveTo>
                  <a:cubicBezTo>
                    <a:pt x="1" y="122"/>
                    <a:pt x="122" y="669"/>
                    <a:pt x="122" y="1064"/>
                  </a:cubicBezTo>
                  <a:cubicBezTo>
                    <a:pt x="149" y="1646"/>
                    <a:pt x="290" y="1836"/>
                    <a:pt x="746" y="1836"/>
                  </a:cubicBezTo>
                  <a:cubicBezTo>
                    <a:pt x="814" y="1836"/>
                    <a:pt x="890" y="1832"/>
                    <a:pt x="973" y="1824"/>
                  </a:cubicBezTo>
                  <a:cubicBezTo>
                    <a:pt x="1042" y="1817"/>
                    <a:pt x="1110" y="1813"/>
                    <a:pt x="1177" y="1813"/>
                  </a:cubicBezTo>
                  <a:cubicBezTo>
                    <a:pt x="1380" y="1813"/>
                    <a:pt x="1574" y="1847"/>
                    <a:pt x="1733" y="1915"/>
                  </a:cubicBezTo>
                  <a:cubicBezTo>
                    <a:pt x="2066" y="2082"/>
                    <a:pt x="2361" y="2172"/>
                    <a:pt x="2639" y="2172"/>
                  </a:cubicBezTo>
                  <a:cubicBezTo>
                    <a:pt x="2969" y="2172"/>
                    <a:pt x="3273" y="2044"/>
                    <a:pt x="3587" y="1763"/>
                  </a:cubicBezTo>
                  <a:cubicBezTo>
                    <a:pt x="3709" y="1672"/>
                    <a:pt x="3800" y="1429"/>
                    <a:pt x="3709" y="1307"/>
                  </a:cubicBezTo>
                  <a:cubicBezTo>
                    <a:pt x="3638" y="1237"/>
                    <a:pt x="3458" y="1166"/>
                    <a:pt x="3338" y="1166"/>
                  </a:cubicBezTo>
                  <a:cubicBezTo>
                    <a:pt x="3303" y="1166"/>
                    <a:pt x="3273" y="1172"/>
                    <a:pt x="3253" y="1186"/>
                  </a:cubicBezTo>
                  <a:cubicBezTo>
                    <a:pt x="3027" y="1362"/>
                    <a:pt x="2816" y="1439"/>
                    <a:pt x="2613" y="1439"/>
                  </a:cubicBezTo>
                  <a:cubicBezTo>
                    <a:pt x="2324" y="1439"/>
                    <a:pt x="2049" y="1283"/>
                    <a:pt x="1764" y="1034"/>
                  </a:cubicBezTo>
                  <a:cubicBezTo>
                    <a:pt x="1688" y="973"/>
                    <a:pt x="1558" y="958"/>
                    <a:pt x="1410" y="958"/>
                  </a:cubicBezTo>
                  <a:cubicBezTo>
                    <a:pt x="1262" y="958"/>
                    <a:pt x="1095" y="973"/>
                    <a:pt x="943" y="973"/>
                  </a:cubicBezTo>
                  <a:cubicBezTo>
                    <a:pt x="882" y="699"/>
                    <a:pt x="852" y="396"/>
                    <a:pt x="79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116" name="Google Shape;2116;p53"/>
            <p:cNvSpPr/>
            <p:nvPr/>
          </p:nvSpPr>
          <p:spPr>
            <a:xfrm>
              <a:off x="4315050" y="1749397"/>
              <a:ext cx="63206" cy="50248"/>
            </a:xfrm>
            <a:custGeom>
              <a:avLst/>
              <a:gdLst/>
              <a:ahLst/>
              <a:cxnLst/>
              <a:rect l="l" t="t" r="r" b="b"/>
              <a:pathLst>
                <a:path w="2073" h="1648" extrusionOk="0">
                  <a:moveTo>
                    <a:pt x="1646" y="1"/>
                  </a:moveTo>
                  <a:cubicBezTo>
                    <a:pt x="1604" y="1"/>
                    <a:pt x="1561" y="12"/>
                    <a:pt x="1521" y="37"/>
                  </a:cubicBezTo>
                  <a:cubicBezTo>
                    <a:pt x="1065" y="371"/>
                    <a:pt x="609" y="736"/>
                    <a:pt x="183" y="1131"/>
                  </a:cubicBezTo>
                  <a:cubicBezTo>
                    <a:pt x="1" y="1313"/>
                    <a:pt x="213" y="1648"/>
                    <a:pt x="700" y="1648"/>
                  </a:cubicBezTo>
                  <a:cubicBezTo>
                    <a:pt x="1125" y="1253"/>
                    <a:pt x="1551" y="857"/>
                    <a:pt x="1946" y="432"/>
                  </a:cubicBezTo>
                  <a:cubicBezTo>
                    <a:pt x="2073" y="280"/>
                    <a:pt x="1861" y="1"/>
                    <a:pt x="16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117" name="Google Shape;2117;p53"/>
            <p:cNvSpPr/>
            <p:nvPr/>
          </p:nvSpPr>
          <p:spPr>
            <a:xfrm>
              <a:off x="4657002" y="1773300"/>
              <a:ext cx="44393" cy="40338"/>
            </a:xfrm>
            <a:custGeom>
              <a:avLst/>
              <a:gdLst/>
              <a:ahLst/>
              <a:cxnLst/>
              <a:rect l="l" t="t" r="r" b="b"/>
              <a:pathLst>
                <a:path w="1456" h="1323" extrusionOk="0">
                  <a:moveTo>
                    <a:pt x="321" y="1"/>
                  </a:moveTo>
                  <a:cubicBezTo>
                    <a:pt x="294" y="1"/>
                    <a:pt x="268" y="5"/>
                    <a:pt x="244" y="13"/>
                  </a:cubicBezTo>
                  <a:cubicBezTo>
                    <a:pt x="153" y="43"/>
                    <a:pt x="1" y="438"/>
                    <a:pt x="62" y="499"/>
                  </a:cubicBezTo>
                  <a:cubicBezTo>
                    <a:pt x="335" y="803"/>
                    <a:pt x="609" y="1077"/>
                    <a:pt x="943" y="1289"/>
                  </a:cubicBezTo>
                  <a:cubicBezTo>
                    <a:pt x="967" y="1313"/>
                    <a:pt x="1002" y="1323"/>
                    <a:pt x="1042" y="1323"/>
                  </a:cubicBezTo>
                  <a:cubicBezTo>
                    <a:pt x="1154" y="1323"/>
                    <a:pt x="1309" y="1251"/>
                    <a:pt x="1399" y="1228"/>
                  </a:cubicBezTo>
                  <a:cubicBezTo>
                    <a:pt x="1456" y="774"/>
                    <a:pt x="716" y="1"/>
                    <a:pt x="3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2118" name="Google Shape;2118;p53"/>
            <p:cNvSpPr/>
            <p:nvPr/>
          </p:nvSpPr>
          <p:spPr>
            <a:xfrm>
              <a:off x="4657947" y="2062815"/>
              <a:ext cx="7440" cy="3720"/>
            </a:xfrm>
            <a:custGeom>
              <a:avLst/>
              <a:gdLst/>
              <a:ahLst/>
              <a:cxnLst/>
              <a:rect l="l" t="t" r="r" b="b"/>
              <a:pathLst>
                <a:path w="244" h="122" extrusionOk="0">
                  <a:moveTo>
                    <a:pt x="0" y="122"/>
                  </a:moveTo>
                  <a:lnTo>
                    <a:pt x="243" y="0"/>
                  </a:lnTo>
                  <a:close/>
                </a:path>
              </a:pathLst>
            </a:custGeom>
            <a:solidFill>
              <a:srgbClr val="E8A2A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2119" name="Google Shape;2119;p53">
            <a:hlinkClick r:id="rId3" action="ppaction://hlinksldjump"/>
          </p:cNvPr>
          <p:cNvSpPr/>
          <p:nvPr/>
        </p:nvSpPr>
        <p:spPr>
          <a:xfrm>
            <a:off x="5934117" y="5830678"/>
            <a:ext cx="293638" cy="301286"/>
          </a:xfrm>
          <a:custGeom>
            <a:avLst/>
            <a:gdLst/>
            <a:ahLst/>
            <a:cxnLst/>
            <a:rect l="l" t="t" r="r" b="b"/>
            <a:pathLst>
              <a:path w="8831" h="9061" extrusionOk="0">
                <a:moveTo>
                  <a:pt x="4604" y="1"/>
                </a:moveTo>
                <a:lnTo>
                  <a:pt x="1" y="4206"/>
                </a:lnTo>
                <a:lnTo>
                  <a:pt x="670" y="5315"/>
                </a:lnTo>
                <a:lnTo>
                  <a:pt x="1424" y="4855"/>
                </a:lnTo>
                <a:lnTo>
                  <a:pt x="1403" y="9061"/>
                </a:lnTo>
                <a:lnTo>
                  <a:pt x="2658" y="8684"/>
                </a:lnTo>
                <a:cubicBezTo>
                  <a:pt x="2658" y="8684"/>
                  <a:pt x="2512" y="5378"/>
                  <a:pt x="4165" y="5127"/>
                </a:cubicBezTo>
                <a:cubicBezTo>
                  <a:pt x="4351" y="5097"/>
                  <a:pt x="4515" y="5083"/>
                  <a:pt x="4661" y="5083"/>
                </a:cubicBezTo>
                <a:cubicBezTo>
                  <a:pt x="5825" y="5083"/>
                  <a:pt x="5776" y="5943"/>
                  <a:pt x="5776" y="5943"/>
                </a:cubicBezTo>
                <a:lnTo>
                  <a:pt x="5839" y="8810"/>
                </a:lnTo>
                <a:lnTo>
                  <a:pt x="7199" y="9040"/>
                </a:lnTo>
                <a:lnTo>
                  <a:pt x="7199" y="9040"/>
                </a:lnTo>
                <a:lnTo>
                  <a:pt x="7010" y="4855"/>
                </a:lnTo>
                <a:lnTo>
                  <a:pt x="8077" y="5043"/>
                </a:lnTo>
                <a:lnTo>
                  <a:pt x="8831" y="4206"/>
                </a:lnTo>
                <a:lnTo>
                  <a:pt x="4604" y="1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2120" name="Google Shape;2120;p53">
            <a:hlinkClick r:id="rId4" action="ppaction://hlinksldjump"/>
          </p:cNvPr>
          <p:cNvSpPr/>
          <p:nvPr/>
        </p:nvSpPr>
        <p:spPr>
          <a:xfrm rot="-5400000">
            <a:off x="6475907" y="5843545"/>
            <a:ext cx="196213" cy="275517"/>
          </a:xfrm>
          <a:custGeom>
            <a:avLst/>
            <a:gdLst/>
            <a:ahLst/>
            <a:cxnLst/>
            <a:rect l="l" t="t" r="r" b="b"/>
            <a:pathLst>
              <a:path w="5901" h="8286" extrusionOk="0">
                <a:moveTo>
                  <a:pt x="4583" y="0"/>
                </a:moveTo>
                <a:lnTo>
                  <a:pt x="1486" y="42"/>
                </a:lnTo>
                <a:lnTo>
                  <a:pt x="1465" y="5377"/>
                </a:lnTo>
                <a:lnTo>
                  <a:pt x="0" y="5608"/>
                </a:lnTo>
                <a:lnTo>
                  <a:pt x="3034" y="8286"/>
                </a:lnTo>
                <a:lnTo>
                  <a:pt x="5901" y="5587"/>
                </a:lnTo>
                <a:lnTo>
                  <a:pt x="4583" y="5587"/>
                </a:lnTo>
                <a:lnTo>
                  <a:pt x="4583" y="0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2121" name="Google Shape;2121;p53">
            <a:hlinkClick r:id="rId4" action="ppaction://hlinksldjump"/>
          </p:cNvPr>
          <p:cNvSpPr/>
          <p:nvPr/>
        </p:nvSpPr>
        <p:spPr>
          <a:xfrm rot="5400000">
            <a:off x="5489719" y="5843545"/>
            <a:ext cx="196213" cy="275517"/>
          </a:xfrm>
          <a:custGeom>
            <a:avLst/>
            <a:gdLst/>
            <a:ahLst/>
            <a:cxnLst/>
            <a:rect l="l" t="t" r="r" b="b"/>
            <a:pathLst>
              <a:path w="5901" h="8286" extrusionOk="0">
                <a:moveTo>
                  <a:pt x="4583" y="0"/>
                </a:moveTo>
                <a:lnTo>
                  <a:pt x="1486" y="42"/>
                </a:lnTo>
                <a:lnTo>
                  <a:pt x="1465" y="5377"/>
                </a:lnTo>
                <a:lnTo>
                  <a:pt x="0" y="5608"/>
                </a:lnTo>
                <a:lnTo>
                  <a:pt x="3034" y="8286"/>
                </a:lnTo>
                <a:lnTo>
                  <a:pt x="5901" y="5587"/>
                </a:lnTo>
                <a:lnTo>
                  <a:pt x="4583" y="5587"/>
                </a:lnTo>
                <a:lnTo>
                  <a:pt x="4583" y="0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DE1D7C-FA10-4AB9-92D3-041F99D158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0919" y="2215107"/>
            <a:ext cx="4286848" cy="30198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CF144C-C1AD-48A7-B453-BFE8495F15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8862" y="126161"/>
            <a:ext cx="2376335" cy="2451603"/>
          </a:xfrm>
          <a:prstGeom prst="rect">
            <a:avLst/>
          </a:prstGeom>
        </p:spPr>
      </p:pic>
      <p:grpSp>
        <p:nvGrpSpPr>
          <p:cNvPr id="28" name="Google Shape;1351;p66">
            <a:extLst>
              <a:ext uri="{FF2B5EF4-FFF2-40B4-BE49-F238E27FC236}">
                <a16:creationId xmlns:a16="http://schemas.microsoft.com/office/drawing/2014/main" id="{C2E7AB0B-3779-4F25-8BC1-2A38CF68330E}"/>
              </a:ext>
            </a:extLst>
          </p:cNvPr>
          <p:cNvGrpSpPr/>
          <p:nvPr/>
        </p:nvGrpSpPr>
        <p:grpSpPr>
          <a:xfrm>
            <a:off x="-21488" y="129074"/>
            <a:ext cx="4401900" cy="1993880"/>
            <a:chOff x="5928437" y="1183861"/>
            <a:chExt cx="6128109" cy="2775781"/>
          </a:xfrm>
        </p:grpSpPr>
        <p:grpSp>
          <p:nvGrpSpPr>
            <p:cNvPr id="29" name="Google Shape;1352;p66">
              <a:extLst>
                <a:ext uri="{FF2B5EF4-FFF2-40B4-BE49-F238E27FC236}">
                  <a16:creationId xmlns:a16="http://schemas.microsoft.com/office/drawing/2014/main" id="{8EA7AD6A-81BE-4959-9F99-A9ACC38BB4D5}"/>
                </a:ext>
              </a:extLst>
            </p:cNvPr>
            <p:cNvGrpSpPr/>
            <p:nvPr/>
          </p:nvGrpSpPr>
          <p:grpSpPr>
            <a:xfrm>
              <a:off x="6005017" y="1355731"/>
              <a:ext cx="4443960" cy="1291857"/>
              <a:chOff x="6005017" y="1355731"/>
              <a:chExt cx="4443960" cy="1291857"/>
            </a:xfrm>
          </p:grpSpPr>
          <p:sp>
            <p:nvSpPr>
              <p:cNvPr id="52" name="Google Shape;1353;p66">
                <a:extLst>
                  <a:ext uri="{FF2B5EF4-FFF2-40B4-BE49-F238E27FC236}">
                    <a16:creationId xmlns:a16="http://schemas.microsoft.com/office/drawing/2014/main" id="{592743E2-F337-4A90-91DC-8486E5F9D6E7}"/>
                  </a:ext>
                </a:extLst>
              </p:cNvPr>
              <p:cNvSpPr/>
              <p:nvPr/>
            </p:nvSpPr>
            <p:spPr>
              <a:xfrm>
                <a:off x="9515005" y="1480853"/>
                <a:ext cx="269939" cy="245642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2829" extrusionOk="0">
                    <a:moveTo>
                      <a:pt x="1687" y="0"/>
                    </a:moveTo>
                    <a:cubicBezTo>
                      <a:pt x="1421" y="0"/>
                      <a:pt x="1119" y="136"/>
                      <a:pt x="791" y="458"/>
                    </a:cubicBezTo>
                    <a:cubicBezTo>
                      <a:pt x="517" y="701"/>
                      <a:pt x="152" y="1370"/>
                      <a:pt x="0" y="1886"/>
                    </a:cubicBezTo>
                    <a:cubicBezTo>
                      <a:pt x="912" y="2160"/>
                      <a:pt x="1824" y="2494"/>
                      <a:pt x="2706" y="2829"/>
                    </a:cubicBezTo>
                    <a:cubicBezTo>
                      <a:pt x="3108" y="1691"/>
                      <a:pt x="2625" y="0"/>
                      <a:pt x="16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53" name="Google Shape;1354;p66">
                <a:extLst>
                  <a:ext uri="{FF2B5EF4-FFF2-40B4-BE49-F238E27FC236}">
                    <a16:creationId xmlns:a16="http://schemas.microsoft.com/office/drawing/2014/main" id="{A768F896-DDC5-4322-9B68-38CDE13163F2}"/>
                  </a:ext>
                </a:extLst>
              </p:cNvPr>
              <p:cNvSpPr/>
              <p:nvPr/>
            </p:nvSpPr>
            <p:spPr>
              <a:xfrm>
                <a:off x="9169267" y="1383256"/>
                <a:ext cx="262732" cy="232357"/>
              </a:xfrm>
              <a:custGeom>
                <a:avLst/>
                <a:gdLst/>
                <a:ahLst/>
                <a:cxnLst/>
                <a:rect l="l" t="t" r="r" b="b"/>
                <a:pathLst>
                  <a:path w="3026" h="2676" extrusionOk="0">
                    <a:moveTo>
                      <a:pt x="1504" y="0"/>
                    </a:moveTo>
                    <a:cubicBezTo>
                      <a:pt x="1218" y="0"/>
                      <a:pt x="911" y="169"/>
                      <a:pt x="608" y="579"/>
                    </a:cubicBezTo>
                    <a:cubicBezTo>
                      <a:pt x="365" y="883"/>
                      <a:pt x="61" y="1521"/>
                      <a:pt x="0" y="2098"/>
                    </a:cubicBezTo>
                    <a:cubicBezTo>
                      <a:pt x="912" y="2220"/>
                      <a:pt x="1855" y="2402"/>
                      <a:pt x="2797" y="2676"/>
                    </a:cubicBezTo>
                    <a:cubicBezTo>
                      <a:pt x="3025" y="1535"/>
                      <a:pt x="2363" y="0"/>
                      <a:pt x="15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54" name="Google Shape;1355;p66">
                <a:extLst>
                  <a:ext uri="{FF2B5EF4-FFF2-40B4-BE49-F238E27FC236}">
                    <a16:creationId xmlns:a16="http://schemas.microsoft.com/office/drawing/2014/main" id="{C56842D3-BCC1-4738-8D82-0CC6E5496CF1}"/>
                  </a:ext>
                </a:extLst>
              </p:cNvPr>
              <p:cNvSpPr/>
              <p:nvPr/>
            </p:nvSpPr>
            <p:spPr>
              <a:xfrm>
                <a:off x="8815629" y="1355731"/>
                <a:ext cx="253442" cy="209781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2416" extrusionOk="0">
                    <a:moveTo>
                      <a:pt x="1259" y="0"/>
                    </a:moveTo>
                    <a:cubicBezTo>
                      <a:pt x="924" y="0"/>
                      <a:pt x="595" y="214"/>
                      <a:pt x="335" y="744"/>
                    </a:cubicBezTo>
                    <a:cubicBezTo>
                      <a:pt x="152" y="1139"/>
                      <a:pt x="0" y="1838"/>
                      <a:pt x="61" y="2415"/>
                    </a:cubicBezTo>
                    <a:cubicBezTo>
                      <a:pt x="691" y="2315"/>
                      <a:pt x="1383" y="2256"/>
                      <a:pt x="2103" y="2256"/>
                    </a:cubicBezTo>
                    <a:cubicBezTo>
                      <a:pt x="2252" y="2256"/>
                      <a:pt x="2402" y="2258"/>
                      <a:pt x="2554" y="2263"/>
                    </a:cubicBezTo>
                    <a:cubicBezTo>
                      <a:pt x="2645" y="2263"/>
                      <a:pt x="2797" y="2263"/>
                      <a:pt x="2918" y="2294"/>
                    </a:cubicBezTo>
                    <a:cubicBezTo>
                      <a:pt x="2897" y="1223"/>
                      <a:pt x="2060" y="0"/>
                      <a:pt x="12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55" name="Google Shape;1356;p66">
                <a:extLst>
                  <a:ext uri="{FF2B5EF4-FFF2-40B4-BE49-F238E27FC236}">
                    <a16:creationId xmlns:a16="http://schemas.microsoft.com/office/drawing/2014/main" id="{95279218-7B14-48B7-9818-D085089AA412}"/>
                  </a:ext>
                </a:extLst>
              </p:cNvPr>
              <p:cNvSpPr/>
              <p:nvPr/>
            </p:nvSpPr>
            <p:spPr>
              <a:xfrm>
                <a:off x="8446189" y="1449507"/>
                <a:ext cx="263948" cy="229492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643" extrusionOk="0">
                    <a:moveTo>
                      <a:pt x="921" y="0"/>
                    </a:moveTo>
                    <a:cubicBezTo>
                      <a:pt x="418" y="0"/>
                      <a:pt x="24" y="326"/>
                      <a:pt x="0" y="1153"/>
                    </a:cubicBezTo>
                    <a:cubicBezTo>
                      <a:pt x="0" y="1518"/>
                      <a:pt x="122" y="2126"/>
                      <a:pt x="334" y="2642"/>
                    </a:cubicBezTo>
                    <a:cubicBezTo>
                      <a:pt x="1185" y="2217"/>
                      <a:pt x="2097" y="1822"/>
                      <a:pt x="3040" y="1609"/>
                    </a:cubicBezTo>
                    <a:cubicBezTo>
                      <a:pt x="2675" y="734"/>
                      <a:pt x="1675" y="0"/>
                      <a:pt x="9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56" name="Google Shape;1357;p66">
                <a:extLst>
                  <a:ext uri="{FF2B5EF4-FFF2-40B4-BE49-F238E27FC236}">
                    <a16:creationId xmlns:a16="http://schemas.microsoft.com/office/drawing/2014/main" id="{0F1D553D-43EB-4CC0-832C-B187AF52DA19}"/>
                  </a:ext>
                </a:extLst>
              </p:cNvPr>
              <p:cNvSpPr/>
              <p:nvPr/>
            </p:nvSpPr>
            <p:spPr>
              <a:xfrm>
                <a:off x="8094374" y="1643833"/>
                <a:ext cx="275322" cy="238348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745" extrusionOk="0">
                    <a:moveTo>
                      <a:pt x="1112" y="0"/>
                    </a:moveTo>
                    <a:cubicBezTo>
                      <a:pt x="473" y="0"/>
                      <a:pt x="0" y="381"/>
                      <a:pt x="161" y="1347"/>
                    </a:cubicBezTo>
                    <a:cubicBezTo>
                      <a:pt x="253" y="1711"/>
                      <a:pt x="465" y="2319"/>
                      <a:pt x="800" y="2745"/>
                    </a:cubicBezTo>
                    <a:cubicBezTo>
                      <a:pt x="1560" y="2137"/>
                      <a:pt x="2319" y="1620"/>
                      <a:pt x="3171" y="1073"/>
                    </a:cubicBezTo>
                    <a:cubicBezTo>
                      <a:pt x="2682" y="443"/>
                      <a:pt x="1801" y="0"/>
                      <a:pt x="11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57" name="Google Shape;1358;p66">
                <a:extLst>
                  <a:ext uri="{FF2B5EF4-FFF2-40B4-BE49-F238E27FC236}">
                    <a16:creationId xmlns:a16="http://schemas.microsoft.com/office/drawing/2014/main" id="{6B25B6A0-145A-45CA-9AD7-EE0578BC8C26}"/>
                  </a:ext>
                </a:extLst>
              </p:cNvPr>
              <p:cNvSpPr/>
              <p:nvPr/>
            </p:nvSpPr>
            <p:spPr>
              <a:xfrm>
                <a:off x="7806462" y="1872630"/>
                <a:ext cx="257089" cy="255020"/>
              </a:xfrm>
              <a:custGeom>
                <a:avLst/>
                <a:gdLst/>
                <a:ahLst/>
                <a:cxnLst/>
                <a:rect l="l" t="t" r="r" b="b"/>
                <a:pathLst>
                  <a:path w="2961" h="2937" extrusionOk="0">
                    <a:moveTo>
                      <a:pt x="1026" y="1"/>
                    </a:moveTo>
                    <a:cubicBezTo>
                      <a:pt x="444" y="1"/>
                      <a:pt x="1" y="355"/>
                      <a:pt x="73" y="1265"/>
                    </a:cubicBezTo>
                    <a:cubicBezTo>
                      <a:pt x="103" y="1721"/>
                      <a:pt x="407" y="2511"/>
                      <a:pt x="803" y="2937"/>
                    </a:cubicBezTo>
                    <a:cubicBezTo>
                      <a:pt x="1502" y="2329"/>
                      <a:pt x="2231" y="1660"/>
                      <a:pt x="2961" y="1022"/>
                    </a:cubicBezTo>
                    <a:cubicBezTo>
                      <a:pt x="2482" y="432"/>
                      <a:pt x="1669" y="1"/>
                      <a:pt x="1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58" name="Google Shape;1359;p66">
                <a:extLst>
                  <a:ext uri="{FF2B5EF4-FFF2-40B4-BE49-F238E27FC236}">
                    <a16:creationId xmlns:a16="http://schemas.microsoft.com/office/drawing/2014/main" id="{A07A7A6D-D3CC-4194-9E6C-A31D4C6F1E67}"/>
                  </a:ext>
                </a:extLst>
              </p:cNvPr>
              <p:cNvSpPr/>
              <p:nvPr/>
            </p:nvSpPr>
            <p:spPr>
              <a:xfrm>
                <a:off x="7517509" y="2127737"/>
                <a:ext cx="253095" cy="245382"/>
              </a:xfrm>
              <a:custGeom>
                <a:avLst/>
                <a:gdLst/>
                <a:ahLst/>
                <a:cxnLst/>
                <a:rect l="l" t="t" r="r" b="b"/>
                <a:pathLst>
                  <a:path w="2915" h="2826" extrusionOk="0">
                    <a:moveTo>
                      <a:pt x="976" y="1"/>
                    </a:moveTo>
                    <a:cubicBezTo>
                      <a:pt x="420" y="1"/>
                      <a:pt x="1" y="352"/>
                      <a:pt x="58" y="1245"/>
                    </a:cubicBezTo>
                    <a:cubicBezTo>
                      <a:pt x="88" y="1670"/>
                      <a:pt x="331" y="2370"/>
                      <a:pt x="635" y="2826"/>
                    </a:cubicBezTo>
                    <a:cubicBezTo>
                      <a:pt x="1395" y="2309"/>
                      <a:pt x="2155" y="1701"/>
                      <a:pt x="2915" y="1093"/>
                    </a:cubicBezTo>
                    <a:cubicBezTo>
                      <a:pt x="2428" y="460"/>
                      <a:pt x="1613" y="1"/>
                      <a:pt x="9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59" name="Google Shape;1360;p66">
                <a:extLst>
                  <a:ext uri="{FF2B5EF4-FFF2-40B4-BE49-F238E27FC236}">
                    <a16:creationId xmlns:a16="http://schemas.microsoft.com/office/drawing/2014/main" id="{C4882D46-A84E-42A0-A383-6E6C75E62BE2}"/>
                  </a:ext>
                </a:extLst>
              </p:cNvPr>
              <p:cNvSpPr/>
              <p:nvPr/>
            </p:nvSpPr>
            <p:spPr>
              <a:xfrm>
                <a:off x="7179412" y="2305651"/>
                <a:ext cx="263948" cy="244253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813" extrusionOk="0">
                    <a:moveTo>
                      <a:pt x="940" y="1"/>
                    </a:moveTo>
                    <a:cubicBezTo>
                      <a:pt x="474" y="1"/>
                      <a:pt x="100" y="305"/>
                      <a:pt x="31" y="1080"/>
                    </a:cubicBezTo>
                    <a:cubicBezTo>
                      <a:pt x="0" y="1506"/>
                      <a:pt x="91" y="2266"/>
                      <a:pt x="365" y="2813"/>
                    </a:cubicBezTo>
                    <a:cubicBezTo>
                      <a:pt x="760" y="2691"/>
                      <a:pt x="1094" y="2570"/>
                      <a:pt x="1489" y="2418"/>
                    </a:cubicBezTo>
                    <a:cubicBezTo>
                      <a:pt x="2006" y="2235"/>
                      <a:pt x="2493" y="1962"/>
                      <a:pt x="3040" y="1688"/>
                    </a:cubicBezTo>
                    <a:cubicBezTo>
                      <a:pt x="2701" y="804"/>
                      <a:pt x="1698" y="1"/>
                      <a:pt x="9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60" name="Google Shape;1361;p66">
                <a:extLst>
                  <a:ext uri="{FF2B5EF4-FFF2-40B4-BE49-F238E27FC236}">
                    <a16:creationId xmlns:a16="http://schemas.microsoft.com/office/drawing/2014/main" id="{C84381FB-1CEF-40F5-A1D4-F5A2DA7F665B}"/>
                  </a:ext>
                </a:extLst>
              </p:cNvPr>
              <p:cNvSpPr/>
              <p:nvPr/>
            </p:nvSpPr>
            <p:spPr>
              <a:xfrm>
                <a:off x="6788786" y="2405245"/>
                <a:ext cx="258738" cy="223848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2578" extrusionOk="0">
                    <a:moveTo>
                      <a:pt x="1296" y="0"/>
                    </a:moveTo>
                    <a:cubicBezTo>
                      <a:pt x="954" y="0"/>
                      <a:pt x="621" y="225"/>
                      <a:pt x="365" y="785"/>
                    </a:cubicBezTo>
                    <a:cubicBezTo>
                      <a:pt x="153" y="1149"/>
                      <a:pt x="1" y="2000"/>
                      <a:pt x="122" y="2578"/>
                    </a:cubicBezTo>
                    <a:cubicBezTo>
                      <a:pt x="1064" y="2456"/>
                      <a:pt x="2037" y="2335"/>
                      <a:pt x="2979" y="2122"/>
                    </a:cubicBezTo>
                    <a:cubicBezTo>
                      <a:pt x="2854" y="1097"/>
                      <a:pt x="2052" y="0"/>
                      <a:pt x="12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61" name="Google Shape;1362;p66">
                <a:extLst>
                  <a:ext uri="{FF2B5EF4-FFF2-40B4-BE49-F238E27FC236}">
                    <a16:creationId xmlns:a16="http://schemas.microsoft.com/office/drawing/2014/main" id="{4D464ECB-604D-4640-A68D-7CDBD6B24850}"/>
                  </a:ext>
                </a:extLst>
              </p:cNvPr>
              <p:cNvSpPr/>
              <p:nvPr/>
            </p:nvSpPr>
            <p:spPr>
              <a:xfrm>
                <a:off x="6387655" y="2432597"/>
                <a:ext cx="255265" cy="214991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2476" extrusionOk="0">
                    <a:moveTo>
                      <a:pt x="1329" y="0"/>
                    </a:moveTo>
                    <a:cubicBezTo>
                      <a:pt x="995" y="0"/>
                      <a:pt x="656" y="215"/>
                      <a:pt x="365" y="743"/>
                    </a:cubicBezTo>
                    <a:cubicBezTo>
                      <a:pt x="183" y="1108"/>
                      <a:pt x="0" y="1898"/>
                      <a:pt x="31" y="2476"/>
                    </a:cubicBezTo>
                    <a:cubicBezTo>
                      <a:pt x="943" y="2476"/>
                      <a:pt x="1885" y="2476"/>
                      <a:pt x="2918" y="2415"/>
                    </a:cubicBezTo>
                    <a:cubicBezTo>
                      <a:pt x="2940" y="1292"/>
                      <a:pt x="2149" y="0"/>
                      <a:pt x="13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62" name="Google Shape;1363;p66">
                <a:extLst>
                  <a:ext uri="{FF2B5EF4-FFF2-40B4-BE49-F238E27FC236}">
                    <a16:creationId xmlns:a16="http://schemas.microsoft.com/office/drawing/2014/main" id="{ACCD4868-47A9-41E6-ABCF-B11F380F3D8C}"/>
                  </a:ext>
                </a:extLst>
              </p:cNvPr>
              <p:cNvSpPr/>
              <p:nvPr/>
            </p:nvSpPr>
            <p:spPr>
              <a:xfrm>
                <a:off x="6005017" y="2428602"/>
                <a:ext cx="257783" cy="21638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492" extrusionOk="0">
                    <a:moveTo>
                      <a:pt x="1407" y="1"/>
                    </a:moveTo>
                    <a:cubicBezTo>
                      <a:pt x="1101" y="1"/>
                      <a:pt x="782" y="186"/>
                      <a:pt x="486" y="637"/>
                    </a:cubicBezTo>
                    <a:cubicBezTo>
                      <a:pt x="274" y="971"/>
                      <a:pt x="0" y="1701"/>
                      <a:pt x="0" y="2248"/>
                    </a:cubicBezTo>
                    <a:cubicBezTo>
                      <a:pt x="638" y="2339"/>
                      <a:pt x="1672" y="2400"/>
                      <a:pt x="2857" y="2491"/>
                    </a:cubicBezTo>
                    <a:cubicBezTo>
                      <a:pt x="2968" y="1359"/>
                      <a:pt x="2236" y="1"/>
                      <a:pt x="14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63" name="Google Shape;1364;p66">
                <a:extLst>
                  <a:ext uri="{FF2B5EF4-FFF2-40B4-BE49-F238E27FC236}">
                    <a16:creationId xmlns:a16="http://schemas.microsoft.com/office/drawing/2014/main" id="{017FC3ED-1E67-43DA-A142-36B39B46AB2D}"/>
                  </a:ext>
                </a:extLst>
              </p:cNvPr>
              <p:cNvSpPr/>
              <p:nvPr/>
            </p:nvSpPr>
            <p:spPr>
              <a:xfrm>
                <a:off x="10180427" y="1826851"/>
                <a:ext cx="268550" cy="251373"/>
              </a:xfrm>
              <a:custGeom>
                <a:avLst/>
                <a:gdLst/>
                <a:ahLst/>
                <a:cxnLst/>
                <a:rect l="l" t="t" r="r" b="b"/>
                <a:pathLst>
                  <a:path w="3093" h="2895" extrusionOk="0">
                    <a:moveTo>
                      <a:pt x="1847" y="0"/>
                    </a:moveTo>
                    <a:cubicBezTo>
                      <a:pt x="1624" y="0"/>
                      <a:pt x="1363" y="85"/>
                      <a:pt x="1064" y="281"/>
                    </a:cubicBezTo>
                    <a:cubicBezTo>
                      <a:pt x="730" y="493"/>
                      <a:pt x="274" y="1010"/>
                      <a:pt x="1" y="1496"/>
                    </a:cubicBezTo>
                    <a:cubicBezTo>
                      <a:pt x="912" y="1952"/>
                      <a:pt x="1733" y="2439"/>
                      <a:pt x="2493" y="2895"/>
                    </a:cubicBezTo>
                    <a:cubicBezTo>
                      <a:pt x="3092" y="1796"/>
                      <a:pt x="2871" y="0"/>
                      <a:pt x="18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64" name="Google Shape;1365;p66">
                <a:extLst>
                  <a:ext uri="{FF2B5EF4-FFF2-40B4-BE49-F238E27FC236}">
                    <a16:creationId xmlns:a16="http://schemas.microsoft.com/office/drawing/2014/main" id="{3DA834DC-49D9-40CE-BCC1-F60885EB525F}"/>
                  </a:ext>
                </a:extLst>
              </p:cNvPr>
              <p:cNvSpPr/>
              <p:nvPr/>
            </p:nvSpPr>
            <p:spPr>
              <a:xfrm>
                <a:off x="9839987" y="1643813"/>
                <a:ext cx="276104" cy="257625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2967" extrusionOk="0">
                    <a:moveTo>
                      <a:pt x="1819" y="1"/>
                    </a:moveTo>
                    <a:cubicBezTo>
                      <a:pt x="1573" y="1"/>
                      <a:pt x="1290" y="115"/>
                      <a:pt x="973" y="383"/>
                    </a:cubicBezTo>
                    <a:cubicBezTo>
                      <a:pt x="669" y="626"/>
                      <a:pt x="244" y="1203"/>
                      <a:pt x="1" y="1750"/>
                    </a:cubicBezTo>
                    <a:cubicBezTo>
                      <a:pt x="912" y="2115"/>
                      <a:pt x="1794" y="2541"/>
                      <a:pt x="2645" y="2966"/>
                    </a:cubicBezTo>
                    <a:cubicBezTo>
                      <a:pt x="3180" y="1824"/>
                      <a:pt x="2801" y="1"/>
                      <a:pt x="18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sp>
          <p:nvSpPr>
            <p:cNvPr id="30" name="Google Shape;1366;p66">
              <a:extLst>
                <a:ext uri="{FF2B5EF4-FFF2-40B4-BE49-F238E27FC236}">
                  <a16:creationId xmlns:a16="http://schemas.microsoft.com/office/drawing/2014/main" id="{A5A35D20-D3E3-481C-B89D-16E96A5CDBD9}"/>
                </a:ext>
              </a:extLst>
            </p:cNvPr>
            <p:cNvSpPr/>
            <p:nvPr/>
          </p:nvSpPr>
          <p:spPr>
            <a:xfrm>
              <a:off x="5928437" y="1531355"/>
              <a:ext cx="5022305" cy="1912778"/>
            </a:xfrm>
            <a:custGeom>
              <a:avLst/>
              <a:gdLst/>
              <a:ahLst/>
              <a:cxnLst/>
              <a:rect l="l" t="t" r="r" b="b"/>
              <a:pathLst>
                <a:path w="57844" h="22029" extrusionOk="0">
                  <a:moveTo>
                    <a:pt x="35272" y="0"/>
                  </a:moveTo>
                  <a:cubicBezTo>
                    <a:pt x="26611" y="0"/>
                    <a:pt x="22451" y="8633"/>
                    <a:pt x="15897" y="11105"/>
                  </a:cubicBezTo>
                  <a:cubicBezTo>
                    <a:pt x="12720" y="12324"/>
                    <a:pt x="8955" y="12642"/>
                    <a:pt x="5886" y="12642"/>
                  </a:cubicBezTo>
                  <a:cubicBezTo>
                    <a:pt x="2525" y="12642"/>
                    <a:pt x="1" y="12260"/>
                    <a:pt x="1" y="12260"/>
                  </a:cubicBezTo>
                  <a:lnTo>
                    <a:pt x="1" y="12260"/>
                  </a:lnTo>
                  <a:cubicBezTo>
                    <a:pt x="1" y="12260"/>
                    <a:pt x="3010" y="16972"/>
                    <a:pt x="16536" y="19221"/>
                  </a:cubicBezTo>
                  <a:cubicBezTo>
                    <a:pt x="26308" y="20822"/>
                    <a:pt x="31160" y="22028"/>
                    <a:pt x="37040" y="22028"/>
                  </a:cubicBezTo>
                  <a:cubicBezTo>
                    <a:pt x="38640" y="22028"/>
                    <a:pt x="40317" y="21939"/>
                    <a:pt x="42190" y="21744"/>
                  </a:cubicBezTo>
                  <a:cubicBezTo>
                    <a:pt x="50913" y="20801"/>
                    <a:pt x="53527" y="18461"/>
                    <a:pt x="55716" y="15938"/>
                  </a:cubicBezTo>
                  <a:cubicBezTo>
                    <a:pt x="57844" y="13324"/>
                    <a:pt x="56354" y="8826"/>
                    <a:pt x="56354" y="8826"/>
                  </a:cubicBezTo>
                  <a:cubicBezTo>
                    <a:pt x="56354" y="8826"/>
                    <a:pt x="44804" y="406"/>
                    <a:pt x="35807" y="11"/>
                  </a:cubicBezTo>
                  <a:cubicBezTo>
                    <a:pt x="35627" y="4"/>
                    <a:pt x="35449" y="0"/>
                    <a:pt x="35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" name="Google Shape;1367;p66">
              <a:extLst>
                <a:ext uri="{FF2B5EF4-FFF2-40B4-BE49-F238E27FC236}">
                  <a16:creationId xmlns:a16="http://schemas.microsoft.com/office/drawing/2014/main" id="{2EC3DDC8-50A6-4921-81A5-15EDEA723F80}"/>
                </a:ext>
              </a:extLst>
            </p:cNvPr>
            <p:cNvSpPr/>
            <p:nvPr/>
          </p:nvSpPr>
          <p:spPr>
            <a:xfrm>
              <a:off x="10127294" y="2046952"/>
              <a:ext cx="736363" cy="1076171"/>
            </a:xfrm>
            <a:custGeom>
              <a:avLst/>
              <a:gdLst/>
              <a:ahLst/>
              <a:cxnLst/>
              <a:rect l="l" t="t" r="r" b="b"/>
              <a:pathLst>
                <a:path w="8481" h="12394" extrusionOk="0">
                  <a:moveTo>
                    <a:pt x="3587" y="0"/>
                  </a:moveTo>
                  <a:lnTo>
                    <a:pt x="3587" y="0"/>
                  </a:lnTo>
                  <a:cubicBezTo>
                    <a:pt x="3648" y="1520"/>
                    <a:pt x="5593" y="2644"/>
                    <a:pt x="5745" y="2705"/>
                  </a:cubicBezTo>
                  <a:cubicBezTo>
                    <a:pt x="5663" y="2673"/>
                    <a:pt x="4901" y="2282"/>
                    <a:pt x="4062" y="2282"/>
                  </a:cubicBezTo>
                  <a:cubicBezTo>
                    <a:pt x="3334" y="2282"/>
                    <a:pt x="2549" y="2575"/>
                    <a:pt x="2097" y="3647"/>
                  </a:cubicBezTo>
                  <a:cubicBezTo>
                    <a:pt x="1034" y="6322"/>
                    <a:pt x="5076" y="7234"/>
                    <a:pt x="5076" y="7234"/>
                  </a:cubicBezTo>
                  <a:cubicBezTo>
                    <a:pt x="5076" y="7234"/>
                    <a:pt x="3860" y="7386"/>
                    <a:pt x="3313" y="7538"/>
                  </a:cubicBezTo>
                  <a:cubicBezTo>
                    <a:pt x="2553" y="7720"/>
                    <a:pt x="0" y="8967"/>
                    <a:pt x="1885" y="11459"/>
                  </a:cubicBezTo>
                  <a:cubicBezTo>
                    <a:pt x="2400" y="12152"/>
                    <a:pt x="3108" y="12394"/>
                    <a:pt x="3834" y="12394"/>
                  </a:cubicBezTo>
                  <a:cubicBezTo>
                    <a:pt x="4222" y="12394"/>
                    <a:pt x="4614" y="12325"/>
                    <a:pt x="4985" y="12219"/>
                  </a:cubicBezTo>
                  <a:cubicBezTo>
                    <a:pt x="5775" y="11611"/>
                    <a:pt x="6383" y="10942"/>
                    <a:pt x="6991" y="10304"/>
                  </a:cubicBezTo>
                  <a:cubicBezTo>
                    <a:pt x="7265" y="9179"/>
                    <a:pt x="7751" y="7265"/>
                    <a:pt x="8481" y="5471"/>
                  </a:cubicBezTo>
                  <a:cubicBezTo>
                    <a:pt x="8359" y="4043"/>
                    <a:pt x="7994" y="2857"/>
                    <a:pt x="7994" y="2857"/>
                  </a:cubicBezTo>
                  <a:cubicBezTo>
                    <a:pt x="7994" y="2857"/>
                    <a:pt x="6231" y="1581"/>
                    <a:pt x="35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" name="Google Shape;1368;p66">
              <a:extLst>
                <a:ext uri="{FF2B5EF4-FFF2-40B4-BE49-F238E27FC236}">
                  <a16:creationId xmlns:a16="http://schemas.microsoft.com/office/drawing/2014/main" id="{F9DD5862-9307-497B-8623-7F1301524FAC}"/>
                </a:ext>
              </a:extLst>
            </p:cNvPr>
            <p:cNvSpPr/>
            <p:nvPr/>
          </p:nvSpPr>
          <p:spPr>
            <a:xfrm>
              <a:off x="9295945" y="3245119"/>
              <a:ext cx="625574" cy="552065"/>
            </a:xfrm>
            <a:custGeom>
              <a:avLst/>
              <a:gdLst/>
              <a:ahLst/>
              <a:cxnLst/>
              <a:rect l="l" t="t" r="r" b="b"/>
              <a:pathLst>
                <a:path w="7205" h="6358" extrusionOk="0">
                  <a:moveTo>
                    <a:pt x="5897" y="1"/>
                  </a:moveTo>
                  <a:lnTo>
                    <a:pt x="2402" y="153"/>
                  </a:lnTo>
                  <a:cubicBezTo>
                    <a:pt x="2402" y="153"/>
                    <a:pt x="0" y="5198"/>
                    <a:pt x="760" y="5867"/>
                  </a:cubicBezTo>
                  <a:cubicBezTo>
                    <a:pt x="1136" y="6183"/>
                    <a:pt x="2643" y="6357"/>
                    <a:pt x="4088" y="6357"/>
                  </a:cubicBezTo>
                  <a:cubicBezTo>
                    <a:pt x="5564" y="6357"/>
                    <a:pt x="6975" y="6175"/>
                    <a:pt x="7052" y="5776"/>
                  </a:cubicBezTo>
                  <a:cubicBezTo>
                    <a:pt x="7204" y="5016"/>
                    <a:pt x="5077" y="4560"/>
                    <a:pt x="4925" y="3618"/>
                  </a:cubicBezTo>
                  <a:cubicBezTo>
                    <a:pt x="4773" y="2615"/>
                    <a:pt x="5897" y="1"/>
                    <a:pt x="58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" name="Google Shape;1369;p66">
              <a:extLst>
                <a:ext uri="{FF2B5EF4-FFF2-40B4-BE49-F238E27FC236}">
                  <a16:creationId xmlns:a16="http://schemas.microsoft.com/office/drawing/2014/main" id="{3CD81BB6-B7B5-45A8-A274-0EF79B87B280}"/>
                </a:ext>
              </a:extLst>
            </p:cNvPr>
            <p:cNvSpPr/>
            <p:nvPr/>
          </p:nvSpPr>
          <p:spPr>
            <a:xfrm>
              <a:off x="9398833" y="3245119"/>
              <a:ext cx="411811" cy="273862"/>
            </a:xfrm>
            <a:custGeom>
              <a:avLst/>
              <a:gdLst/>
              <a:ahLst/>
              <a:cxnLst/>
              <a:rect l="l" t="t" r="r" b="b"/>
              <a:pathLst>
                <a:path w="4743" h="3154" extrusionOk="0">
                  <a:moveTo>
                    <a:pt x="4743" y="1"/>
                  </a:moveTo>
                  <a:lnTo>
                    <a:pt x="1217" y="153"/>
                  </a:lnTo>
                  <a:cubicBezTo>
                    <a:pt x="1217" y="153"/>
                    <a:pt x="548" y="1642"/>
                    <a:pt x="1" y="3131"/>
                  </a:cubicBezTo>
                  <a:cubicBezTo>
                    <a:pt x="295" y="3146"/>
                    <a:pt x="593" y="3153"/>
                    <a:pt x="892" y="3153"/>
                  </a:cubicBezTo>
                  <a:cubicBezTo>
                    <a:pt x="1861" y="3153"/>
                    <a:pt x="2848" y="3074"/>
                    <a:pt x="3800" y="2888"/>
                  </a:cubicBezTo>
                  <a:cubicBezTo>
                    <a:pt x="4044" y="1703"/>
                    <a:pt x="4743" y="1"/>
                    <a:pt x="47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" name="Google Shape;1370;p66">
              <a:extLst>
                <a:ext uri="{FF2B5EF4-FFF2-40B4-BE49-F238E27FC236}">
                  <a16:creationId xmlns:a16="http://schemas.microsoft.com/office/drawing/2014/main" id="{96034772-22EB-451A-BC70-58E42B3F871B}"/>
                </a:ext>
              </a:extLst>
            </p:cNvPr>
            <p:cNvSpPr/>
            <p:nvPr/>
          </p:nvSpPr>
          <p:spPr>
            <a:xfrm>
              <a:off x="8417102" y="3282108"/>
              <a:ext cx="583377" cy="616059"/>
            </a:xfrm>
            <a:custGeom>
              <a:avLst/>
              <a:gdLst/>
              <a:ahLst/>
              <a:cxnLst/>
              <a:rect l="l" t="t" r="r" b="b"/>
              <a:pathLst>
                <a:path w="6719" h="7095" extrusionOk="0">
                  <a:moveTo>
                    <a:pt x="4894" y="0"/>
                  </a:moveTo>
                  <a:lnTo>
                    <a:pt x="244" y="213"/>
                  </a:lnTo>
                  <a:cubicBezTo>
                    <a:pt x="244" y="213"/>
                    <a:pt x="1" y="4924"/>
                    <a:pt x="517" y="6140"/>
                  </a:cubicBezTo>
                  <a:cubicBezTo>
                    <a:pt x="855" y="6852"/>
                    <a:pt x="2526" y="7095"/>
                    <a:pt x="3970" y="7095"/>
                  </a:cubicBezTo>
                  <a:cubicBezTo>
                    <a:pt x="4992" y="7095"/>
                    <a:pt x="5901" y="6973"/>
                    <a:pt x="6141" y="6809"/>
                  </a:cubicBezTo>
                  <a:cubicBezTo>
                    <a:pt x="6718" y="6383"/>
                    <a:pt x="4925" y="5745"/>
                    <a:pt x="4469" y="4620"/>
                  </a:cubicBezTo>
                  <a:cubicBezTo>
                    <a:pt x="3983" y="3496"/>
                    <a:pt x="4894" y="0"/>
                    <a:pt x="48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" name="Google Shape;1371;p66">
              <a:extLst>
                <a:ext uri="{FF2B5EF4-FFF2-40B4-BE49-F238E27FC236}">
                  <a16:creationId xmlns:a16="http://schemas.microsoft.com/office/drawing/2014/main" id="{F1D50144-4C4D-46A2-9678-CC88A9D1750C}"/>
                </a:ext>
              </a:extLst>
            </p:cNvPr>
            <p:cNvSpPr/>
            <p:nvPr/>
          </p:nvSpPr>
          <p:spPr>
            <a:xfrm>
              <a:off x="8432991" y="3279417"/>
              <a:ext cx="409119" cy="238001"/>
            </a:xfrm>
            <a:custGeom>
              <a:avLst/>
              <a:gdLst/>
              <a:ahLst/>
              <a:cxnLst/>
              <a:rect l="l" t="t" r="r" b="b"/>
              <a:pathLst>
                <a:path w="4712" h="2741" extrusionOk="0">
                  <a:moveTo>
                    <a:pt x="4711" y="1"/>
                  </a:moveTo>
                  <a:lnTo>
                    <a:pt x="61" y="244"/>
                  </a:lnTo>
                  <a:cubicBezTo>
                    <a:pt x="61" y="244"/>
                    <a:pt x="30" y="1156"/>
                    <a:pt x="0" y="2280"/>
                  </a:cubicBezTo>
                  <a:cubicBezTo>
                    <a:pt x="1254" y="2587"/>
                    <a:pt x="2533" y="2740"/>
                    <a:pt x="3862" y="2740"/>
                  </a:cubicBezTo>
                  <a:cubicBezTo>
                    <a:pt x="3982" y="2740"/>
                    <a:pt x="4103" y="2739"/>
                    <a:pt x="4225" y="2736"/>
                  </a:cubicBezTo>
                  <a:cubicBezTo>
                    <a:pt x="4377" y="1399"/>
                    <a:pt x="4711" y="1"/>
                    <a:pt x="47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" name="Google Shape;1372;p66">
              <a:extLst>
                <a:ext uri="{FF2B5EF4-FFF2-40B4-BE49-F238E27FC236}">
                  <a16:creationId xmlns:a16="http://schemas.microsoft.com/office/drawing/2014/main" id="{E1617E10-DC53-4A29-82EC-29978018C786}"/>
                </a:ext>
              </a:extLst>
            </p:cNvPr>
            <p:cNvSpPr/>
            <p:nvPr/>
          </p:nvSpPr>
          <p:spPr>
            <a:xfrm>
              <a:off x="10676202" y="2223738"/>
              <a:ext cx="1227271" cy="1042568"/>
            </a:xfrm>
            <a:custGeom>
              <a:avLst/>
              <a:gdLst/>
              <a:ahLst/>
              <a:cxnLst/>
              <a:rect l="l" t="t" r="r" b="b"/>
              <a:pathLst>
                <a:path w="14135" h="12007" extrusionOk="0">
                  <a:moveTo>
                    <a:pt x="5137" y="1"/>
                  </a:moveTo>
                  <a:cubicBezTo>
                    <a:pt x="5137" y="1"/>
                    <a:pt x="2128" y="852"/>
                    <a:pt x="1216" y="2888"/>
                  </a:cubicBezTo>
                  <a:cubicBezTo>
                    <a:pt x="274" y="4925"/>
                    <a:pt x="0" y="8116"/>
                    <a:pt x="821" y="9271"/>
                  </a:cubicBezTo>
                  <a:cubicBezTo>
                    <a:pt x="1672" y="10396"/>
                    <a:pt x="2797" y="11034"/>
                    <a:pt x="5046" y="11429"/>
                  </a:cubicBezTo>
                  <a:cubicBezTo>
                    <a:pt x="5478" y="11499"/>
                    <a:pt x="5883" y="11528"/>
                    <a:pt x="6269" y="11528"/>
                  </a:cubicBezTo>
                  <a:cubicBezTo>
                    <a:pt x="7892" y="11528"/>
                    <a:pt x="9171" y="11022"/>
                    <a:pt x="10669" y="10973"/>
                  </a:cubicBezTo>
                  <a:cubicBezTo>
                    <a:pt x="10762" y="10967"/>
                    <a:pt x="10852" y="10964"/>
                    <a:pt x="10938" y="10964"/>
                  </a:cubicBezTo>
                  <a:cubicBezTo>
                    <a:pt x="12580" y="10964"/>
                    <a:pt x="13101" y="12007"/>
                    <a:pt x="13101" y="12007"/>
                  </a:cubicBezTo>
                  <a:cubicBezTo>
                    <a:pt x="13101" y="12007"/>
                    <a:pt x="14134" y="10517"/>
                    <a:pt x="14043" y="8359"/>
                  </a:cubicBezTo>
                  <a:cubicBezTo>
                    <a:pt x="13952" y="6171"/>
                    <a:pt x="12341" y="5472"/>
                    <a:pt x="9545" y="3952"/>
                  </a:cubicBezTo>
                  <a:cubicBezTo>
                    <a:pt x="6718" y="2432"/>
                    <a:pt x="5137" y="1"/>
                    <a:pt x="5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" name="Google Shape;1373;p66">
              <a:extLst>
                <a:ext uri="{FF2B5EF4-FFF2-40B4-BE49-F238E27FC236}">
                  <a16:creationId xmlns:a16="http://schemas.microsoft.com/office/drawing/2014/main" id="{62639FE2-2254-4C9A-8A75-0322AF599932}"/>
                </a:ext>
              </a:extLst>
            </p:cNvPr>
            <p:cNvSpPr/>
            <p:nvPr/>
          </p:nvSpPr>
          <p:spPr>
            <a:xfrm>
              <a:off x="10227577" y="1183861"/>
              <a:ext cx="968620" cy="1995701"/>
            </a:xfrm>
            <a:custGeom>
              <a:avLst/>
              <a:gdLst/>
              <a:ahLst/>
              <a:cxnLst/>
              <a:rect l="l" t="t" r="r" b="b"/>
              <a:pathLst>
                <a:path w="11156" h="22984" extrusionOk="0">
                  <a:moveTo>
                    <a:pt x="8329" y="1"/>
                  </a:moveTo>
                  <a:cubicBezTo>
                    <a:pt x="8328" y="1"/>
                    <a:pt x="7173" y="335"/>
                    <a:pt x="6353" y="3527"/>
                  </a:cubicBezTo>
                  <a:cubicBezTo>
                    <a:pt x="5471" y="6688"/>
                    <a:pt x="6961" y="9150"/>
                    <a:pt x="6961" y="9150"/>
                  </a:cubicBezTo>
                  <a:cubicBezTo>
                    <a:pt x="6961" y="9150"/>
                    <a:pt x="6237" y="8401"/>
                    <a:pt x="5366" y="8401"/>
                  </a:cubicBezTo>
                  <a:cubicBezTo>
                    <a:pt x="4866" y="8401"/>
                    <a:pt x="4318" y="8648"/>
                    <a:pt x="3830" y="9423"/>
                  </a:cubicBezTo>
                  <a:cubicBezTo>
                    <a:pt x="2485" y="11545"/>
                    <a:pt x="5578" y="13227"/>
                    <a:pt x="5681" y="13282"/>
                  </a:cubicBezTo>
                  <a:lnTo>
                    <a:pt x="5681" y="13282"/>
                  </a:lnTo>
                  <a:cubicBezTo>
                    <a:pt x="5631" y="13255"/>
                    <a:pt x="4874" y="12862"/>
                    <a:pt x="4029" y="12862"/>
                  </a:cubicBezTo>
                  <a:cubicBezTo>
                    <a:pt x="3295" y="12862"/>
                    <a:pt x="2495" y="13160"/>
                    <a:pt x="2037" y="14256"/>
                  </a:cubicBezTo>
                  <a:cubicBezTo>
                    <a:pt x="973" y="16901"/>
                    <a:pt x="5015" y="17812"/>
                    <a:pt x="5015" y="17812"/>
                  </a:cubicBezTo>
                  <a:cubicBezTo>
                    <a:pt x="5015" y="17812"/>
                    <a:pt x="3800" y="17964"/>
                    <a:pt x="3252" y="18116"/>
                  </a:cubicBezTo>
                  <a:cubicBezTo>
                    <a:pt x="2493" y="18360"/>
                    <a:pt x="0" y="19575"/>
                    <a:pt x="1824" y="22037"/>
                  </a:cubicBezTo>
                  <a:cubicBezTo>
                    <a:pt x="2351" y="22747"/>
                    <a:pt x="3067" y="22983"/>
                    <a:pt x="3787" y="22983"/>
                  </a:cubicBezTo>
                  <a:cubicBezTo>
                    <a:pt x="5228" y="22983"/>
                    <a:pt x="6687" y="22037"/>
                    <a:pt x="6687" y="22037"/>
                  </a:cubicBezTo>
                  <a:cubicBezTo>
                    <a:pt x="6687" y="22037"/>
                    <a:pt x="7295" y="18876"/>
                    <a:pt x="8420" y="16080"/>
                  </a:cubicBezTo>
                  <a:cubicBezTo>
                    <a:pt x="9575" y="13253"/>
                    <a:pt x="11155" y="12980"/>
                    <a:pt x="11155" y="12980"/>
                  </a:cubicBezTo>
                  <a:cubicBezTo>
                    <a:pt x="11155" y="12980"/>
                    <a:pt x="10395" y="11217"/>
                    <a:pt x="9301" y="8086"/>
                  </a:cubicBezTo>
                  <a:cubicBezTo>
                    <a:pt x="8207" y="4986"/>
                    <a:pt x="8329" y="1"/>
                    <a:pt x="8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8" name="Google Shape;1374;p66">
              <a:extLst>
                <a:ext uri="{FF2B5EF4-FFF2-40B4-BE49-F238E27FC236}">
                  <a16:creationId xmlns:a16="http://schemas.microsoft.com/office/drawing/2014/main" id="{FA1EF657-317B-479F-A72B-EC10817CA257}"/>
                </a:ext>
              </a:extLst>
            </p:cNvPr>
            <p:cNvSpPr/>
            <p:nvPr/>
          </p:nvSpPr>
          <p:spPr>
            <a:xfrm>
              <a:off x="11064136" y="2128572"/>
              <a:ext cx="992410" cy="425380"/>
            </a:xfrm>
            <a:custGeom>
              <a:avLst/>
              <a:gdLst/>
              <a:ahLst/>
              <a:cxnLst/>
              <a:rect l="l" t="t" r="r" b="b"/>
              <a:pathLst>
                <a:path w="11430" h="4899" extrusionOk="0">
                  <a:moveTo>
                    <a:pt x="7972" y="1"/>
                  </a:moveTo>
                  <a:cubicBezTo>
                    <a:pt x="7511" y="1"/>
                    <a:pt x="7055" y="23"/>
                    <a:pt x="6657" y="63"/>
                  </a:cubicBezTo>
                  <a:cubicBezTo>
                    <a:pt x="4955" y="185"/>
                    <a:pt x="2128" y="1249"/>
                    <a:pt x="608" y="3133"/>
                  </a:cubicBezTo>
                  <a:cubicBezTo>
                    <a:pt x="1" y="3863"/>
                    <a:pt x="669" y="4774"/>
                    <a:pt x="1308" y="4896"/>
                  </a:cubicBezTo>
                  <a:cubicBezTo>
                    <a:pt x="1325" y="4898"/>
                    <a:pt x="1342" y="4898"/>
                    <a:pt x="1360" y="4898"/>
                  </a:cubicBezTo>
                  <a:cubicBezTo>
                    <a:pt x="1996" y="4898"/>
                    <a:pt x="2902" y="3852"/>
                    <a:pt x="3405" y="3467"/>
                  </a:cubicBezTo>
                  <a:cubicBezTo>
                    <a:pt x="5046" y="2312"/>
                    <a:pt x="6657" y="1492"/>
                    <a:pt x="8663" y="1036"/>
                  </a:cubicBezTo>
                  <a:cubicBezTo>
                    <a:pt x="9198" y="921"/>
                    <a:pt x="9890" y="818"/>
                    <a:pt x="10495" y="818"/>
                  </a:cubicBezTo>
                  <a:cubicBezTo>
                    <a:pt x="10853" y="818"/>
                    <a:pt x="11181" y="854"/>
                    <a:pt x="11429" y="945"/>
                  </a:cubicBezTo>
                  <a:cubicBezTo>
                    <a:pt x="11217" y="519"/>
                    <a:pt x="10122" y="215"/>
                    <a:pt x="9666" y="124"/>
                  </a:cubicBezTo>
                  <a:cubicBezTo>
                    <a:pt x="9170" y="38"/>
                    <a:pt x="8567" y="1"/>
                    <a:pt x="79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" name="Google Shape;1375;p66">
              <a:extLst>
                <a:ext uri="{FF2B5EF4-FFF2-40B4-BE49-F238E27FC236}">
                  <a16:creationId xmlns:a16="http://schemas.microsoft.com/office/drawing/2014/main" id="{92220312-1956-49D3-A3D9-814C522DE94C}"/>
                </a:ext>
              </a:extLst>
            </p:cNvPr>
            <p:cNvSpPr/>
            <p:nvPr/>
          </p:nvSpPr>
          <p:spPr>
            <a:xfrm>
              <a:off x="7042142" y="2611954"/>
              <a:ext cx="3114239" cy="829487"/>
            </a:xfrm>
            <a:custGeom>
              <a:avLst/>
              <a:gdLst/>
              <a:ahLst/>
              <a:cxnLst/>
              <a:rect l="l" t="t" r="r" b="b"/>
              <a:pathLst>
                <a:path w="35868" h="9553" extrusionOk="0">
                  <a:moveTo>
                    <a:pt x="27023" y="0"/>
                  </a:moveTo>
                  <a:cubicBezTo>
                    <a:pt x="24133" y="0"/>
                    <a:pt x="21017" y="816"/>
                    <a:pt x="18360" y="1548"/>
                  </a:cubicBezTo>
                  <a:cubicBezTo>
                    <a:pt x="12402" y="3463"/>
                    <a:pt x="6201" y="5165"/>
                    <a:pt x="1" y="6016"/>
                  </a:cubicBezTo>
                  <a:cubicBezTo>
                    <a:pt x="1156" y="6259"/>
                    <a:pt x="2371" y="6502"/>
                    <a:pt x="3709" y="6715"/>
                  </a:cubicBezTo>
                  <a:cubicBezTo>
                    <a:pt x="13462" y="8341"/>
                    <a:pt x="18327" y="9552"/>
                    <a:pt x="24203" y="9552"/>
                  </a:cubicBezTo>
                  <a:cubicBezTo>
                    <a:pt x="25799" y="9552"/>
                    <a:pt x="27469" y="9463"/>
                    <a:pt x="29332" y="9268"/>
                  </a:cubicBezTo>
                  <a:cubicBezTo>
                    <a:pt x="32068" y="8964"/>
                    <a:pt x="34196" y="8539"/>
                    <a:pt x="35867" y="8022"/>
                  </a:cubicBezTo>
                  <a:cubicBezTo>
                    <a:pt x="35715" y="6077"/>
                    <a:pt x="35229" y="4253"/>
                    <a:pt x="33831" y="2703"/>
                  </a:cubicBezTo>
                  <a:cubicBezTo>
                    <a:pt x="32093" y="676"/>
                    <a:pt x="29652" y="0"/>
                    <a:pt x="270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" name="Google Shape;1376;p66">
              <a:extLst>
                <a:ext uri="{FF2B5EF4-FFF2-40B4-BE49-F238E27FC236}">
                  <a16:creationId xmlns:a16="http://schemas.microsoft.com/office/drawing/2014/main" id="{76E564D2-CECD-4AB2-812E-50209AE535A0}"/>
                </a:ext>
              </a:extLst>
            </p:cNvPr>
            <p:cNvSpPr/>
            <p:nvPr/>
          </p:nvSpPr>
          <p:spPr>
            <a:xfrm>
              <a:off x="7709826" y="2352072"/>
              <a:ext cx="1469166" cy="1605487"/>
            </a:xfrm>
            <a:custGeom>
              <a:avLst/>
              <a:gdLst/>
              <a:ahLst/>
              <a:cxnLst/>
              <a:rect l="l" t="t" r="r" b="b"/>
              <a:pathLst>
                <a:path w="16921" h="18490" extrusionOk="0">
                  <a:moveTo>
                    <a:pt x="11943" y="0"/>
                  </a:moveTo>
                  <a:cubicBezTo>
                    <a:pt x="9775" y="0"/>
                    <a:pt x="7387" y="743"/>
                    <a:pt x="5897" y="2930"/>
                  </a:cubicBezTo>
                  <a:cubicBezTo>
                    <a:pt x="5897" y="2930"/>
                    <a:pt x="6110" y="6304"/>
                    <a:pt x="4134" y="9465"/>
                  </a:cubicBezTo>
                  <a:cubicBezTo>
                    <a:pt x="2159" y="12596"/>
                    <a:pt x="1" y="14328"/>
                    <a:pt x="548" y="16304"/>
                  </a:cubicBezTo>
                  <a:cubicBezTo>
                    <a:pt x="950" y="17733"/>
                    <a:pt x="2925" y="18489"/>
                    <a:pt x="4344" y="18489"/>
                  </a:cubicBezTo>
                  <a:cubicBezTo>
                    <a:pt x="4857" y="18489"/>
                    <a:pt x="5297" y="18390"/>
                    <a:pt x="5563" y="18188"/>
                  </a:cubicBezTo>
                  <a:cubicBezTo>
                    <a:pt x="6536" y="17429"/>
                    <a:pt x="4894" y="15787"/>
                    <a:pt x="5958" y="14663"/>
                  </a:cubicBezTo>
                  <a:cubicBezTo>
                    <a:pt x="7022" y="13508"/>
                    <a:pt x="11034" y="12109"/>
                    <a:pt x="13496" y="9039"/>
                  </a:cubicBezTo>
                  <a:cubicBezTo>
                    <a:pt x="15958" y="5909"/>
                    <a:pt x="16809" y="3751"/>
                    <a:pt x="16870" y="2048"/>
                  </a:cubicBezTo>
                  <a:cubicBezTo>
                    <a:pt x="16920" y="1112"/>
                    <a:pt x="14596" y="0"/>
                    <a:pt x="119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" name="Google Shape;1377;p66">
              <a:extLst>
                <a:ext uri="{FF2B5EF4-FFF2-40B4-BE49-F238E27FC236}">
                  <a16:creationId xmlns:a16="http://schemas.microsoft.com/office/drawing/2014/main" id="{E89EE53A-4FA4-4EEF-AB0E-5550CE0933D3}"/>
                </a:ext>
              </a:extLst>
            </p:cNvPr>
            <p:cNvSpPr/>
            <p:nvPr/>
          </p:nvSpPr>
          <p:spPr>
            <a:xfrm>
              <a:off x="9673373" y="2674125"/>
              <a:ext cx="942225" cy="1143377"/>
            </a:xfrm>
            <a:custGeom>
              <a:avLst/>
              <a:gdLst/>
              <a:ahLst/>
              <a:cxnLst/>
              <a:rect l="l" t="t" r="r" b="b"/>
              <a:pathLst>
                <a:path w="10852" h="13168" extrusionOk="0">
                  <a:moveTo>
                    <a:pt x="3757" y="0"/>
                  </a:moveTo>
                  <a:cubicBezTo>
                    <a:pt x="3634" y="0"/>
                    <a:pt x="3507" y="14"/>
                    <a:pt x="3374" y="42"/>
                  </a:cubicBezTo>
                  <a:cubicBezTo>
                    <a:pt x="3374" y="42"/>
                    <a:pt x="0" y="1865"/>
                    <a:pt x="638" y="4905"/>
                  </a:cubicBezTo>
                  <a:cubicBezTo>
                    <a:pt x="1277" y="7944"/>
                    <a:pt x="3040" y="9555"/>
                    <a:pt x="3800" y="10954"/>
                  </a:cubicBezTo>
                  <a:cubicBezTo>
                    <a:pt x="4559" y="12352"/>
                    <a:pt x="4134" y="12929"/>
                    <a:pt x="5471" y="13112"/>
                  </a:cubicBezTo>
                  <a:cubicBezTo>
                    <a:pt x="5680" y="13150"/>
                    <a:pt x="5941" y="13168"/>
                    <a:pt x="6235" y="13168"/>
                  </a:cubicBezTo>
                  <a:cubicBezTo>
                    <a:pt x="7828" y="13168"/>
                    <a:pt x="10377" y="12640"/>
                    <a:pt x="10608" y="11896"/>
                  </a:cubicBezTo>
                  <a:cubicBezTo>
                    <a:pt x="10851" y="11075"/>
                    <a:pt x="8420" y="11258"/>
                    <a:pt x="7569" y="10011"/>
                  </a:cubicBezTo>
                  <a:cubicBezTo>
                    <a:pt x="6717" y="8735"/>
                    <a:pt x="6140" y="6273"/>
                    <a:pt x="6292" y="4874"/>
                  </a:cubicBezTo>
                  <a:cubicBezTo>
                    <a:pt x="6435" y="3585"/>
                    <a:pt x="5768" y="0"/>
                    <a:pt x="37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" name="Google Shape;1378;p66">
              <a:extLst>
                <a:ext uri="{FF2B5EF4-FFF2-40B4-BE49-F238E27FC236}">
                  <a16:creationId xmlns:a16="http://schemas.microsoft.com/office/drawing/2014/main" id="{4DA76243-0C99-4B68-A7DB-E8ACA05AFEA1}"/>
                </a:ext>
              </a:extLst>
            </p:cNvPr>
            <p:cNvSpPr/>
            <p:nvPr/>
          </p:nvSpPr>
          <p:spPr>
            <a:xfrm>
              <a:off x="11729216" y="2871576"/>
              <a:ext cx="119645" cy="141967"/>
            </a:xfrm>
            <a:custGeom>
              <a:avLst/>
              <a:gdLst/>
              <a:ahLst/>
              <a:cxnLst/>
              <a:rect l="l" t="t" r="r" b="b"/>
              <a:pathLst>
                <a:path w="1378" h="1635" extrusionOk="0">
                  <a:moveTo>
                    <a:pt x="695" y="1"/>
                  </a:moveTo>
                  <a:cubicBezTo>
                    <a:pt x="393" y="1"/>
                    <a:pt x="168" y="291"/>
                    <a:pt x="61" y="746"/>
                  </a:cubicBezTo>
                  <a:cubicBezTo>
                    <a:pt x="0" y="1081"/>
                    <a:pt x="0" y="1567"/>
                    <a:pt x="395" y="1628"/>
                  </a:cubicBezTo>
                  <a:cubicBezTo>
                    <a:pt x="421" y="1632"/>
                    <a:pt x="446" y="1634"/>
                    <a:pt x="470" y="1634"/>
                  </a:cubicBezTo>
                  <a:cubicBezTo>
                    <a:pt x="1115" y="1634"/>
                    <a:pt x="1378" y="134"/>
                    <a:pt x="821" y="17"/>
                  </a:cubicBezTo>
                  <a:cubicBezTo>
                    <a:pt x="778" y="6"/>
                    <a:pt x="736" y="1"/>
                    <a:pt x="6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" name="Google Shape;1379;p66">
              <a:extLst>
                <a:ext uri="{FF2B5EF4-FFF2-40B4-BE49-F238E27FC236}">
                  <a16:creationId xmlns:a16="http://schemas.microsoft.com/office/drawing/2014/main" id="{AD4698E0-27C7-4C30-AF62-BCC0C5A7F705}"/>
                </a:ext>
              </a:extLst>
            </p:cNvPr>
            <p:cNvSpPr/>
            <p:nvPr/>
          </p:nvSpPr>
          <p:spPr>
            <a:xfrm>
              <a:off x="11240999" y="2608915"/>
              <a:ext cx="227047" cy="145440"/>
            </a:xfrm>
            <a:custGeom>
              <a:avLst/>
              <a:gdLst/>
              <a:ahLst/>
              <a:cxnLst/>
              <a:rect l="l" t="t" r="r" b="b"/>
              <a:pathLst>
                <a:path w="2615" h="1675" extrusionOk="0">
                  <a:moveTo>
                    <a:pt x="1357" y="1"/>
                  </a:moveTo>
                  <a:cubicBezTo>
                    <a:pt x="717" y="1"/>
                    <a:pt x="148" y="393"/>
                    <a:pt x="30" y="1097"/>
                  </a:cubicBezTo>
                  <a:cubicBezTo>
                    <a:pt x="0" y="1248"/>
                    <a:pt x="61" y="1400"/>
                    <a:pt x="182" y="1492"/>
                  </a:cubicBezTo>
                  <a:cubicBezTo>
                    <a:pt x="198" y="1507"/>
                    <a:pt x="213" y="1514"/>
                    <a:pt x="232" y="1514"/>
                  </a:cubicBezTo>
                  <a:cubicBezTo>
                    <a:pt x="251" y="1514"/>
                    <a:pt x="274" y="1507"/>
                    <a:pt x="304" y="1492"/>
                  </a:cubicBezTo>
                  <a:cubicBezTo>
                    <a:pt x="320" y="1494"/>
                    <a:pt x="336" y="1496"/>
                    <a:pt x="351" y="1496"/>
                  </a:cubicBezTo>
                  <a:cubicBezTo>
                    <a:pt x="517" y="1496"/>
                    <a:pt x="671" y="1354"/>
                    <a:pt x="699" y="1188"/>
                  </a:cubicBezTo>
                  <a:cubicBezTo>
                    <a:pt x="758" y="1070"/>
                    <a:pt x="845" y="669"/>
                    <a:pt x="1316" y="669"/>
                  </a:cubicBezTo>
                  <a:cubicBezTo>
                    <a:pt x="1333" y="669"/>
                    <a:pt x="1350" y="670"/>
                    <a:pt x="1368" y="671"/>
                  </a:cubicBezTo>
                  <a:cubicBezTo>
                    <a:pt x="1854" y="732"/>
                    <a:pt x="1885" y="1188"/>
                    <a:pt x="1885" y="1279"/>
                  </a:cubicBezTo>
                  <a:cubicBezTo>
                    <a:pt x="1885" y="1522"/>
                    <a:pt x="2037" y="1674"/>
                    <a:pt x="2219" y="1674"/>
                  </a:cubicBezTo>
                  <a:cubicBezTo>
                    <a:pt x="2462" y="1674"/>
                    <a:pt x="2614" y="1522"/>
                    <a:pt x="2614" y="1340"/>
                  </a:cubicBezTo>
                  <a:cubicBezTo>
                    <a:pt x="2614" y="610"/>
                    <a:pt x="2128" y="63"/>
                    <a:pt x="1429" y="2"/>
                  </a:cubicBezTo>
                  <a:cubicBezTo>
                    <a:pt x="1405" y="1"/>
                    <a:pt x="1381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" name="Google Shape;1380;p66">
              <a:extLst>
                <a:ext uri="{FF2B5EF4-FFF2-40B4-BE49-F238E27FC236}">
                  <a16:creationId xmlns:a16="http://schemas.microsoft.com/office/drawing/2014/main" id="{F6004269-0810-44C2-92C3-F522D73ADFEB}"/>
                </a:ext>
              </a:extLst>
            </p:cNvPr>
            <p:cNvSpPr/>
            <p:nvPr/>
          </p:nvSpPr>
          <p:spPr>
            <a:xfrm>
              <a:off x="11087926" y="2400610"/>
              <a:ext cx="274541" cy="162459"/>
            </a:xfrm>
            <a:custGeom>
              <a:avLst/>
              <a:gdLst/>
              <a:ahLst/>
              <a:cxnLst/>
              <a:rect l="l" t="t" r="r" b="b"/>
              <a:pathLst>
                <a:path w="3162" h="1871" extrusionOk="0">
                  <a:moveTo>
                    <a:pt x="334" y="0"/>
                  </a:moveTo>
                  <a:lnTo>
                    <a:pt x="334" y="0"/>
                  </a:lnTo>
                  <a:cubicBezTo>
                    <a:pt x="183" y="122"/>
                    <a:pt x="91" y="304"/>
                    <a:pt x="31" y="486"/>
                  </a:cubicBezTo>
                  <a:cubicBezTo>
                    <a:pt x="0" y="730"/>
                    <a:pt x="31" y="942"/>
                    <a:pt x="122" y="1155"/>
                  </a:cubicBezTo>
                  <a:cubicBezTo>
                    <a:pt x="183" y="1368"/>
                    <a:pt x="334" y="1520"/>
                    <a:pt x="547" y="1672"/>
                  </a:cubicBezTo>
                  <a:cubicBezTo>
                    <a:pt x="696" y="1771"/>
                    <a:pt x="865" y="1870"/>
                    <a:pt x="1071" y="1870"/>
                  </a:cubicBezTo>
                  <a:cubicBezTo>
                    <a:pt x="1118" y="1870"/>
                    <a:pt x="1166" y="1865"/>
                    <a:pt x="1216" y="1854"/>
                  </a:cubicBezTo>
                  <a:cubicBezTo>
                    <a:pt x="1702" y="1763"/>
                    <a:pt x="2006" y="1459"/>
                    <a:pt x="2310" y="1185"/>
                  </a:cubicBezTo>
                  <a:cubicBezTo>
                    <a:pt x="2614" y="912"/>
                    <a:pt x="2888" y="608"/>
                    <a:pt x="3161" y="304"/>
                  </a:cubicBezTo>
                  <a:lnTo>
                    <a:pt x="3161" y="304"/>
                  </a:lnTo>
                  <a:cubicBezTo>
                    <a:pt x="2797" y="486"/>
                    <a:pt x="2462" y="760"/>
                    <a:pt x="2158" y="1003"/>
                  </a:cubicBezTo>
                  <a:cubicBezTo>
                    <a:pt x="1976" y="1094"/>
                    <a:pt x="1824" y="1216"/>
                    <a:pt x="1672" y="1337"/>
                  </a:cubicBezTo>
                  <a:cubicBezTo>
                    <a:pt x="1520" y="1459"/>
                    <a:pt x="1338" y="1520"/>
                    <a:pt x="1186" y="1550"/>
                  </a:cubicBezTo>
                  <a:cubicBezTo>
                    <a:pt x="1150" y="1564"/>
                    <a:pt x="1115" y="1570"/>
                    <a:pt x="1080" y="1570"/>
                  </a:cubicBezTo>
                  <a:cubicBezTo>
                    <a:pt x="963" y="1570"/>
                    <a:pt x="846" y="1506"/>
                    <a:pt x="730" y="1459"/>
                  </a:cubicBezTo>
                  <a:cubicBezTo>
                    <a:pt x="578" y="1337"/>
                    <a:pt x="456" y="1216"/>
                    <a:pt x="334" y="1064"/>
                  </a:cubicBezTo>
                  <a:cubicBezTo>
                    <a:pt x="152" y="760"/>
                    <a:pt x="152" y="334"/>
                    <a:pt x="3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5" name="Google Shape;1381;p66">
              <a:extLst>
                <a:ext uri="{FF2B5EF4-FFF2-40B4-BE49-F238E27FC236}">
                  <a16:creationId xmlns:a16="http://schemas.microsoft.com/office/drawing/2014/main" id="{FB32FC71-FB1C-4892-8F38-E9A1BF25E416}"/>
                </a:ext>
              </a:extLst>
            </p:cNvPr>
            <p:cNvSpPr/>
            <p:nvPr/>
          </p:nvSpPr>
          <p:spPr>
            <a:xfrm>
              <a:off x="7762616" y="3782683"/>
              <a:ext cx="356330" cy="176960"/>
            </a:xfrm>
            <a:custGeom>
              <a:avLst/>
              <a:gdLst/>
              <a:ahLst/>
              <a:cxnLst/>
              <a:rect l="l" t="t" r="r" b="b"/>
              <a:pathLst>
                <a:path w="4104" h="2038" extrusionOk="0">
                  <a:moveTo>
                    <a:pt x="197" y="0"/>
                  </a:moveTo>
                  <a:cubicBezTo>
                    <a:pt x="131" y="0"/>
                    <a:pt x="66" y="4"/>
                    <a:pt x="1" y="10"/>
                  </a:cubicBezTo>
                  <a:cubicBezTo>
                    <a:pt x="525" y="1362"/>
                    <a:pt x="2375" y="2038"/>
                    <a:pt x="3713" y="2038"/>
                  </a:cubicBezTo>
                  <a:cubicBezTo>
                    <a:pt x="3849" y="2038"/>
                    <a:pt x="3980" y="2030"/>
                    <a:pt x="4104" y="2016"/>
                  </a:cubicBezTo>
                  <a:cubicBezTo>
                    <a:pt x="4104" y="2016"/>
                    <a:pt x="4104" y="1986"/>
                    <a:pt x="4074" y="1986"/>
                  </a:cubicBezTo>
                  <a:cubicBezTo>
                    <a:pt x="3739" y="1378"/>
                    <a:pt x="3071" y="892"/>
                    <a:pt x="2402" y="892"/>
                  </a:cubicBezTo>
                  <a:cubicBezTo>
                    <a:pt x="1976" y="892"/>
                    <a:pt x="1612" y="1013"/>
                    <a:pt x="1308" y="1287"/>
                  </a:cubicBezTo>
                  <a:cubicBezTo>
                    <a:pt x="1338" y="892"/>
                    <a:pt x="1216" y="436"/>
                    <a:pt x="882" y="193"/>
                  </a:cubicBezTo>
                  <a:cubicBezTo>
                    <a:pt x="667" y="50"/>
                    <a:pt x="434" y="0"/>
                    <a:pt x="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6" name="Google Shape;1382;p66">
              <a:extLst>
                <a:ext uri="{FF2B5EF4-FFF2-40B4-BE49-F238E27FC236}">
                  <a16:creationId xmlns:a16="http://schemas.microsoft.com/office/drawing/2014/main" id="{EF18C31E-A20C-4C87-85BC-CB419A6DF0D3}"/>
                </a:ext>
              </a:extLst>
            </p:cNvPr>
            <p:cNvSpPr/>
            <p:nvPr/>
          </p:nvSpPr>
          <p:spPr>
            <a:xfrm>
              <a:off x="8715346" y="3820802"/>
              <a:ext cx="158456" cy="75889"/>
            </a:xfrm>
            <a:custGeom>
              <a:avLst/>
              <a:gdLst/>
              <a:ahLst/>
              <a:cxnLst/>
              <a:rect l="l" t="t" r="r" b="b"/>
              <a:pathLst>
                <a:path w="1825" h="874" extrusionOk="0">
                  <a:moveTo>
                    <a:pt x="962" y="0"/>
                  </a:moveTo>
                  <a:cubicBezTo>
                    <a:pt x="606" y="0"/>
                    <a:pt x="277" y="270"/>
                    <a:pt x="122" y="605"/>
                  </a:cubicBezTo>
                  <a:cubicBezTo>
                    <a:pt x="92" y="666"/>
                    <a:pt x="61" y="787"/>
                    <a:pt x="0" y="848"/>
                  </a:cubicBezTo>
                  <a:cubicBezTo>
                    <a:pt x="196" y="866"/>
                    <a:pt x="390" y="873"/>
                    <a:pt x="578" y="873"/>
                  </a:cubicBezTo>
                  <a:cubicBezTo>
                    <a:pt x="1033" y="873"/>
                    <a:pt x="1459" y="830"/>
                    <a:pt x="1824" y="787"/>
                  </a:cubicBezTo>
                  <a:cubicBezTo>
                    <a:pt x="1733" y="453"/>
                    <a:pt x="1490" y="88"/>
                    <a:pt x="1155" y="27"/>
                  </a:cubicBezTo>
                  <a:cubicBezTo>
                    <a:pt x="1091" y="9"/>
                    <a:pt x="1026" y="0"/>
                    <a:pt x="9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7" name="Google Shape;1383;p66">
              <a:extLst>
                <a:ext uri="{FF2B5EF4-FFF2-40B4-BE49-F238E27FC236}">
                  <a16:creationId xmlns:a16="http://schemas.microsoft.com/office/drawing/2014/main" id="{4E4A279C-3A37-42E4-9A8D-9D2296A4C237}"/>
                </a:ext>
              </a:extLst>
            </p:cNvPr>
            <p:cNvSpPr/>
            <p:nvPr/>
          </p:nvSpPr>
          <p:spPr>
            <a:xfrm>
              <a:off x="8488386" y="3822278"/>
              <a:ext cx="219146" cy="77452"/>
            </a:xfrm>
            <a:custGeom>
              <a:avLst/>
              <a:gdLst/>
              <a:ahLst/>
              <a:cxnLst/>
              <a:rect l="l" t="t" r="r" b="b"/>
              <a:pathLst>
                <a:path w="2524" h="892" extrusionOk="0">
                  <a:moveTo>
                    <a:pt x="1126" y="1"/>
                  </a:moveTo>
                  <a:cubicBezTo>
                    <a:pt x="747" y="1"/>
                    <a:pt x="362" y="113"/>
                    <a:pt x="0" y="284"/>
                  </a:cubicBezTo>
                  <a:cubicBezTo>
                    <a:pt x="487" y="649"/>
                    <a:pt x="1520" y="801"/>
                    <a:pt x="2523" y="892"/>
                  </a:cubicBezTo>
                  <a:cubicBezTo>
                    <a:pt x="2402" y="527"/>
                    <a:pt x="2128" y="223"/>
                    <a:pt x="1794" y="132"/>
                  </a:cubicBezTo>
                  <a:cubicBezTo>
                    <a:pt x="1578" y="41"/>
                    <a:pt x="1353" y="1"/>
                    <a:pt x="11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8" name="Google Shape;1384;p66">
              <a:extLst>
                <a:ext uri="{FF2B5EF4-FFF2-40B4-BE49-F238E27FC236}">
                  <a16:creationId xmlns:a16="http://schemas.microsoft.com/office/drawing/2014/main" id="{BD526232-4892-438D-B357-1E1CCBDB3A6B}"/>
                </a:ext>
              </a:extLst>
            </p:cNvPr>
            <p:cNvSpPr/>
            <p:nvPr/>
          </p:nvSpPr>
          <p:spPr>
            <a:xfrm>
              <a:off x="9348735" y="3715303"/>
              <a:ext cx="163665" cy="78842"/>
            </a:xfrm>
            <a:custGeom>
              <a:avLst/>
              <a:gdLst/>
              <a:ahLst/>
              <a:cxnLst/>
              <a:rect l="l" t="t" r="r" b="b"/>
              <a:pathLst>
                <a:path w="1885" h="908" extrusionOk="0">
                  <a:moveTo>
                    <a:pt x="323" y="1"/>
                  </a:moveTo>
                  <a:cubicBezTo>
                    <a:pt x="216" y="1"/>
                    <a:pt x="107" y="10"/>
                    <a:pt x="0" y="26"/>
                  </a:cubicBezTo>
                  <a:cubicBezTo>
                    <a:pt x="0" y="239"/>
                    <a:pt x="61" y="391"/>
                    <a:pt x="152" y="482"/>
                  </a:cubicBezTo>
                  <a:cubicBezTo>
                    <a:pt x="396" y="665"/>
                    <a:pt x="1064" y="817"/>
                    <a:pt x="1885" y="908"/>
                  </a:cubicBezTo>
                  <a:cubicBezTo>
                    <a:pt x="1794" y="756"/>
                    <a:pt x="1672" y="634"/>
                    <a:pt x="1581" y="513"/>
                  </a:cubicBezTo>
                  <a:cubicBezTo>
                    <a:pt x="1259" y="166"/>
                    <a:pt x="796" y="1"/>
                    <a:pt x="3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9" name="Google Shape;1385;p66">
              <a:extLst>
                <a:ext uri="{FF2B5EF4-FFF2-40B4-BE49-F238E27FC236}">
                  <a16:creationId xmlns:a16="http://schemas.microsoft.com/office/drawing/2014/main" id="{8C510368-E25F-45E6-B5E5-7BC405335465}"/>
                </a:ext>
              </a:extLst>
            </p:cNvPr>
            <p:cNvSpPr/>
            <p:nvPr/>
          </p:nvSpPr>
          <p:spPr>
            <a:xfrm>
              <a:off x="9594189" y="3752467"/>
              <a:ext cx="184764" cy="48104"/>
            </a:xfrm>
            <a:custGeom>
              <a:avLst/>
              <a:gdLst/>
              <a:ahLst/>
              <a:cxnLst/>
              <a:rect l="l" t="t" r="r" b="b"/>
              <a:pathLst>
                <a:path w="2128" h="554" extrusionOk="0">
                  <a:moveTo>
                    <a:pt x="1173" y="0"/>
                  </a:moveTo>
                  <a:cubicBezTo>
                    <a:pt x="743" y="0"/>
                    <a:pt x="304" y="216"/>
                    <a:pt x="0" y="541"/>
                  </a:cubicBezTo>
                  <a:cubicBezTo>
                    <a:pt x="214" y="550"/>
                    <a:pt x="430" y="553"/>
                    <a:pt x="645" y="553"/>
                  </a:cubicBezTo>
                  <a:cubicBezTo>
                    <a:pt x="1164" y="553"/>
                    <a:pt x="1677" y="532"/>
                    <a:pt x="2128" y="510"/>
                  </a:cubicBezTo>
                  <a:cubicBezTo>
                    <a:pt x="2037" y="358"/>
                    <a:pt x="1946" y="237"/>
                    <a:pt x="1794" y="176"/>
                  </a:cubicBezTo>
                  <a:cubicBezTo>
                    <a:pt x="1601" y="54"/>
                    <a:pt x="1388" y="0"/>
                    <a:pt x="1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50" name="Google Shape;1386;p66">
              <a:extLst>
                <a:ext uri="{FF2B5EF4-FFF2-40B4-BE49-F238E27FC236}">
                  <a16:creationId xmlns:a16="http://schemas.microsoft.com/office/drawing/2014/main" id="{42FEC238-A7B4-4E72-A171-C81F9F5A86F4}"/>
                </a:ext>
              </a:extLst>
            </p:cNvPr>
            <p:cNvSpPr/>
            <p:nvPr/>
          </p:nvSpPr>
          <p:spPr>
            <a:xfrm>
              <a:off x="10317268" y="3667894"/>
              <a:ext cx="269244" cy="144746"/>
            </a:xfrm>
            <a:custGeom>
              <a:avLst/>
              <a:gdLst/>
              <a:ahLst/>
              <a:cxnLst/>
              <a:rect l="l" t="t" r="r" b="b"/>
              <a:pathLst>
                <a:path w="3101" h="1667" extrusionOk="0">
                  <a:moveTo>
                    <a:pt x="1876" y="1"/>
                  </a:moveTo>
                  <a:cubicBezTo>
                    <a:pt x="1218" y="1"/>
                    <a:pt x="557" y="476"/>
                    <a:pt x="213" y="1089"/>
                  </a:cubicBezTo>
                  <a:cubicBezTo>
                    <a:pt x="92" y="1302"/>
                    <a:pt x="31" y="1484"/>
                    <a:pt x="1" y="1667"/>
                  </a:cubicBezTo>
                  <a:cubicBezTo>
                    <a:pt x="1277" y="1515"/>
                    <a:pt x="2675" y="1180"/>
                    <a:pt x="3101" y="694"/>
                  </a:cubicBezTo>
                  <a:cubicBezTo>
                    <a:pt x="2888" y="420"/>
                    <a:pt x="2645" y="177"/>
                    <a:pt x="2341" y="86"/>
                  </a:cubicBezTo>
                  <a:cubicBezTo>
                    <a:pt x="2189" y="28"/>
                    <a:pt x="2032" y="1"/>
                    <a:pt x="18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51" name="Google Shape;1387;p66">
              <a:extLst>
                <a:ext uri="{FF2B5EF4-FFF2-40B4-BE49-F238E27FC236}">
                  <a16:creationId xmlns:a16="http://schemas.microsoft.com/office/drawing/2014/main" id="{76EDFCE0-125A-46D8-B716-BD41E3DD8183}"/>
                </a:ext>
              </a:extLst>
            </p:cNvPr>
            <p:cNvSpPr/>
            <p:nvPr/>
          </p:nvSpPr>
          <p:spPr>
            <a:xfrm>
              <a:off x="10121998" y="3766099"/>
              <a:ext cx="163665" cy="54182"/>
            </a:xfrm>
            <a:custGeom>
              <a:avLst/>
              <a:gdLst/>
              <a:ahLst/>
              <a:cxnLst/>
              <a:rect l="l" t="t" r="r" b="b"/>
              <a:pathLst>
                <a:path w="1885" h="624" extrusionOk="0">
                  <a:moveTo>
                    <a:pt x="973" y="0"/>
                  </a:moveTo>
                  <a:cubicBezTo>
                    <a:pt x="614" y="0"/>
                    <a:pt x="261" y="197"/>
                    <a:pt x="0" y="505"/>
                  </a:cubicBezTo>
                  <a:cubicBezTo>
                    <a:pt x="61" y="536"/>
                    <a:pt x="183" y="536"/>
                    <a:pt x="304" y="566"/>
                  </a:cubicBezTo>
                  <a:cubicBezTo>
                    <a:pt x="469" y="607"/>
                    <a:pt x="677" y="624"/>
                    <a:pt x="914" y="624"/>
                  </a:cubicBezTo>
                  <a:cubicBezTo>
                    <a:pt x="1203" y="624"/>
                    <a:pt x="1535" y="599"/>
                    <a:pt x="1885" y="566"/>
                  </a:cubicBezTo>
                  <a:cubicBezTo>
                    <a:pt x="1733" y="353"/>
                    <a:pt x="1550" y="171"/>
                    <a:pt x="1277" y="49"/>
                  </a:cubicBezTo>
                  <a:cubicBezTo>
                    <a:pt x="1176" y="16"/>
                    <a:pt x="1074" y="0"/>
                    <a:pt x="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11924484" y="36288"/>
            <a:ext cx="243355" cy="671632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091">
              <a:buClrTx/>
              <a:defRPr/>
            </a:pPr>
            <a:endParaRPr lang="es-ES" sz="1795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-5411" y="47878"/>
            <a:ext cx="243355" cy="671632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091">
              <a:buClrTx/>
              <a:defRPr/>
            </a:pPr>
            <a:endParaRPr lang="es-ES" sz="1795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-5410" y="6445854"/>
            <a:ext cx="12167248" cy="42303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091">
              <a:buClrTx/>
              <a:defRPr/>
            </a:pPr>
            <a:endParaRPr lang="es-ES" sz="1795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0" y="-18833"/>
            <a:ext cx="12161838" cy="3345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091">
              <a:buClrTx/>
              <a:defRPr/>
            </a:pPr>
            <a:endParaRPr lang="es-ES" sz="1795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1026" name="Picture 2" descr="http://www.surfsharks.com/SURF_SHARKS/Surf_Sharks_Characters_files/Rope%20Border%20FINAL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1" b="21242"/>
          <a:stretch>
            <a:fillRect/>
          </a:stretch>
        </p:blipFill>
        <p:spPr bwMode="auto">
          <a:xfrm>
            <a:off x="-115677" y="771295"/>
            <a:ext cx="12390445" cy="567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surfsharks.com/SURF_SHARKS/Surf_Sharks_Characters_files/Rope%20Border%20FINAL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20"/>
          <a:stretch>
            <a:fillRect/>
          </a:stretch>
        </p:blipFill>
        <p:spPr bwMode="auto">
          <a:xfrm>
            <a:off x="-115678" y="-78282"/>
            <a:ext cx="12390446" cy="93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10" descr="https://encrypted-tbn1.gstatic.com/images?q=tbn:ANd9GcRPq2XG3GtOVrR8ZoLzOzU7W8oPc2t3cVJhJXXb8O-AwzFPWDV9Xw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982" l="1810" r="76471">
                        <a14:foregroundMark x1="29412" y1="13596" x2="34389" y2="16228"/>
                        <a14:foregroundMark x1="39367" y1="18421" x2="47511" y2="16228"/>
                        <a14:foregroundMark x1="26697" y1="13158" x2="29864" y2="11404"/>
                        <a14:foregroundMark x1="30769" y1="10965" x2="34389" y2="12281"/>
                        <a14:foregroundMark x1="44796" y1="12719" x2="40724" y2="14474"/>
                        <a14:foregroundMark x1="47511" y1="11842" x2="50679" y2="12281"/>
                        <a14:foregroundMark x1="38462" y1="35965" x2="38914" y2="36842"/>
                        <a14:foregroundMark x1="42081" y1="36404" x2="41176" y2="37281"/>
                        <a14:foregroundMark x1="44796" y1="75877" x2="49774" y2="73246"/>
                        <a14:foregroundMark x1="56561" y1="68860" x2="54299" y2="70175"/>
                        <a14:foregroundMark x1="54751" y1="34649" x2="58824" y2="32895"/>
                        <a14:foregroundMark x1="59729" y1="32895" x2="61086" y2="32895"/>
                        <a14:foregroundMark x1="61086" y1="33772" x2="57919" y2="37719"/>
                        <a14:foregroundMark x1="59276" y1="36842" x2="59729" y2="37281"/>
                        <a14:foregroundMark x1="39819" y1="82895" x2="44344" y2="80263"/>
                        <a14:foregroundMark x1="59729" y1="72807" x2="57466" y2="72368"/>
                        <a14:foregroundMark x1="57014" y1="25439" x2="54299" y2="27632"/>
                        <a14:foregroundMark x1="57919" y1="20614" x2="58371" y2="20614"/>
                        <a14:foregroundMark x1="59276" y1="47807" x2="60181" y2="51754"/>
                        <a14:foregroundMark x1="60181" y1="38158" x2="57466" y2="40351"/>
                        <a14:foregroundMark x1="9955" y1="18421" x2="16290" y2="19737"/>
                        <a14:foregroundMark x1="14480" y1="26754" x2="18552" y2="26316"/>
                        <a14:foregroundMark x1="32579" y1="21930" x2="32579" y2="21930"/>
                        <a14:foregroundMark x1="57466" y1="25000" x2="53394" y2="27632"/>
                        <a14:foregroundMark x1="55656" y1="26316" x2="55656" y2="26316"/>
                        <a14:foregroundMark x1="54751" y1="27193" x2="54751" y2="27193"/>
                        <a14:foregroundMark x1="55204" y1="26754" x2="55204" y2="26754"/>
                        <a14:foregroundMark x1="55204" y1="27193" x2="55204" y2="27193"/>
                        <a14:foregroundMark x1="56109" y1="26316" x2="56109" y2="26316"/>
                        <a14:backgroundMark x1="53846" y1="29386" x2="59276" y2="26754"/>
                        <a14:backgroundMark x1="54299" y1="32895" x2="57466" y2="32456"/>
                        <a14:backgroundMark x1="72398" y1="25439" x2="72398" y2="31140"/>
                        <a14:backgroundMark x1="73303" y1="28070" x2="71493" y2="32456"/>
                        <a14:backgroundMark x1="67421" y1="29386" x2="65158" y2="37719"/>
                        <a14:backgroundMark x1="62443" y1="46053" x2="61538" y2="48684"/>
                        <a14:backgroundMark x1="24434" y1="82456" x2="27149" y2="84211"/>
                        <a14:backgroundMark x1="45249" y1="81579" x2="41176" y2="85965"/>
                        <a14:backgroundMark x1="57014" y1="77632" x2="62443" y2="80702"/>
                        <a14:backgroundMark x1="47511" y1="76754" x2="51131" y2="75000"/>
                        <a14:backgroundMark x1="44344" y1="77193" x2="45701" y2="77193"/>
                        <a14:backgroundMark x1="52489" y1="73684" x2="52036" y2="74123"/>
                        <a14:backgroundMark x1="56561" y1="70614" x2="57466" y2="70614"/>
                        <a14:backgroundMark x1="30769" y1="10526" x2="29412" y2="10965"/>
                        <a14:backgroundMark x1="55204" y1="28070" x2="54299" y2="28070"/>
                        <a14:backgroundMark x1="57466" y1="25877" x2="56561" y2="27193"/>
                        <a14:backgroundMark x1="58371" y1="20175" x2="58371" y2="20175"/>
                        <a14:backgroundMark x1="59276" y1="40789" x2="58824" y2="41667"/>
                        <a14:backgroundMark x1="60181" y1="39912" x2="59276" y2="40351"/>
                        <a14:backgroundMark x1="60633" y1="39035" x2="60633" y2="39035"/>
                        <a14:backgroundMark x1="60633" y1="36842" x2="60633" y2="36842"/>
                        <a14:backgroundMark x1="44796" y1="11404" x2="44796" y2="11404"/>
                        <a14:backgroundMark x1="47059" y1="10965" x2="47059" y2="10965"/>
                      </a14:backgroundRemoval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6" r="21503" b="11201"/>
          <a:stretch>
            <a:fillRect/>
          </a:stretch>
        </p:blipFill>
        <p:spPr bwMode="auto">
          <a:xfrm>
            <a:off x="4523962" y="771067"/>
            <a:ext cx="1556958" cy="190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29 Imagen"/>
          <p:cNvPicPr>
            <a:picLocks noChangeAspect="1"/>
          </p:cNvPicPr>
          <p:nvPr/>
        </p:nvPicPr>
        <p:blipFill rotWithShape="1">
          <a:blip r:embed="rId8"/>
          <a:srcRect b="31271"/>
          <a:stretch>
            <a:fillRect/>
          </a:stretch>
        </p:blipFill>
        <p:spPr bwMode="auto">
          <a:xfrm flipH="1">
            <a:off x="2130278" y="4021109"/>
            <a:ext cx="2664373" cy="1649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" descr="http://image.shutterstock.com/display_pic_with_logo/437/125468420/stock-vector-text-illustration-of-a-pirate-ship-on-the-water-125468420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0442" b="95580" l="0" r="1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5" t="72643" r="-462" b="4329"/>
          <a:stretch>
            <a:fillRect/>
          </a:stretch>
        </p:blipFill>
        <p:spPr bwMode="auto">
          <a:xfrm>
            <a:off x="2307097" y="5467778"/>
            <a:ext cx="3271015" cy="33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wpclipart.com/cartoon/animals/bird/birds_3/pirate_parrot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8308" y1="11944" x2="42786" y2="8665"/>
                        <a14:foregroundMark x1="53980" y1="10539" x2="58706" y2="16159"/>
                        <a14:foregroundMark x1="57711" y1="10070" x2="59204" y2="11241"/>
                        <a14:foregroundMark x1="56965" y1="7963" x2="52736" y2="9368"/>
                        <a14:foregroundMark x1="54975" y1="13349" x2="56965" y2="17564"/>
                        <a14:foregroundMark x1="56965" y1="2576" x2="65174" y2="8197"/>
                        <a14:foregroundMark x1="65174" y1="6792" x2="71642" y2="18735"/>
                        <a14:foregroundMark x1="53980" y1="3279" x2="47015" y2="5386"/>
                        <a14:foregroundMark x1="73881" y1="12881" x2="76617" y2="10773"/>
                        <a14:foregroundMark x1="75124" y1="16862" x2="77363" y2="18267"/>
                        <a14:foregroundMark x1="79353" y1="11475" x2="81841" y2="10773"/>
                        <a14:foregroundMark x1="79602" y1="19672" x2="78607" y2="18735"/>
                        <a14:foregroundMark x1="73134" y1="15457" x2="72886" y2="18033"/>
                        <a14:foregroundMark x1="57711" y1="13583" x2="58458" y2="15691"/>
                        <a14:foregroundMark x1="61194" y1="12881" x2="58706" y2="18033"/>
                        <a14:foregroundMark x1="43284" y1="38642" x2="46020" y2="353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135" y="771298"/>
            <a:ext cx="660234" cy="701292"/>
          </a:xfrm>
          <a:prstGeom prst="rect">
            <a:avLst/>
          </a:prstGeom>
          <a:noFill/>
          <a:effectLst>
            <a:glow rad="254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surfsharks.com/SURF_SHARKS/Surf_Sharks_Characters_files/Rope%20Border%20FINAL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75"/>
          <a:stretch>
            <a:fillRect/>
          </a:stretch>
        </p:blipFill>
        <p:spPr bwMode="auto">
          <a:xfrm>
            <a:off x="-101460" y="5881354"/>
            <a:ext cx="12376228" cy="10478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628318" y="5467776"/>
            <a:ext cx="5231931" cy="648117"/>
          </a:xfrm>
          <a:prstGeom prst="roundRect">
            <a:avLst>
              <a:gd name="adj" fmla="val 34218"/>
            </a:avLst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 defTabSz="912091">
              <a:buClrTx/>
              <a:defRPr/>
            </a:pPr>
            <a:endParaRPr lang="es-ES" sz="2793" b="1" dirty="0">
              <a:solidFill>
                <a:sysClr val="windowText" lastClr="000000"/>
              </a:solidFill>
              <a:ea typeface="+mn-ea"/>
            </a:endParaRPr>
          </a:p>
        </p:txBody>
      </p:sp>
      <p:pic>
        <p:nvPicPr>
          <p:cNvPr id="5" name="Picture 2" descr="http://us.cdn4.123rf.com/168nwm/polkan/polkan1112/polkan111200296/11592914-ilustracion-de-la-armada-pirata-con-espada-y-pistola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405" l="0" r="100000">
                        <a14:foregroundMark x1="84211" y1="29762" x2="86466" y2="39881"/>
                        <a14:foregroundMark x1="83459" y1="44048" x2="81955" y2="5119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2148">
            <a:off x="5932405" y="1921027"/>
            <a:ext cx="1263691" cy="15962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4246D2-E620-4973-BA49-591CEBEF1164}"/>
              </a:ext>
            </a:extLst>
          </p:cNvPr>
          <p:cNvSpPr txBox="1"/>
          <p:nvPr/>
        </p:nvSpPr>
        <p:spPr>
          <a:xfrm>
            <a:off x="670547" y="560276"/>
            <a:ext cx="3900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lgerian" panose="04020705040A02060702" pitchFamily="82" charset="0"/>
              </a:rPr>
              <a:t>GAME </a:t>
            </a:r>
          </a:p>
          <a:p>
            <a:r>
              <a:rPr lang="en-US" sz="3200" b="1">
                <a:solidFill>
                  <a:srgbClr val="FF0000"/>
                </a:solidFill>
                <a:latin typeface="Algerian" panose="04020705040A02060702" pitchFamily="82" charset="0"/>
              </a:rPr>
              <a:t>GIẢI CỨU PETER</a:t>
            </a:r>
          </a:p>
        </p:txBody>
      </p:sp>
    </p:spTree>
    <p:extLst>
      <p:ext uri="{BB962C8B-B14F-4D97-AF65-F5344CB8AC3E}">
        <p14:creationId xmlns:p14="http://schemas.microsoft.com/office/powerpoint/2010/main" val="2065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piratas.wav"/>
          </p:stSnd>
        </p:sndAc>
      </p:transition>
    </mc:Choice>
    <mc:Fallback xmlns="">
      <p:transition spd="med">
        <p:fade/>
        <p:sndAc>
          <p:stSnd>
            <p:snd r:embed="rId15" name="pirata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953565" y="3753837"/>
            <a:ext cx="3271015" cy="2664373"/>
            <a:chOff x="107503" y="3754641"/>
            <a:chExt cx="3279126" cy="2670981"/>
          </a:xfrm>
        </p:grpSpPr>
        <p:pic>
          <p:nvPicPr>
            <p:cNvPr id="68" name="29 Imagen"/>
            <p:cNvPicPr>
              <a:picLocks noChangeAspect="1"/>
            </p:cNvPicPr>
            <p:nvPr/>
          </p:nvPicPr>
          <p:blipFill rotWithShape="1">
            <a:blip r:embed="rId8"/>
            <a:srcRect t="-1" b="2000"/>
            <a:stretch>
              <a:fillRect/>
            </a:stretch>
          </p:blipFill>
          <p:spPr bwMode="auto">
            <a:xfrm rot="18788477" flipH="1">
              <a:off x="382096" y="3911234"/>
              <a:ext cx="2670981" cy="2357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6" descr="http://image.shutterstock.com/display_pic_with_logo/437/125468420/stock-vector-text-illustration-of-a-pirate-ship-on-the-water-125468420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0442" b="95580" l="0" r="1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35" t="72643" r="-462" b="4329"/>
            <a:stretch>
              <a:fillRect/>
            </a:stretch>
          </p:blipFill>
          <p:spPr bwMode="auto">
            <a:xfrm>
              <a:off x="107503" y="5373216"/>
              <a:ext cx="3279126" cy="1024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4 Nube"/>
          <p:cNvSpPr/>
          <p:nvPr/>
        </p:nvSpPr>
        <p:spPr>
          <a:xfrm>
            <a:off x="912053" y="2487616"/>
            <a:ext cx="2956138" cy="1029810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091">
              <a:buClrTx/>
              <a:defRPr/>
            </a:pPr>
            <a:r>
              <a:rPr lang="en-US" altLang="es-ES" sz="3600">
                <a:solidFill>
                  <a:srgbClr val="1F497D">
                    <a:lumMod val="60000"/>
                    <a:lumOff val="40000"/>
                  </a:srgbClr>
                </a:solidFill>
                <a:latin typeface="+mj-lt"/>
                <a:cs typeface="Aharoni" panose="02010803020104030203" pitchFamily="2" charset="-79"/>
              </a:rPr>
              <a:t>Cá sấu</a:t>
            </a:r>
            <a:endParaRPr lang="en-US" altLang="es-ES" sz="3600" dirty="0">
              <a:solidFill>
                <a:srgbClr val="1F497D">
                  <a:lumMod val="60000"/>
                  <a:lumOff val="40000"/>
                </a:srgbClr>
              </a:solidFill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6" name="5 Nube"/>
          <p:cNvSpPr/>
          <p:nvPr/>
        </p:nvSpPr>
        <p:spPr>
          <a:xfrm>
            <a:off x="932766" y="1087887"/>
            <a:ext cx="2735730" cy="1018970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091">
              <a:buClrTx/>
              <a:defRPr/>
            </a:pPr>
            <a:r>
              <a:rPr lang="es-ES_tradnl" sz="2800" b="1">
                <a:solidFill>
                  <a:srgbClr val="1F497D">
                    <a:lumMod val="60000"/>
                    <a:lumOff val="40000"/>
                  </a:srgbClr>
                </a:solidFill>
                <a:latin typeface="+mj-lt"/>
                <a:cs typeface="Aharoni" panose="02010803020104030203" pitchFamily="2" charset="-79"/>
              </a:rPr>
              <a:t>Khủng long</a:t>
            </a:r>
            <a:endParaRPr lang="es-ES" sz="2800" b="1" dirty="0">
              <a:solidFill>
                <a:srgbClr val="1F497D">
                  <a:lumMod val="60000"/>
                  <a:lumOff val="40000"/>
                </a:srgbClr>
              </a:solidFill>
              <a:latin typeface="+mj-lt"/>
              <a:cs typeface="Aharoni" panose="02010803020104030203" pitchFamily="2" charset="-79"/>
            </a:endParaRPr>
          </a:p>
        </p:txBody>
      </p:sp>
      <p:pic>
        <p:nvPicPr>
          <p:cNvPr id="1054" name="Picture 10" descr="https://encrypted-tbn1.gstatic.com/images?q=tbn:ANd9GcRPq2XG3GtOVrR8ZoLzOzU7W8oPc2t3cVJhJXXb8O-AwzFPWDV9Xw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2982" l="1810" r="76471">
                        <a14:foregroundMark x1="29412" y1="13596" x2="34389" y2="16228"/>
                        <a14:foregroundMark x1="39367" y1="18421" x2="47511" y2="16228"/>
                        <a14:foregroundMark x1="26697" y1="13158" x2="29864" y2="11404"/>
                        <a14:foregroundMark x1="30769" y1="10965" x2="34389" y2="12281"/>
                        <a14:foregroundMark x1="44796" y1="12719" x2="40724" y2="14474"/>
                        <a14:foregroundMark x1="47511" y1="11842" x2="50679" y2="12281"/>
                        <a14:foregroundMark x1="38462" y1="35965" x2="38914" y2="36842"/>
                        <a14:foregroundMark x1="42081" y1="36404" x2="41176" y2="37281"/>
                        <a14:foregroundMark x1="44796" y1="75877" x2="49774" y2="73246"/>
                        <a14:foregroundMark x1="56561" y1="68860" x2="54299" y2="70175"/>
                        <a14:foregroundMark x1="54751" y1="34649" x2="58824" y2="32895"/>
                        <a14:foregroundMark x1="59729" y1="32895" x2="61086" y2="32895"/>
                        <a14:foregroundMark x1="61086" y1="33772" x2="57919" y2="37719"/>
                        <a14:foregroundMark x1="59276" y1="36842" x2="59729" y2="37281"/>
                        <a14:foregroundMark x1="39819" y1="82895" x2="44344" y2="80263"/>
                        <a14:foregroundMark x1="59729" y1="72807" x2="57466" y2="72368"/>
                        <a14:foregroundMark x1="57014" y1="25439" x2="54299" y2="27632"/>
                        <a14:foregroundMark x1="57919" y1="20614" x2="58371" y2="20614"/>
                        <a14:foregroundMark x1="59276" y1="47807" x2="60181" y2="51754"/>
                        <a14:foregroundMark x1="60181" y1="38158" x2="57466" y2="40351"/>
                        <a14:foregroundMark x1="9955" y1="18421" x2="16290" y2="19737"/>
                        <a14:foregroundMark x1="14480" y1="26754" x2="18552" y2="26316"/>
                        <a14:foregroundMark x1="32579" y1="21930" x2="32579" y2="21930"/>
                        <a14:foregroundMark x1="57466" y1="25000" x2="53394" y2="27632"/>
                        <a14:foregroundMark x1="55656" y1="26316" x2="55656" y2="26316"/>
                        <a14:foregroundMark x1="54751" y1="27193" x2="54751" y2="27193"/>
                        <a14:foregroundMark x1="55204" y1="26754" x2="55204" y2="26754"/>
                        <a14:foregroundMark x1="55204" y1="27193" x2="55204" y2="27193"/>
                        <a14:foregroundMark x1="56109" y1="26316" x2="56109" y2="26316"/>
                        <a14:backgroundMark x1="53846" y1="29386" x2="59276" y2="26754"/>
                        <a14:backgroundMark x1="54299" y1="32895" x2="57466" y2="32456"/>
                        <a14:backgroundMark x1="72398" y1="25439" x2="72398" y2="31140"/>
                        <a14:backgroundMark x1="73303" y1="28070" x2="71493" y2="32456"/>
                        <a14:backgroundMark x1="67421" y1="29386" x2="65158" y2="37719"/>
                        <a14:backgroundMark x1="62443" y1="46053" x2="61538" y2="48684"/>
                        <a14:backgroundMark x1="24434" y1="82456" x2="27149" y2="84211"/>
                        <a14:backgroundMark x1="45249" y1="81579" x2="41176" y2="85965"/>
                        <a14:backgroundMark x1="57014" y1="77632" x2="62443" y2="80702"/>
                        <a14:backgroundMark x1="47511" y1="76754" x2="51131" y2="75000"/>
                        <a14:backgroundMark x1="44344" y1="77193" x2="45701" y2="77193"/>
                        <a14:backgroundMark x1="52489" y1="73684" x2="52036" y2="74123"/>
                        <a14:backgroundMark x1="56561" y1="70614" x2="57466" y2="70614"/>
                        <a14:backgroundMark x1="30769" y1="10526" x2="29412" y2="10965"/>
                        <a14:backgroundMark x1="55204" y1="28070" x2="54299" y2="28070"/>
                        <a14:backgroundMark x1="57466" y1="25877" x2="56561" y2="27193"/>
                        <a14:backgroundMark x1="58371" y1="20175" x2="58371" y2="20175"/>
                        <a14:backgroundMark x1="59276" y1="40789" x2="58824" y2="41667"/>
                        <a14:backgroundMark x1="60181" y1="39912" x2="59276" y2="40351"/>
                        <a14:backgroundMark x1="60633" y1="39035" x2="60633" y2="39035"/>
                        <a14:backgroundMark x1="60633" y1="36842" x2="60633" y2="36842"/>
                        <a14:backgroundMark x1="44796" y1="11404" x2="44796" y2="11404"/>
                        <a14:backgroundMark x1="47059" y1="10965" x2="47059" y2="10965"/>
                      </a14:backgroundRemoval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6" r="21503" b="11201"/>
          <a:stretch>
            <a:fillRect/>
          </a:stretch>
        </p:blipFill>
        <p:spPr bwMode="auto">
          <a:xfrm>
            <a:off x="4332096" y="818363"/>
            <a:ext cx="1556958" cy="190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4799095" y="1444412"/>
            <a:ext cx="491696" cy="287207"/>
            <a:chOff x="1522515" y="3573016"/>
            <a:chExt cx="492914" cy="287918"/>
          </a:xfrm>
        </p:grpSpPr>
        <p:sp>
          <p:nvSpPr>
            <p:cNvPr id="3" name="2 Forma libre"/>
            <p:cNvSpPr/>
            <p:nvPr/>
          </p:nvSpPr>
          <p:spPr>
            <a:xfrm>
              <a:off x="1522515" y="3573016"/>
              <a:ext cx="492914" cy="261318"/>
            </a:xfrm>
            <a:custGeom>
              <a:avLst/>
              <a:gdLst>
                <a:gd name="connsiteX0" fmla="*/ 114039 w 492914"/>
                <a:gd name="connsiteY0" fmla="*/ 1239 h 261318"/>
                <a:gd name="connsiteX1" fmla="*/ 18789 w 492914"/>
                <a:gd name="connsiteY1" fmla="*/ 20289 h 261318"/>
                <a:gd name="connsiteX2" fmla="*/ 9264 w 492914"/>
                <a:gd name="connsiteY2" fmla="*/ 86964 h 261318"/>
                <a:gd name="connsiteX3" fmla="*/ 123564 w 492914"/>
                <a:gd name="connsiteY3" fmla="*/ 239364 h 261318"/>
                <a:gd name="connsiteX4" fmla="*/ 275964 w 492914"/>
                <a:gd name="connsiteY4" fmla="*/ 258414 h 261318"/>
                <a:gd name="connsiteX5" fmla="*/ 485514 w 492914"/>
                <a:gd name="connsiteY5" fmla="*/ 220314 h 261318"/>
                <a:gd name="connsiteX6" fmla="*/ 437889 w 492914"/>
                <a:gd name="connsiteY6" fmla="*/ 163164 h 261318"/>
                <a:gd name="connsiteX7" fmla="*/ 361689 w 492914"/>
                <a:gd name="connsiteY7" fmla="*/ 106014 h 261318"/>
                <a:gd name="connsiteX8" fmla="*/ 247389 w 492914"/>
                <a:gd name="connsiteY8" fmla="*/ 48864 h 261318"/>
                <a:gd name="connsiteX9" fmla="*/ 114039 w 492914"/>
                <a:gd name="connsiteY9" fmla="*/ 1239 h 26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2914" h="261318">
                  <a:moveTo>
                    <a:pt x="114039" y="1239"/>
                  </a:moveTo>
                  <a:cubicBezTo>
                    <a:pt x="75939" y="-3524"/>
                    <a:pt x="36251" y="6002"/>
                    <a:pt x="18789" y="20289"/>
                  </a:cubicBezTo>
                  <a:cubicBezTo>
                    <a:pt x="1327" y="34576"/>
                    <a:pt x="-8198" y="50452"/>
                    <a:pt x="9264" y="86964"/>
                  </a:cubicBezTo>
                  <a:cubicBezTo>
                    <a:pt x="26726" y="123476"/>
                    <a:pt x="79114" y="210789"/>
                    <a:pt x="123564" y="239364"/>
                  </a:cubicBezTo>
                  <a:cubicBezTo>
                    <a:pt x="168014" y="267939"/>
                    <a:pt x="215639" y="261589"/>
                    <a:pt x="275964" y="258414"/>
                  </a:cubicBezTo>
                  <a:cubicBezTo>
                    <a:pt x="336289" y="255239"/>
                    <a:pt x="458527" y="236189"/>
                    <a:pt x="485514" y="220314"/>
                  </a:cubicBezTo>
                  <a:cubicBezTo>
                    <a:pt x="512502" y="204439"/>
                    <a:pt x="458526" y="182214"/>
                    <a:pt x="437889" y="163164"/>
                  </a:cubicBezTo>
                  <a:cubicBezTo>
                    <a:pt x="417252" y="144114"/>
                    <a:pt x="393439" y="125064"/>
                    <a:pt x="361689" y="106014"/>
                  </a:cubicBezTo>
                  <a:cubicBezTo>
                    <a:pt x="329939" y="86964"/>
                    <a:pt x="291839" y="63151"/>
                    <a:pt x="247389" y="48864"/>
                  </a:cubicBezTo>
                  <a:cubicBezTo>
                    <a:pt x="202939" y="34577"/>
                    <a:pt x="152139" y="6002"/>
                    <a:pt x="114039" y="1239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091">
                <a:buClrTx/>
                <a:defRPr/>
              </a:pPr>
              <a:endParaRPr lang="es-ES" sz="1795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" name="3 Luna"/>
            <p:cNvSpPr/>
            <p:nvPr/>
          </p:nvSpPr>
          <p:spPr>
            <a:xfrm rot="16431607">
              <a:off x="1630110" y="3548313"/>
              <a:ext cx="227241" cy="398001"/>
            </a:xfrm>
            <a:prstGeom prst="moo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091">
                <a:buClrTx/>
                <a:defRPr/>
              </a:pPr>
              <a:endParaRPr lang="es-ES" sz="1795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pic>
        <p:nvPicPr>
          <p:cNvPr id="3076" name="Picture 4" descr="http://www.wpclipart.com/cartoon/animals/bird/birds_3/pirate_parrot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38308" y1="11944" x2="42786" y2="8665"/>
                        <a14:foregroundMark x1="53980" y1="10539" x2="58706" y2="16159"/>
                        <a14:foregroundMark x1="57711" y1="10070" x2="59204" y2="11241"/>
                        <a14:foregroundMark x1="56965" y1="7963" x2="52736" y2="9368"/>
                        <a14:foregroundMark x1="54975" y1="13349" x2="56965" y2="17564"/>
                        <a14:foregroundMark x1="56965" y1="2576" x2="65174" y2="8197"/>
                        <a14:foregroundMark x1="65174" y1="6792" x2="71642" y2="18735"/>
                        <a14:foregroundMark x1="53980" y1="3279" x2="47015" y2="5386"/>
                        <a14:foregroundMark x1="73881" y1="12881" x2="76617" y2="10773"/>
                        <a14:foregroundMark x1="75124" y1="16862" x2="77363" y2="18267"/>
                        <a14:foregroundMark x1="79353" y1="11475" x2="81841" y2="10773"/>
                        <a14:foregroundMark x1="79602" y1="19672" x2="78607" y2="18735"/>
                        <a14:foregroundMark x1="73134" y1="15457" x2="72886" y2="18033"/>
                        <a14:foregroundMark x1="57711" y1="13583" x2="58458" y2="15691"/>
                        <a14:foregroundMark x1="61194" y1="12881" x2="58706" y2="18033"/>
                        <a14:foregroundMark x1="43284" y1="38642" x2="46020" y2="353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135" y="771298"/>
            <a:ext cx="660234" cy="701292"/>
          </a:xfrm>
          <a:prstGeom prst="rect">
            <a:avLst/>
          </a:prstGeom>
          <a:noFill/>
          <a:effectLst>
            <a:glow rad="254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2561256" y="196658"/>
            <a:ext cx="3950642" cy="713387"/>
          </a:xfrm>
          <a:prstGeom prst="wedgeRoundRectCallout">
            <a:avLst>
              <a:gd name="adj1" fmla="val 52396"/>
              <a:gd name="adj2" fmla="val 144196"/>
              <a:gd name="adj3" fmla="val 16667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2091">
              <a:buClrTx/>
              <a:defRPr/>
            </a:pPr>
            <a:r>
              <a:rPr lang="es-ES_tradnl" sz="1795" b="1">
                <a:solidFill>
                  <a:sysClr val="windowText" lastClr="000000"/>
                </a:solidFill>
                <a:ea typeface="+mn-ea"/>
              </a:rPr>
              <a:t>Chọn đáp án đúng để cứu Peter nhé!</a:t>
            </a:r>
            <a:endParaRPr lang="es-ES" sz="1795" b="1" dirty="0">
              <a:solidFill>
                <a:sysClr val="windowText" lastClr="000000"/>
              </a:solidFill>
              <a:ea typeface="+mn-ea"/>
            </a:endParaRPr>
          </a:p>
        </p:txBody>
      </p:sp>
      <p:pic>
        <p:nvPicPr>
          <p:cNvPr id="17" name="Picture 2" descr="http://us.cdn4.123rf.com/168nwm/polkan/polkan1112/polkan111200296/11592914-ilustracion-de-la-armada-pirata-con-espada-y-pistola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405" l="0" r="100000">
                        <a14:foregroundMark x1="84211" y1="29762" x2="86466" y2="39881"/>
                        <a14:foregroundMark x1="83459" y1="44048" x2="81955" y2="5119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2148">
            <a:off x="5932405" y="1921027"/>
            <a:ext cx="1263691" cy="15962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2790467" y="5541863"/>
            <a:ext cx="7466017" cy="1175058"/>
          </a:xfrm>
          <a:prstGeom prst="roundRect">
            <a:avLst>
              <a:gd name="adj" fmla="val 38104"/>
            </a:avLst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091">
              <a:buClrTx/>
              <a:defRPr/>
            </a:pPr>
            <a:endParaRPr lang="es-ES" sz="2793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6265" y="5917212"/>
            <a:ext cx="672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122">
              <a:defRPr/>
            </a:pPr>
            <a:r>
              <a:rPr lang="en-US" sz="2800" b="1">
                <a:ea typeface="+mn-ea"/>
              </a:rPr>
              <a:t>Đâu là loài vật đã bị tuyệt chủng?</a:t>
            </a:r>
            <a:endParaRPr lang="en-US" sz="2400" b="1" dirty="0">
              <a:ea typeface="+mn-ea"/>
            </a:endParaRPr>
          </a:p>
        </p:txBody>
      </p:sp>
      <p:sp>
        <p:nvSpPr>
          <p:cNvPr id="10" name="9 Flecha derecha">
            <a:hlinkClick r:id="" action="ppaction://hlinkshowjump?jump=nextslide"/>
          </p:cNvPr>
          <p:cNvSpPr/>
          <p:nvPr/>
        </p:nvSpPr>
        <p:spPr>
          <a:xfrm>
            <a:off x="10505309" y="5110884"/>
            <a:ext cx="1197717" cy="86195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091">
              <a:buClrTx/>
              <a:defRPr/>
            </a:pPr>
            <a:r>
              <a:rPr lang="es-ES_tradnl" sz="1795" b="1" dirty="0">
                <a:solidFill>
                  <a:prstClr val="white"/>
                </a:solidFill>
                <a:latin typeface="Calibri"/>
              </a:rPr>
              <a:t>NEXT</a:t>
            </a:r>
            <a:endParaRPr lang="es-ES" sz="1795" b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219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3142E-7 -3.7037E-7 L -0.00379 0.31597 " pathEditMode="relative" rAng="0" ptsTypes="AA">
                                      <p:cBhvr>
                                        <p:cTn id="35" dur="125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" y="157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mygo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6" grpId="3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953565" y="3753837"/>
            <a:ext cx="3271015" cy="2664373"/>
            <a:chOff x="107503" y="3754641"/>
            <a:chExt cx="3279126" cy="2670981"/>
          </a:xfrm>
        </p:grpSpPr>
        <p:pic>
          <p:nvPicPr>
            <p:cNvPr id="68" name="29 Imagen"/>
            <p:cNvPicPr>
              <a:picLocks noChangeAspect="1"/>
            </p:cNvPicPr>
            <p:nvPr/>
          </p:nvPicPr>
          <p:blipFill rotWithShape="1">
            <a:blip r:embed="rId8"/>
            <a:srcRect t="-1" b="2000"/>
            <a:stretch>
              <a:fillRect/>
            </a:stretch>
          </p:blipFill>
          <p:spPr bwMode="auto">
            <a:xfrm rot="18788477" flipH="1">
              <a:off x="382096" y="3911234"/>
              <a:ext cx="2670981" cy="2357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6" descr="http://image.shutterstock.com/display_pic_with_logo/437/125468420/stock-vector-text-illustration-of-a-pirate-ship-on-the-water-125468420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0442" b="95580" l="0" r="1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35" t="72643" r="-462" b="4329"/>
            <a:stretch>
              <a:fillRect/>
            </a:stretch>
          </p:blipFill>
          <p:spPr bwMode="auto">
            <a:xfrm>
              <a:off x="107503" y="5373216"/>
              <a:ext cx="3279126" cy="1024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4 Nube"/>
          <p:cNvSpPr/>
          <p:nvPr/>
        </p:nvSpPr>
        <p:spPr>
          <a:xfrm>
            <a:off x="435552" y="2494840"/>
            <a:ext cx="3562304" cy="1029810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091">
              <a:buClrTx/>
              <a:defRPr/>
            </a:pPr>
            <a:r>
              <a:rPr lang="en-US" altLang="es-ES" sz="3200" b="1">
                <a:solidFill>
                  <a:srgbClr val="1F497D">
                    <a:lumMod val="60000"/>
                    <a:lumOff val="40000"/>
                  </a:srgbClr>
                </a:solidFill>
                <a:latin typeface="+mj-lt"/>
                <a:cs typeface="Aharoni" panose="02010803020104030203" pitchFamily="2" charset="-79"/>
              </a:rPr>
              <a:t>Chậm chạp</a:t>
            </a:r>
            <a:endParaRPr lang="en-US" altLang="es-ES" sz="3200" b="1" dirty="0">
              <a:solidFill>
                <a:srgbClr val="1F497D">
                  <a:lumMod val="60000"/>
                  <a:lumOff val="40000"/>
                </a:srgbClr>
              </a:solidFill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6" name="5 Nube"/>
          <p:cNvSpPr/>
          <p:nvPr/>
        </p:nvSpPr>
        <p:spPr>
          <a:xfrm>
            <a:off x="484430" y="1065263"/>
            <a:ext cx="3184066" cy="1018970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091">
              <a:buClrTx/>
              <a:defRPr/>
            </a:pPr>
            <a:r>
              <a:rPr lang="es-ES_tradnl" sz="3200" b="1">
                <a:solidFill>
                  <a:srgbClr val="1F497D">
                    <a:lumMod val="60000"/>
                    <a:lumOff val="40000"/>
                  </a:srgbClr>
                </a:solidFill>
                <a:latin typeface="+mj-lt"/>
                <a:cs typeface="Aharoni" panose="02010803020104030203" pitchFamily="2" charset="-79"/>
              </a:rPr>
              <a:t>Đôi tai thính</a:t>
            </a:r>
            <a:endParaRPr lang="es-ES" sz="3200" b="1" dirty="0">
              <a:solidFill>
                <a:srgbClr val="1F497D">
                  <a:lumMod val="60000"/>
                  <a:lumOff val="40000"/>
                </a:srgbClr>
              </a:solidFill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10" name="9 Flecha derecha">
            <a:hlinkClick r:id="" action="ppaction://hlinkshowjump?jump=nextslide"/>
          </p:cNvPr>
          <p:cNvSpPr/>
          <p:nvPr/>
        </p:nvSpPr>
        <p:spPr>
          <a:xfrm>
            <a:off x="10388804" y="4936553"/>
            <a:ext cx="1197717" cy="86195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091">
              <a:buClrTx/>
              <a:defRPr/>
            </a:pPr>
            <a:r>
              <a:rPr lang="es-ES_tradnl" sz="1795" b="1" dirty="0">
                <a:solidFill>
                  <a:prstClr val="white"/>
                </a:solidFill>
                <a:latin typeface="+mj-lt"/>
              </a:rPr>
              <a:t>NEXT</a:t>
            </a:r>
            <a:endParaRPr lang="es-ES" sz="1795" b="1" dirty="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1054" name="Picture 10" descr="https://encrypted-tbn1.gstatic.com/images?q=tbn:ANd9GcRPq2XG3GtOVrR8ZoLzOzU7W8oPc2t3cVJhJXXb8O-AwzFPWDV9Xw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2982" l="1810" r="76471">
                        <a14:foregroundMark x1="29412" y1="13596" x2="34389" y2="16228"/>
                        <a14:foregroundMark x1="39367" y1="18421" x2="47511" y2="16228"/>
                        <a14:foregroundMark x1="26697" y1="13158" x2="29864" y2="11404"/>
                        <a14:foregroundMark x1="30769" y1="10965" x2="34389" y2="12281"/>
                        <a14:foregroundMark x1="44796" y1="12719" x2="40724" y2="14474"/>
                        <a14:foregroundMark x1="47511" y1="11842" x2="50679" y2="12281"/>
                        <a14:foregroundMark x1="38462" y1="35965" x2="38914" y2="36842"/>
                        <a14:foregroundMark x1="42081" y1="36404" x2="41176" y2="37281"/>
                        <a14:foregroundMark x1="44796" y1="75877" x2="49774" y2="73246"/>
                        <a14:foregroundMark x1="56561" y1="68860" x2="54299" y2="70175"/>
                        <a14:foregroundMark x1="54751" y1="34649" x2="58824" y2="32895"/>
                        <a14:foregroundMark x1="59729" y1="32895" x2="61086" y2="32895"/>
                        <a14:foregroundMark x1="61086" y1="33772" x2="57919" y2="37719"/>
                        <a14:foregroundMark x1="59276" y1="36842" x2="59729" y2="37281"/>
                        <a14:foregroundMark x1="39819" y1="82895" x2="44344" y2="80263"/>
                        <a14:foregroundMark x1="59729" y1="72807" x2="57466" y2="72368"/>
                        <a14:foregroundMark x1="57014" y1="25439" x2="54299" y2="27632"/>
                        <a14:foregroundMark x1="57919" y1="20614" x2="58371" y2="20614"/>
                        <a14:foregroundMark x1="59276" y1="47807" x2="60181" y2="51754"/>
                        <a14:foregroundMark x1="60181" y1="38158" x2="57466" y2="40351"/>
                        <a14:foregroundMark x1="9955" y1="18421" x2="16290" y2="19737"/>
                        <a14:foregroundMark x1="14480" y1="26754" x2="18552" y2="26316"/>
                        <a14:foregroundMark x1="32579" y1="21930" x2="32579" y2="21930"/>
                        <a14:foregroundMark x1="57466" y1="25000" x2="53394" y2="27632"/>
                        <a14:foregroundMark x1="55656" y1="26316" x2="55656" y2="26316"/>
                        <a14:foregroundMark x1="54751" y1="27193" x2="54751" y2="27193"/>
                        <a14:foregroundMark x1="55204" y1="26754" x2="55204" y2="26754"/>
                        <a14:foregroundMark x1="55204" y1="27193" x2="55204" y2="27193"/>
                        <a14:foregroundMark x1="56109" y1="26316" x2="56109" y2="26316"/>
                        <a14:backgroundMark x1="53846" y1="29386" x2="59276" y2="26754"/>
                        <a14:backgroundMark x1="54299" y1="32895" x2="57466" y2="32456"/>
                        <a14:backgroundMark x1="72398" y1="25439" x2="72398" y2="31140"/>
                        <a14:backgroundMark x1="73303" y1="28070" x2="71493" y2="32456"/>
                        <a14:backgroundMark x1="67421" y1="29386" x2="65158" y2="37719"/>
                        <a14:backgroundMark x1="62443" y1="46053" x2="61538" y2="48684"/>
                        <a14:backgroundMark x1="24434" y1="82456" x2="27149" y2="84211"/>
                        <a14:backgroundMark x1="45249" y1="81579" x2="41176" y2="85965"/>
                        <a14:backgroundMark x1="57014" y1="77632" x2="62443" y2="80702"/>
                        <a14:backgroundMark x1="47511" y1="76754" x2="51131" y2="75000"/>
                        <a14:backgroundMark x1="44344" y1="77193" x2="45701" y2="77193"/>
                        <a14:backgroundMark x1="52489" y1="73684" x2="52036" y2="74123"/>
                        <a14:backgroundMark x1="56561" y1="70614" x2="57466" y2="70614"/>
                        <a14:backgroundMark x1="30769" y1="10526" x2="29412" y2="10965"/>
                        <a14:backgroundMark x1="55204" y1="28070" x2="54299" y2="28070"/>
                        <a14:backgroundMark x1="57466" y1="25877" x2="56561" y2="27193"/>
                        <a14:backgroundMark x1="58371" y1="20175" x2="58371" y2="20175"/>
                        <a14:backgroundMark x1="59276" y1="40789" x2="58824" y2="41667"/>
                        <a14:backgroundMark x1="60181" y1="39912" x2="59276" y2="40351"/>
                        <a14:backgroundMark x1="60633" y1="39035" x2="60633" y2="39035"/>
                        <a14:backgroundMark x1="60633" y1="36842" x2="60633" y2="36842"/>
                        <a14:backgroundMark x1="44796" y1="11404" x2="44796" y2="11404"/>
                        <a14:backgroundMark x1="47059" y1="10965" x2="47059" y2="10965"/>
                      </a14:backgroundRemoval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6" r="21503" b="11201"/>
          <a:stretch>
            <a:fillRect/>
          </a:stretch>
        </p:blipFill>
        <p:spPr bwMode="auto">
          <a:xfrm>
            <a:off x="4332096" y="818363"/>
            <a:ext cx="1556958" cy="190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4799095" y="1444412"/>
            <a:ext cx="491696" cy="287207"/>
            <a:chOff x="1522515" y="3573016"/>
            <a:chExt cx="492914" cy="287918"/>
          </a:xfrm>
        </p:grpSpPr>
        <p:sp>
          <p:nvSpPr>
            <p:cNvPr id="3" name="2 Forma libre"/>
            <p:cNvSpPr/>
            <p:nvPr/>
          </p:nvSpPr>
          <p:spPr>
            <a:xfrm>
              <a:off x="1522515" y="3573016"/>
              <a:ext cx="492914" cy="261318"/>
            </a:xfrm>
            <a:custGeom>
              <a:avLst/>
              <a:gdLst>
                <a:gd name="connsiteX0" fmla="*/ 114039 w 492914"/>
                <a:gd name="connsiteY0" fmla="*/ 1239 h 261318"/>
                <a:gd name="connsiteX1" fmla="*/ 18789 w 492914"/>
                <a:gd name="connsiteY1" fmla="*/ 20289 h 261318"/>
                <a:gd name="connsiteX2" fmla="*/ 9264 w 492914"/>
                <a:gd name="connsiteY2" fmla="*/ 86964 h 261318"/>
                <a:gd name="connsiteX3" fmla="*/ 123564 w 492914"/>
                <a:gd name="connsiteY3" fmla="*/ 239364 h 261318"/>
                <a:gd name="connsiteX4" fmla="*/ 275964 w 492914"/>
                <a:gd name="connsiteY4" fmla="*/ 258414 h 261318"/>
                <a:gd name="connsiteX5" fmla="*/ 485514 w 492914"/>
                <a:gd name="connsiteY5" fmla="*/ 220314 h 261318"/>
                <a:gd name="connsiteX6" fmla="*/ 437889 w 492914"/>
                <a:gd name="connsiteY6" fmla="*/ 163164 h 261318"/>
                <a:gd name="connsiteX7" fmla="*/ 361689 w 492914"/>
                <a:gd name="connsiteY7" fmla="*/ 106014 h 261318"/>
                <a:gd name="connsiteX8" fmla="*/ 247389 w 492914"/>
                <a:gd name="connsiteY8" fmla="*/ 48864 h 261318"/>
                <a:gd name="connsiteX9" fmla="*/ 114039 w 492914"/>
                <a:gd name="connsiteY9" fmla="*/ 1239 h 26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2914" h="261318">
                  <a:moveTo>
                    <a:pt x="114039" y="1239"/>
                  </a:moveTo>
                  <a:cubicBezTo>
                    <a:pt x="75939" y="-3524"/>
                    <a:pt x="36251" y="6002"/>
                    <a:pt x="18789" y="20289"/>
                  </a:cubicBezTo>
                  <a:cubicBezTo>
                    <a:pt x="1327" y="34576"/>
                    <a:pt x="-8198" y="50452"/>
                    <a:pt x="9264" y="86964"/>
                  </a:cubicBezTo>
                  <a:cubicBezTo>
                    <a:pt x="26726" y="123476"/>
                    <a:pt x="79114" y="210789"/>
                    <a:pt x="123564" y="239364"/>
                  </a:cubicBezTo>
                  <a:cubicBezTo>
                    <a:pt x="168014" y="267939"/>
                    <a:pt x="215639" y="261589"/>
                    <a:pt x="275964" y="258414"/>
                  </a:cubicBezTo>
                  <a:cubicBezTo>
                    <a:pt x="336289" y="255239"/>
                    <a:pt x="458527" y="236189"/>
                    <a:pt x="485514" y="220314"/>
                  </a:cubicBezTo>
                  <a:cubicBezTo>
                    <a:pt x="512502" y="204439"/>
                    <a:pt x="458526" y="182214"/>
                    <a:pt x="437889" y="163164"/>
                  </a:cubicBezTo>
                  <a:cubicBezTo>
                    <a:pt x="417252" y="144114"/>
                    <a:pt x="393439" y="125064"/>
                    <a:pt x="361689" y="106014"/>
                  </a:cubicBezTo>
                  <a:cubicBezTo>
                    <a:pt x="329939" y="86964"/>
                    <a:pt x="291839" y="63151"/>
                    <a:pt x="247389" y="48864"/>
                  </a:cubicBezTo>
                  <a:cubicBezTo>
                    <a:pt x="202939" y="34577"/>
                    <a:pt x="152139" y="6002"/>
                    <a:pt x="114039" y="1239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091">
                <a:buClrTx/>
                <a:defRPr/>
              </a:pPr>
              <a:endParaRPr lang="es-ES" sz="1795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4" name="3 Luna"/>
            <p:cNvSpPr/>
            <p:nvPr/>
          </p:nvSpPr>
          <p:spPr>
            <a:xfrm rot="16431607">
              <a:off x="1630110" y="3548313"/>
              <a:ext cx="227241" cy="398001"/>
            </a:xfrm>
            <a:prstGeom prst="moo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091">
                <a:buClrTx/>
                <a:defRPr/>
              </a:pPr>
              <a:endParaRPr lang="es-ES" sz="1795">
                <a:solidFill>
                  <a:sysClr val="windowText" lastClr="000000"/>
                </a:solidFill>
                <a:latin typeface="+mj-lt"/>
              </a:endParaRPr>
            </a:p>
          </p:txBody>
        </p:sp>
      </p:grpSp>
      <p:pic>
        <p:nvPicPr>
          <p:cNvPr id="3076" name="Picture 4" descr="http://www.wpclipart.com/cartoon/animals/bird/birds_3/pirate_parrot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38308" y1="11944" x2="42786" y2="8665"/>
                        <a14:foregroundMark x1="53980" y1="10539" x2="58706" y2="16159"/>
                        <a14:foregroundMark x1="57711" y1="10070" x2="59204" y2="11241"/>
                        <a14:foregroundMark x1="56965" y1="7963" x2="52736" y2="9368"/>
                        <a14:foregroundMark x1="54975" y1="13349" x2="56965" y2="17564"/>
                        <a14:foregroundMark x1="56965" y1="2576" x2="65174" y2="8197"/>
                        <a14:foregroundMark x1="65174" y1="6792" x2="71642" y2="18735"/>
                        <a14:foregroundMark x1="53980" y1="3279" x2="47015" y2="5386"/>
                        <a14:foregroundMark x1="73881" y1="12881" x2="76617" y2="10773"/>
                        <a14:foregroundMark x1="75124" y1="16862" x2="77363" y2="18267"/>
                        <a14:foregroundMark x1="79353" y1="11475" x2="81841" y2="10773"/>
                        <a14:foregroundMark x1="79602" y1="19672" x2="78607" y2="18735"/>
                        <a14:foregroundMark x1="73134" y1="15457" x2="72886" y2="18033"/>
                        <a14:foregroundMark x1="57711" y1="13583" x2="58458" y2="15691"/>
                        <a14:foregroundMark x1="61194" y1="12881" x2="58706" y2="18033"/>
                        <a14:foregroundMark x1="43284" y1="38642" x2="46020" y2="353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135" y="771298"/>
            <a:ext cx="660234" cy="701292"/>
          </a:xfrm>
          <a:prstGeom prst="rect">
            <a:avLst/>
          </a:prstGeom>
          <a:noFill/>
          <a:effectLst>
            <a:glow rad="254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us.cdn4.123rf.com/168nwm/polkan/polkan1112/polkan111200296/11592914-ilustracion-de-la-armada-pirata-con-espada-y-pistola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405" l="0" r="100000">
                        <a14:foregroundMark x1="84211" y1="29762" x2="86466" y2="39881"/>
                        <a14:foregroundMark x1="83459" y1="44048" x2="81955" y2="5119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2148">
            <a:off x="5932405" y="1921027"/>
            <a:ext cx="1263691" cy="15962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3237196" y="5749457"/>
            <a:ext cx="7303064" cy="967240"/>
          </a:xfrm>
          <a:prstGeom prst="roundRect">
            <a:avLst>
              <a:gd name="adj" fmla="val 38104"/>
            </a:avLst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091">
              <a:buClrTx/>
              <a:defRPr/>
            </a:pPr>
            <a:endParaRPr lang="es-ES" sz="2793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984079" y="5985823"/>
            <a:ext cx="7688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091">
              <a:buClrTx/>
              <a:defRPr/>
            </a:pPr>
            <a:r>
              <a:rPr lang="en-US" sz="28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rPr>
              <a:t>Đâu là đặc điểm của khủng long?</a:t>
            </a:r>
            <a:endParaRPr lang="es-E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0392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38728E-6 L -0.00382 0.31607 " pathEditMode="relative" rAng="0" ptsTypes="AA">
                                      <p:cBhvr>
                                        <p:cTn id="51" dur="125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15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mygo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6" grpId="3" animBg="1"/>
      <p:bldP spid="10" grpId="0" animBg="1"/>
      <p:bldP spid="10" grpId="1" animBg="1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953565" y="3753837"/>
            <a:ext cx="3271015" cy="2664373"/>
            <a:chOff x="107503" y="3754641"/>
            <a:chExt cx="3279126" cy="2670981"/>
          </a:xfrm>
        </p:grpSpPr>
        <p:pic>
          <p:nvPicPr>
            <p:cNvPr id="68" name="29 Imagen"/>
            <p:cNvPicPr>
              <a:picLocks noChangeAspect="1"/>
            </p:cNvPicPr>
            <p:nvPr/>
          </p:nvPicPr>
          <p:blipFill rotWithShape="1">
            <a:blip r:embed="rId8"/>
            <a:srcRect t="-1" b="2000"/>
            <a:stretch>
              <a:fillRect/>
            </a:stretch>
          </p:blipFill>
          <p:spPr bwMode="auto">
            <a:xfrm rot="18788477" flipH="1">
              <a:off x="382096" y="3911234"/>
              <a:ext cx="2670981" cy="2357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6" descr="http://image.shutterstock.com/display_pic_with_logo/437/125468420/stock-vector-text-illustration-of-a-pirate-ship-on-the-water-125468420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0442" b="95580" l="0" r="100000"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35" t="72643" r="-462" b="4329"/>
            <a:stretch>
              <a:fillRect/>
            </a:stretch>
          </p:blipFill>
          <p:spPr bwMode="auto">
            <a:xfrm>
              <a:off x="107503" y="5373216"/>
              <a:ext cx="3279126" cy="1024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4 Nube"/>
          <p:cNvSpPr/>
          <p:nvPr/>
        </p:nvSpPr>
        <p:spPr>
          <a:xfrm>
            <a:off x="944743" y="1062841"/>
            <a:ext cx="3134351" cy="1029810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091">
              <a:buClrTx/>
              <a:defRPr/>
            </a:pPr>
            <a:r>
              <a:rPr lang="es-ES" altLang="es-ES" sz="3200" b="1">
                <a:solidFill>
                  <a:srgbClr val="1F497D">
                    <a:lumMod val="60000"/>
                    <a:lumOff val="40000"/>
                  </a:srgbClr>
                </a:solidFill>
                <a:latin typeface="+mj-lt"/>
                <a:cs typeface="Aharoni" panose="02010803020104030203" pitchFamily="2" charset="-79"/>
              </a:rPr>
              <a:t>tai nạn</a:t>
            </a:r>
            <a:endParaRPr lang="en-US" altLang="es-ES" sz="3200" b="1" dirty="0" err="1">
              <a:solidFill>
                <a:srgbClr val="1F497D">
                  <a:lumMod val="60000"/>
                  <a:lumOff val="40000"/>
                </a:srgbClr>
              </a:solidFill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6" name="5 Nube"/>
          <p:cNvSpPr/>
          <p:nvPr/>
        </p:nvSpPr>
        <p:spPr>
          <a:xfrm>
            <a:off x="1001145" y="2358954"/>
            <a:ext cx="2936803" cy="1018970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091">
              <a:buClrTx/>
              <a:defRPr/>
            </a:pPr>
            <a:r>
              <a:rPr lang="es-ES" sz="3200" b="1">
                <a:solidFill>
                  <a:srgbClr val="1F497D">
                    <a:lumMod val="60000"/>
                    <a:lumOff val="40000"/>
                  </a:srgbClr>
                </a:solidFill>
                <a:latin typeface="+mj-lt"/>
                <a:cs typeface="Aharoni" panose="02010803020104030203" pitchFamily="2" charset="-79"/>
              </a:rPr>
              <a:t>tuyệt chủng</a:t>
            </a:r>
            <a:endParaRPr lang="es-ES" sz="3200" b="1" dirty="0">
              <a:solidFill>
                <a:srgbClr val="1F497D">
                  <a:lumMod val="60000"/>
                  <a:lumOff val="40000"/>
                </a:srgbClr>
              </a:solidFill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10" name="9 Flecha derecha">
            <a:hlinkClick r:id="" action="ppaction://hlinkshowjump?jump=nextslide"/>
          </p:cNvPr>
          <p:cNvSpPr/>
          <p:nvPr/>
        </p:nvSpPr>
        <p:spPr>
          <a:xfrm>
            <a:off x="9169604" y="5177600"/>
            <a:ext cx="1197717" cy="86195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091">
              <a:buClrTx/>
              <a:defRPr/>
            </a:pPr>
            <a:r>
              <a:rPr lang="es-ES_tradnl" sz="1795" b="1" dirty="0">
                <a:solidFill>
                  <a:prstClr val="white"/>
                </a:solidFill>
                <a:latin typeface="+mj-lt"/>
              </a:rPr>
              <a:t>NEXT</a:t>
            </a:r>
            <a:endParaRPr lang="es-ES" sz="1795" b="1" dirty="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1054" name="Picture 10" descr="https://encrypted-tbn1.gstatic.com/images?q=tbn:ANd9GcRPq2XG3GtOVrR8ZoLzOzU7W8oPc2t3cVJhJXXb8O-AwzFPWDV9Xw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2982" l="1810" r="76471">
                        <a14:foregroundMark x1="29412" y1="13596" x2="34389" y2="16228"/>
                        <a14:foregroundMark x1="39367" y1="18421" x2="47511" y2="16228"/>
                        <a14:foregroundMark x1="26697" y1="13158" x2="29864" y2="11404"/>
                        <a14:foregroundMark x1="30769" y1="10965" x2="34389" y2="12281"/>
                        <a14:foregroundMark x1="44796" y1="12719" x2="40724" y2="14474"/>
                        <a14:foregroundMark x1="47511" y1="11842" x2="50679" y2="12281"/>
                        <a14:foregroundMark x1="38462" y1="35965" x2="38914" y2="36842"/>
                        <a14:foregroundMark x1="42081" y1="36404" x2="41176" y2="37281"/>
                        <a14:foregroundMark x1="44796" y1="75877" x2="49774" y2="73246"/>
                        <a14:foregroundMark x1="56561" y1="68860" x2="54299" y2="70175"/>
                        <a14:foregroundMark x1="54751" y1="34649" x2="58824" y2="32895"/>
                        <a14:foregroundMark x1="59729" y1="32895" x2="61086" y2="32895"/>
                        <a14:foregroundMark x1="61086" y1="33772" x2="57919" y2="37719"/>
                        <a14:foregroundMark x1="59276" y1="36842" x2="59729" y2="37281"/>
                        <a14:foregroundMark x1="39819" y1="82895" x2="44344" y2="80263"/>
                        <a14:foregroundMark x1="59729" y1="72807" x2="57466" y2="72368"/>
                        <a14:foregroundMark x1="57014" y1="25439" x2="54299" y2="27632"/>
                        <a14:foregroundMark x1="57919" y1="20614" x2="58371" y2="20614"/>
                        <a14:foregroundMark x1="59276" y1="47807" x2="60181" y2="51754"/>
                        <a14:foregroundMark x1="60181" y1="38158" x2="57466" y2="40351"/>
                        <a14:foregroundMark x1="9955" y1="18421" x2="16290" y2="19737"/>
                        <a14:foregroundMark x1="14480" y1="26754" x2="18552" y2="26316"/>
                        <a14:foregroundMark x1="32579" y1="21930" x2="32579" y2="21930"/>
                        <a14:foregroundMark x1="57466" y1="25000" x2="53394" y2="27632"/>
                        <a14:foregroundMark x1="55656" y1="26316" x2="55656" y2="26316"/>
                        <a14:foregroundMark x1="54751" y1="27193" x2="54751" y2="27193"/>
                        <a14:foregroundMark x1="55204" y1="26754" x2="55204" y2="26754"/>
                        <a14:foregroundMark x1="55204" y1="27193" x2="55204" y2="27193"/>
                        <a14:foregroundMark x1="56109" y1="26316" x2="56109" y2="26316"/>
                        <a14:backgroundMark x1="53846" y1="29386" x2="59276" y2="26754"/>
                        <a14:backgroundMark x1="54299" y1="32895" x2="57466" y2="32456"/>
                        <a14:backgroundMark x1="72398" y1="25439" x2="72398" y2="31140"/>
                        <a14:backgroundMark x1="73303" y1="28070" x2="71493" y2="32456"/>
                        <a14:backgroundMark x1="67421" y1="29386" x2="65158" y2="37719"/>
                        <a14:backgroundMark x1="62443" y1="46053" x2="61538" y2="48684"/>
                        <a14:backgroundMark x1="24434" y1="82456" x2="27149" y2="84211"/>
                        <a14:backgroundMark x1="45249" y1="81579" x2="41176" y2="85965"/>
                        <a14:backgroundMark x1="57014" y1="77632" x2="62443" y2="80702"/>
                        <a14:backgroundMark x1="47511" y1="76754" x2="51131" y2="75000"/>
                        <a14:backgroundMark x1="44344" y1="77193" x2="45701" y2="77193"/>
                        <a14:backgroundMark x1="52489" y1="73684" x2="52036" y2="74123"/>
                        <a14:backgroundMark x1="56561" y1="70614" x2="57466" y2="70614"/>
                        <a14:backgroundMark x1="30769" y1="10526" x2="29412" y2="10965"/>
                        <a14:backgroundMark x1="55204" y1="28070" x2="54299" y2="28070"/>
                        <a14:backgroundMark x1="57466" y1="25877" x2="56561" y2="27193"/>
                        <a14:backgroundMark x1="58371" y1="20175" x2="58371" y2="20175"/>
                        <a14:backgroundMark x1="59276" y1="40789" x2="58824" y2="41667"/>
                        <a14:backgroundMark x1="60181" y1="39912" x2="59276" y2="40351"/>
                        <a14:backgroundMark x1="60633" y1="39035" x2="60633" y2="39035"/>
                        <a14:backgroundMark x1="60633" y1="36842" x2="60633" y2="36842"/>
                        <a14:backgroundMark x1="44796" y1="11404" x2="44796" y2="11404"/>
                        <a14:backgroundMark x1="47059" y1="10965" x2="47059" y2="10965"/>
                      </a14:backgroundRemoval>
                    </a14:imgEffect>
                    <a14:imgEffect>
                      <a14:saturation sat="4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6" r="21503" b="11201"/>
          <a:stretch>
            <a:fillRect/>
          </a:stretch>
        </p:blipFill>
        <p:spPr bwMode="auto">
          <a:xfrm>
            <a:off x="4332096" y="818363"/>
            <a:ext cx="1556958" cy="190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4799095" y="1444412"/>
            <a:ext cx="491696" cy="287207"/>
            <a:chOff x="1522515" y="3573016"/>
            <a:chExt cx="492914" cy="287918"/>
          </a:xfrm>
        </p:grpSpPr>
        <p:sp>
          <p:nvSpPr>
            <p:cNvPr id="3" name="2 Forma libre"/>
            <p:cNvSpPr/>
            <p:nvPr/>
          </p:nvSpPr>
          <p:spPr>
            <a:xfrm>
              <a:off x="1522515" y="3573016"/>
              <a:ext cx="492914" cy="261318"/>
            </a:xfrm>
            <a:custGeom>
              <a:avLst/>
              <a:gdLst>
                <a:gd name="connsiteX0" fmla="*/ 114039 w 492914"/>
                <a:gd name="connsiteY0" fmla="*/ 1239 h 261318"/>
                <a:gd name="connsiteX1" fmla="*/ 18789 w 492914"/>
                <a:gd name="connsiteY1" fmla="*/ 20289 h 261318"/>
                <a:gd name="connsiteX2" fmla="*/ 9264 w 492914"/>
                <a:gd name="connsiteY2" fmla="*/ 86964 h 261318"/>
                <a:gd name="connsiteX3" fmla="*/ 123564 w 492914"/>
                <a:gd name="connsiteY3" fmla="*/ 239364 h 261318"/>
                <a:gd name="connsiteX4" fmla="*/ 275964 w 492914"/>
                <a:gd name="connsiteY4" fmla="*/ 258414 h 261318"/>
                <a:gd name="connsiteX5" fmla="*/ 485514 w 492914"/>
                <a:gd name="connsiteY5" fmla="*/ 220314 h 261318"/>
                <a:gd name="connsiteX6" fmla="*/ 437889 w 492914"/>
                <a:gd name="connsiteY6" fmla="*/ 163164 h 261318"/>
                <a:gd name="connsiteX7" fmla="*/ 361689 w 492914"/>
                <a:gd name="connsiteY7" fmla="*/ 106014 h 261318"/>
                <a:gd name="connsiteX8" fmla="*/ 247389 w 492914"/>
                <a:gd name="connsiteY8" fmla="*/ 48864 h 261318"/>
                <a:gd name="connsiteX9" fmla="*/ 114039 w 492914"/>
                <a:gd name="connsiteY9" fmla="*/ 1239 h 26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2914" h="261318">
                  <a:moveTo>
                    <a:pt x="114039" y="1239"/>
                  </a:moveTo>
                  <a:cubicBezTo>
                    <a:pt x="75939" y="-3524"/>
                    <a:pt x="36251" y="6002"/>
                    <a:pt x="18789" y="20289"/>
                  </a:cubicBezTo>
                  <a:cubicBezTo>
                    <a:pt x="1327" y="34576"/>
                    <a:pt x="-8198" y="50452"/>
                    <a:pt x="9264" y="86964"/>
                  </a:cubicBezTo>
                  <a:cubicBezTo>
                    <a:pt x="26726" y="123476"/>
                    <a:pt x="79114" y="210789"/>
                    <a:pt x="123564" y="239364"/>
                  </a:cubicBezTo>
                  <a:cubicBezTo>
                    <a:pt x="168014" y="267939"/>
                    <a:pt x="215639" y="261589"/>
                    <a:pt x="275964" y="258414"/>
                  </a:cubicBezTo>
                  <a:cubicBezTo>
                    <a:pt x="336289" y="255239"/>
                    <a:pt x="458527" y="236189"/>
                    <a:pt x="485514" y="220314"/>
                  </a:cubicBezTo>
                  <a:cubicBezTo>
                    <a:pt x="512502" y="204439"/>
                    <a:pt x="458526" y="182214"/>
                    <a:pt x="437889" y="163164"/>
                  </a:cubicBezTo>
                  <a:cubicBezTo>
                    <a:pt x="417252" y="144114"/>
                    <a:pt x="393439" y="125064"/>
                    <a:pt x="361689" y="106014"/>
                  </a:cubicBezTo>
                  <a:cubicBezTo>
                    <a:pt x="329939" y="86964"/>
                    <a:pt x="291839" y="63151"/>
                    <a:pt x="247389" y="48864"/>
                  </a:cubicBezTo>
                  <a:cubicBezTo>
                    <a:pt x="202939" y="34577"/>
                    <a:pt x="152139" y="6002"/>
                    <a:pt x="114039" y="1239"/>
                  </a:cubicBez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091">
                <a:buClrTx/>
                <a:defRPr/>
              </a:pPr>
              <a:endParaRPr lang="es-ES" sz="1795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4" name="3 Luna"/>
            <p:cNvSpPr/>
            <p:nvPr/>
          </p:nvSpPr>
          <p:spPr>
            <a:xfrm rot="16431607">
              <a:off x="1630110" y="3548313"/>
              <a:ext cx="227241" cy="398001"/>
            </a:xfrm>
            <a:prstGeom prst="moo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091">
                <a:buClrTx/>
                <a:defRPr/>
              </a:pPr>
              <a:endParaRPr lang="es-ES" sz="1795">
                <a:solidFill>
                  <a:sysClr val="windowText" lastClr="000000"/>
                </a:solidFill>
                <a:latin typeface="+mj-lt"/>
              </a:endParaRPr>
            </a:p>
          </p:txBody>
        </p:sp>
      </p:grpSp>
      <p:pic>
        <p:nvPicPr>
          <p:cNvPr id="3076" name="Picture 4" descr="http://www.wpclipart.com/cartoon/animals/bird/birds_3/pirate_parrot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38308" y1="11944" x2="42786" y2="8665"/>
                        <a14:foregroundMark x1="53980" y1="10539" x2="58706" y2="16159"/>
                        <a14:foregroundMark x1="57711" y1="10070" x2="59204" y2="11241"/>
                        <a14:foregroundMark x1="56965" y1="7963" x2="52736" y2="9368"/>
                        <a14:foregroundMark x1="54975" y1="13349" x2="56965" y2="17564"/>
                        <a14:foregroundMark x1="56965" y1="2576" x2="65174" y2="8197"/>
                        <a14:foregroundMark x1="65174" y1="6792" x2="71642" y2="18735"/>
                        <a14:foregroundMark x1="53980" y1="3279" x2="47015" y2="5386"/>
                        <a14:foregroundMark x1="73881" y1="12881" x2="76617" y2="10773"/>
                        <a14:foregroundMark x1="75124" y1="16862" x2="77363" y2="18267"/>
                        <a14:foregroundMark x1="79353" y1="11475" x2="81841" y2="10773"/>
                        <a14:foregroundMark x1="79602" y1="19672" x2="78607" y2="18735"/>
                        <a14:foregroundMark x1="73134" y1="15457" x2="72886" y2="18033"/>
                        <a14:foregroundMark x1="57711" y1="13583" x2="58458" y2="15691"/>
                        <a14:foregroundMark x1="61194" y1="12881" x2="58706" y2="18033"/>
                        <a14:foregroundMark x1="43284" y1="38642" x2="46020" y2="353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135" y="771298"/>
            <a:ext cx="660234" cy="701292"/>
          </a:xfrm>
          <a:prstGeom prst="rect">
            <a:avLst/>
          </a:prstGeom>
          <a:noFill/>
          <a:effectLst>
            <a:glow rad="254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us.cdn4.123rf.com/168nwm/polkan/polkan1112/polkan111200296/11592914-ilustracion-de-la-armada-pirata-con-espada-y-pistola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405" l="0" r="100000">
                        <a14:foregroundMark x1="84211" y1="29762" x2="86466" y2="39881"/>
                        <a14:foregroundMark x1="83459" y1="44048" x2="81955" y2="5119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2148">
            <a:off x="5932405" y="1921027"/>
            <a:ext cx="1263691" cy="15962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2728307" y="6003813"/>
            <a:ext cx="6680177" cy="773650"/>
          </a:xfrm>
          <a:prstGeom prst="roundRect">
            <a:avLst>
              <a:gd name="adj" fmla="val 38104"/>
            </a:avLst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091">
              <a:buClrTx/>
              <a:defRPr/>
            </a:pPr>
            <a:r>
              <a:rPr lang="en-US" sz="2793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Một loài vật mất hẳn nòi giống nghĩa là chúng đã bị:</a:t>
            </a:r>
            <a:endParaRPr lang="es-ES" sz="2793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619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38728E-6 L -0.00382 0.31607 " pathEditMode="relative" rAng="0" ptsTypes="AA">
                                      <p:cBhvr>
                                        <p:cTn id="35" dur="125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15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mygo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-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a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6" grpId="3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 descr="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"/>
          <p:cNvSpPr txBox="1"/>
          <p:nvPr/>
        </p:nvSpPr>
        <p:spPr>
          <a:xfrm flipH="1">
            <a:off x="6458444" y="1757593"/>
            <a:ext cx="2326796" cy="91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6">
                        <a:shade val="51000"/>
                        <a:satMod val="130000"/>
                      </a:schemeClr>
                    </a:gs>
                    <a:gs pos="80000">
                      <a:schemeClr val="accent6">
                        <a:shade val="93000"/>
                        <a:satMod val="130000"/>
                      </a:schemeClr>
                    </a:gs>
                    <a:gs pos="100000">
                      <a:schemeClr val="accent6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</a14:hiddenFill>
            </a:ext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1216122">
              <a:defRPr/>
            </a:pPr>
            <a:r>
              <a:rPr lang="en-US" altLang="zh-CN" sz="266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  <a:p>
            <a:pPr algn="ctr" defTabSz="1216122">
              <a:defRPr/>
            </a:pPr>
            <a:r>
              <a:rPr lang="en-US" altLang="zh-CN" sz="266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2394" b="1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0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577;p39">
            <a:extLst>
              <a:ext uri="{FF2B5EF4-FFF2-40B4-BE49-F238E27FC236}">
                <a16:creationId xmlns:a16="http://schemas.microsoft.com/office/drawing/2014/main" id="{70CF3371-2EBD-4B21-B2EA-1EAAA3D1FB01}"/>
              </a:ext>
            </a:extLst>
          </p:cNvPr>
          <p:cNvSpPr txBox="1">
            <a:spLocks/>
          </p:cNvSpPr>
          <p:nvPr/>
        </p:nvSpPr>
        <p:spPr>
          <a:xfrm>
            <a:off x="808594" y="520445"/>
            <a:ext cx="1054465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300"/>
              <a:buFont typeface="Londrina Solid"/>
              <a:buNone/>
              <a:defRPr sz="11039" b="0" i="0" u="none" strike="noStrike" cap="none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 … ngày … tháng … năm 2022</a:t>
            </a:r>
          </a:p>
        </p:txBody>
      </p:sp>
      <p:sp>
        <p:nvSpPr>
          <p:cNvPr id="9" name="Google Shape;1578;p39">
            <a:extLst>
              <a:ext uri="{FF2B5EF4-FFF2-40B4-BE49-F238E27FC236}">
                <a16:creationId xmlns:a16="http://schemas.microsoft.com/office/drawing/2014/main" id="{16627BD6-BBF2-4FDB-9375-284E16525B6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976664" y="2167750"/>
            <a:ext cx="8208509" cy="1235075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indent="0" algn="ctr">
              <a:buNone/>
            </a:pPr>
            <a:r>
              <a:rPr lang="en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Việt</a:t>
            </a:r>
          </a:p>
          <a:p>
            <a:pPr marL="0" indent="0" algn="ctr">
              <a:buNone/>
            </a:pPr>
            <a:r>
              <a:rPr lang="en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11: </a:t>
            </a:r>
          </a:p>
          <a:p>
            <a:pPr marL="0" indent="0" algn="ctr">
              <a:buNone/>
            </a:pPr>
            <a:r>
              <a:rPr lang="en" sz="7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 TÍCH RAU THÌ LÀ</a:t>
            </a:r>
            <a:endParaRPr sz="4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Subtitle 1">
            <a:extLst>
              <a:ext uri="{FF2B5EF4-FFF2-40B4-BE49-F238E27FC236}">
                <a16:creationId xmlns:a16="http://schemas.microsoft.com/office/drawing/2014/main" id="{C46E7EC7-6CD1-41C5-9CB5-9314CCD3F982}"/>
              </a:ext>
            </a:extLst>
          </p:cNvPr>
          <p:cNvSpPr txBox="1">
            <a:spLocks/>
          </p:cNvSpPr>
          <p:nvPr/>
        </p:nvSpPr>
        <p:spPr>
          <a:xfrm>
            <a:off x="8769662" y="4150070"/>
            <a:ext cx="1415511" cy="5756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andali"/>
              <a:buNone/>
              <a:defRPr sz="2128" b="0" i="0" u="none" strike="noStrike" cap="none">
                <a:solidFill>
                  <a:schemeClr val="accent6"/>
                </a:solidFill>
                <a:latin typeface="Mandali"/>
                <a:ea typeface="Mandali"/>
                <a:cs typeface="Mandali"/>
                <a:sym typeface="Mandali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andali"/>
              <a:buNone/>
              <a:defRPr sz="3724" b="0" i="0" u="none" strike="noStrike" cap="none">
                <a:solidFill>
                  <a:schemeClr val="accent6"/>
                </a:solidFill>
                <a:latin typeface="Mandali"/>
                <a:ea typeface="Mandali"/>
                <a:cs typeface="Mandali"/>
                <a:sym typeface="Mandali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andali"/>
              <a:buNone/>
              <a:defRPr sz="3724" b="0" i="0" u="none" strike="noStrike" cap="none">
                <a:solidFill>
                  <a:schemeClr val="accent6"/>
                </a:solidFill>
                <a:latin typeface="Mandali"/>
                <a:ea typeface="Mandali"/>
                <a:cs typeface="Mandali"/>
                <a:sym typeface="Mandali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andali"/>
              <a:buNone/>
              <a:defRPr sz="3724" b="0" i="0" u="none" strike="noStrike" cap="none">
                <a:solidFill>
                  <a:schemeClr val="accent6"/>
                </a:solidFill>
                <a:latin typeface="Mandali"/>
                <a:ea typeface="Mandali"/>
                <a:cs typeface="Mandali"/>
                <a:sym typeface="Mandali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andali"/>
              <a:buNone/>
              <a:defRPr sz="3724" b="0" i="0" u="none" strike="noStrike" cap="none">
                <a:solidFill>
                  <a:schemeClr val="accent6"/>
                </a:solidFill>
                <a:latin typeface="Mandali"/>
                <a:ea typeface="Mandali"/>
                <a:cs typeface="Mandali"/>
                <a:sym typeface="Mandali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andali"/>
              <a:buNone/>
              <a:defRPr sz="3724" b="0" i="0" u="none" strike="noStrike" cap="none">
                <a:solidFill>
                  <a:schemeClr val="accent6"/>
                </a:solidFill>
                <a:latin typeface="Mandali"/>
                <a:ea typeface="Mandali"/>
                <a:cs typeface="Mandali"/>
                <a:sym typeface="Mandali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andali"/>
              <a:buNone/>
              <a:defRPr sz="3724" b="0" i="0" u="none" strike="noStrike" cap="none">
                <a:solidFill>
                  <a:schemeClr val="accent6"/>
                </a:solidFill>
                <a:latin typeface="Mandali"/>
                <a:ea typeface="Mandali"/>
                <a:cs typeface="Mandali"/>
                <a:sym typeface="Mandali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andali"/>
              <a:buNone/>
              <a:defRPr sz="3724" b="0" i="0" u="none" strike="noStrike" cap="none">
                <a:solidFill>
                  <a:schemeClr val="accent6"/>
                </a:solidFill>
                <a:latin typeface="Mandali"/>
                <a:ea typeface="Mandali"/>
                <a:cs typeface="Mandali"/>
                <a:sym typeface="Mandali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andali"/>
              <a:buNone/>
              <a:defRPr sz="3724" b="0" i="0" u="none" strike="noStrike" cap="none">
                <a:solidFill>
                  <a:schemeClr val="accent6"/>
                </a:solidFill>
                <a:latin typeface="Mandali"/>
                <a:ea typeface="Mandali"/>
                <a:cs typeface="Mandali"/>
                <a:sym typeface="Mandali"/>
              </a:defRPr>
            </a:lvl9pPr>
          </a:lstStyle>
          <a:p>
            <a:r>
              <a:rPr lang="en-US" sz="3600"/>
              <a:t>S/46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8A8797-5AD5-466F-B8BA-ED0B00BF9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57153"/>
            <a:ext cx="4462659" cy="22008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15BCF9-E4F2-43A1-B429-F5B2BF022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659" y="4657153"/>
            <a:ext cx="4462659" cy="22008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8E1439-DA78-4E10-9367-DB0625AF1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5318" y="4657153"/>
            <a:ext cx="4462659" cy="2200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BEB563-5CB5-4EFB-83C1-5D964EA1B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" y="209550"/>
            <a:ext cx="1092994" cy="67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8496BF-A823-45F4-9144-9B3C2B0C1E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864" b="23898"/>
          <a:stretch/>
        </p:blipFill>
        <p:spPr>
          <a:xfrm>
            <a:off x="0" y="882253"/>
            <a:ext cx="12161838" cy="59989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3B5FD2-BA6D-43FB-86E3-09C2AD5C6F66}"/>
              </a:ext>
            </a:extLst>
          </p:cNvPr>
          <p:cNvSpPr txBox="1"/>
          <p:nvPr/>
        </p:nvSpPr>
        <p:spPr>
          <a:xfrm>
            <a:off x="1986598" y="235922"/>
            <a:ext cx="9994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tên một số cây rau mà em biết.</a:t>
            </a:r>
          </a:p>
        </p:txBody>
      </p:sp>
    </p:spTree>
    <p:extLst>
      <p:ext uri="{BB962C8B-B14F-4D97-AF65-F5344CB8AC3E}">
        <p14:creationId xmlns:p14="http://schemas.microsoft.com/office/powerpoint/2010/main" val="29761534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54666549"/>
</p:tagLst>
</file>

<file path=ppt/theme/theme1.xml><?xml version="1.0" encoding="utf-8"?>
<a:theme xmlns:a="http://schemas.openxmlformats.org/drawingml/2006/main" name="Dinosaur Pattern by Slidesgo">
  <a:themeElements>
    <a:clrScheme name="Simple Light">
      <a:dk1>
        <a:srgbClr val="003642"/>
      </a:dk1>
      <a:lt1>
        <a:srgbClr val="FFFCD6"/>
      </a:lt1>
      <a:dk2>
        <a:srgbClr val="FA8E1E"/>
      </a:dk2>
      <a:lt2>
        <a:srgbClr val="9CD64E"/>
      </a:lt2>
      <a:accent1>
        <a:srgbClr val="00B4D9"/>
      </a:accent1>
      <a:accent2>
        <a:srgbClr val="FAE746"/>
      </a:accent2>
      <a:accent3>
        <a:srgbClr val="FA8E1E"/>
      </a:accent3>
      <a:accent4>
        <a:srgbClr val="428214"/>
      </a:accent4>
      <a:accent5>
        <a:srgbClr val="FFFFFF"/>
      </a:accent5>
      <a:accent6>
        <a:srgbClr val="8A70AB"/>
      </a:accent6>
      <a:hlink>
        <a:srgbClr val="00364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2593</Words>
  <Application>Microsoft Office PowerPoint</Application>
  <PresentationFormat>Custom</PresentationFormat>
  <Paragraphs>199</Paragraphs>
  <Slides>28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4" baseType="lpstr">
      <vt:lpstr>Mandali</vt:lpstr>
      <vt:lpstr>UTM Avo</vt:lpstr>
      <vt:lpstr>Arial-Rounded</vt:lpstr>
      <vt:lpstr>Calibri</vt:lpstr>
      <vt:lpstr>Delius Unicase</vt:lpstr>
      <vt:lpstr>Arial Rounded MT Bold</vt:lpstr>
      <vt:lpstr>Londrina Solid</vt:lpstr>
      <vt:lpstr>Comfortaa</vt:lpstr>
      <vt:lpstr>Calibri Light</vt:lpstr>
      <vt:lpstr>HP001 4 hàng</vt:lpstr>
      <vt:lpstr>Roboto Condensed</vt:lpstr>
      <vt:lpstr>Algerian</vt:lpstr>
      <vt:lpstr>Patrick Hand SC</vt:lpstr>
      <vt:lpstr>Arial</vt:lpstr>
      <vt:lpstr>Dinosaur Pattern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SỰ TÍCH CÂY THÌ LÀ</vt:lpstr>
      <vt:lpstr>SỰ TÍCH CÂY THÌ LÀ</vt:lpstr>
      <vt:lpstr>PowerPoint Presentation</vt:lpstr>
      <vt:lpstr>SỰ TÍCH CÂY THÌ LÀ</vt:lpstr>
      <vt:lpstr>SỰ TÍCH CÂY THÌ LÀ</vt:lpstr>
      <vt:lpstr>PowerPoint Presentation</vt:lpstr>
      <vt:lpstr>SỰ TÍCH CÂY THÌ LÀ</vt:lpstr>
      <vt:lpstr>Thư giãn nào!</vt:lpstr>
      <vt:lpstr>PowerPoint Presentation</vt:lpstr>
      <vt:lpstr>PowerPoint Presentation</vt:lpstr>
      <vt:lpstr>PowerPoint Presentation</vt:lpstr>
      <vt:lpstr>PowerPoint Presentation</vt:lpstr>
      <vt:lpstr>SỰ TÍCH CÂY THÌ LÀ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DINOSAUR PATTERN</dc:title>
  <dc:creator>PC</dc:creator>
  <cp:lastModifiedBy>Administrator</cp:lastModifiedBy>
  <cp:revision>21</cp:revision>
  <dcterms:modified xsi:type="dcterms:W3CDTF">2022-02-27T16:39:02Z</dcterms:modified>
</cp:coreProperties>
</file>