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wav"/>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3"/>
  </p:notesMasterIdLst>
  <p:sldIdLst>
    <p:sldId id="334" r:id="rId2"/>
    <p:sldId id="338" r:id="rId3"/>
    <p:sldId id="332" r:id="rId4"/>
    <p:sldId id="326" r:id="rId5"/>
    <p:sldId id="259" r:id="rId6"/>
    <p:sldId id="289" r:id="rId7"/>
    <p:sldId id="290" r:id="rId8"/>
    <p:sldId id="314" r:id="rId9"/>
    <p:sldId id="297" r:id="rId10"/>
    <p:sldId id="298" r:id="rId11"/>
    <p:sldId id="295" r:id="rId12"/>
    <p:sldId id="296" r:id="rId13"/>
    <p:sldId id="294" r:id="rId14"/>
    <p:sldId id="275" r:id="rId15"/>
    <p:sldId id="277" r:id="rId16"/>
    <p:sldId id="340" r:id="rId17"/>
    <p:sldId id="321" r:id="rId18"/>
    <p:sldId id="323" r:id="rId19"/>
    <p:sldId id="322" r:id="rId20"/>
    <p:sldId id="330" r:id="rId21"/>
    <p:sldId id="337" r:id="rId22"/>
  </p:sldIdLst>
  <p:sldSz cx="11522075"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660066"/>
    <a:srgbClr val="D00000"/>
    <a:srgbClr val="000099"/>
    <a:srgbClr val="004600"/>
    <a:srgbClr val="FF00FF"/>
    <a:srgbClr val="003600"/>
    <a:srgbClr val="00FF00"/>
    <a:srgbClr val="50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28" autoAdjust="0"/>
  </p:normalViewPr>
  <p:slideViewPr>
    <p:cSldViewPr>
      <p:cViewPr>
        <p:scale>
          <a:sx n="87" d="100"/>
          <a:sy n="87" d="100"/>
        </p:scale>
        <p:origin x="-216" y="-72"/>
      </p:cViewPr>
      <p:guideLst>
        <p:guide orient="horz" pos="2160"/>
        <p:guide pos="362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549275" y="685800"/>
            <a:ext cx="57594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C9422F5-DC3F-4CAC-8769-80CA6A43B405}" type="slidenum">
              <a:rPr lang="en-US" altLang="en-US"/>
              <a:pPr/>
              <a:t>‹#›</a:t>
            </a:fld>
            <a:endParaRPr lang="en-US" altLang="en-US"/>
          </a:p>
        </p:txBody>
      </p:sp>
    </p:spTree>
    <p:extLst>
      <p:ext uri="{BB962C8B-B14F-4D97-AF65-F5344CB8AC3E}">
        <p14:creationId xmlns:p14="http://schemas.microsoft.com/office/powerpoint/2010/main" val="720600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85800"/>
            <a:ext cx="57594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422F5-DC3F-4CAC-8769-80CA6A43B405}" type="slidenum">
              <a:rPr lang="en-US" altLang="en-US" smtClean="0"/>
              <a:pPr/>
              <a:t>8</a:t>
            </a:fld>
            <a:endParaRPr lang="en-US" altLang="en-US"/>
          </a:p>
        </p:txBody>
      </p:sp>
    </p:spTree>
    <p:extLst>
      <p:ext uri="{BB962C8B-B14F-4D97-AF65-F5344CB8AC3E}">
        <p14:creationId xmlns:p14="http://schemas.microsoft.com/office/powerpoint/2010/main" val="423867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BC2450A-5F1E-416F-B8D9-E9092E50AB56}" type="slidenum">
              <a:rPr lang="en-US" altLang="en-US"/>
              <a:pPr/>
              <a:t>15</a:t>
            </a:fld>
            <a:endParaRPr lang="en-US" altLang="en-US"/>
          </a:p>
        </p:txBody>
      </p:sp>
      <p:sp>
        <p:nvSpPr>
          <p:cNvPr id="30723" name="Rectangle 2"/>
          <p:cNvSpPr>
            <a:spLocks noGrp="1" noRot="1" noChangeAspect="1" noChangeArrowheads="1" noTextEdit="1"/>
          </p:cNvSpPr>
          <p:nvPr>
            <p:ph type="sldImg"/>
          </p:nvPr>
        </p:nvSpPr>
        <p:spPr>
          <a:xfrm>
            <a:off x="549275" y="685800"/>
            <a:ext cx="5759450" cy="342900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charset="0"/>
            </a:endParaRPr>
          </a:p>
        </p:txBody>
      </p:sp>
    </p:spTree>
    <p:extLst>
      <p:ext uri="{BB962C8B-B14F-4D97-AF65-F5344CB8AC3E}">
        <p14:creationId xmlns:p14="http://schemas.microsoft.com/office/powerpoint/2010/main" val="107576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1" y="3866920"/>
            <a:ext cx="11522075"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0"/>
            <a:ext cx="11522075"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 y="2652311"/>
            <a:ext cx="11522075"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 y="1600200"/>
            <a:ext cx="11522075"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857084" y="5052547"/>
            <a:ext cx="7103024"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16B2B2D-B57F-48BD-9F3C-2AD6E0DCF2F9}" type="slidenum">
              <a:rPr lang="en-US" altLang="en-US" smtClean="0"/>
              <a:pPr/>
              <a:t>‹#›</a:t>
            </a:fld>
            <a:endParaRPr lang="en-US" altLang="en-US"/>
          </a:p>
        </p:txBody>
      </p:sp>
      <p:sp>
        <p:nvSpPr>
          <p:cNvPr id="2" name="Title 1"/>
          <p:cNvSpPr>
            <a:spLocks noGrp="1"/>
          </p:cNvSpPr>
          <p:nvPr>
            <p:ph type="ctrTitle"/>
          </p:nvPr>
        </p:nvSpPr>
        <p:spPr>
          <a:xfrm>
            <a:off x="1030210" y="3132290"/>
            <a:ext cx="904144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400433" y="731519"/>
            <a:ext cx="8065453"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7F38A68-94DE-4F05-A76C-78D1853ED3FA}"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3815" y="376519"/>
            <a:ext cx="2592467"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188614" y="731521"/>
            <a:ext cx="608523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FC27902-2D06-4F86-A0C0-9D4C8D9D9CBF}"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6104" y="274638"/>
            <a:ext cx="10369868"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76104" y="1600202"/>
            <a:ext cx="10369868"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E6814A7-440B-4958-8CED-5EF61F5D7939}" type="slidenum">
              <a:rPr lang="en-US" altLang="en-US"/>
              <a:pPr/>
              <a:t>‹#›</a:t>
            </a:fld>
            <a:endParaRPr lang="en-US" altLang="en-US"/>
          </a:p>
        </p:txBody>
      </p:sp>
    </p:spTree>
    <p:extLst>
      <p:ext uri="{BB962C8B-B14F-4D97-AF65-F5344CB8AC3E}">
        <p14:creationId xmlns:p14="http://schemas.microsoft.com/office/powerpoint/2010/main" val="188545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104" y="274638"/>
            <a:ext cx="10369868"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76104" y="1600200"/>
            <a:ext cx="508891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6104" y="3938590"/>
            <a:ext cx="508891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5857055" y="1600202"/>
            <a:ext cx="508891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AC9889CD-6E14-4A03-BE60-D7B28EA241AE}" type="slidenum">
              <a:rPr lang="en-US" altLang="en-US"/>
              <a:pPr/>
              <a:t>‹#›</a:t>
            </a:fld>
            <a:endParaRPr lang="en-US" altLang="en-US"/>
          </a:p>
        </p:txBody>
      </p:sp>
    </p:spTree>
    <p:extLst>
      <p:ext uri="{BB962C8B-B14F-4D97-AF65-F5344CB8AC3E}">
        <p14:creationId xmlns:p14="http://schemas.microsoft.com/office/powerpoint/2010/main" val="121756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23E3F68-8CFA-4A8F-B060-405F7FAA82AF}" type="slidenum">
              <a:rPr lang="en-US" altLang="en-US" smtClean="0"/>
              <a:pPr/>
              <a:t>‹#›</a:t>
            </a:fld>
            <a:endParaRPr lang="en-US" alt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440260" y="731520"/>
            <a:ext cx="8065453"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3866920"/>
            <a:ext cx="11522075"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0"/>
            <a:ext cx="11522075"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2652311"/>
            <a:ext cx="11522075"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 y="1600200"/>
            <a:ext cx="11522075"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1967" y="2172648"/>
            <a:ext cx="7518413"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548413" y="4607511"/>
            <a:ext cx="7523237"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843FAD8-E806-45E6-9195-8EAF6B5BE558}"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92EFF94-1E25-4FDE-BF48-84206532D46B}" type="slidenum">
              <a:rPr lang="en-US" altLang="en-US" smtClean="0"/>
              <a:pPr/>
              <a:t>‹#›</a:t>
            </a:fld>
            <a:endParaRPr lang="en-US" alt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440258" y="731519"/>
            <a:ext cx="421708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853215" y="731520"/>
            <a:ext cx="421708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0259" y="731520"/>
            <a:ext cx="421708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57203" y="1400327"/>
            <a:ext cx="4217080"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55923" y="731520"/>
            <a:ext cx="421708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5853054" y="1399032"/>
            <a:ext cx="4217080"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C2A1BAA-635B-4C85-BBAF-C70A453B6F90}" type="slidenum">
              <a:rPr lang="en-US" altLang="en-US" smtClean="0"/>
              <a:pPr/>
              <a:t>‹#›</a:t>
            </a:fld>
            <a:endParaRPr lang="en-US"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32D21B8-CEE3-4A61-9AA4-0FB4BA4FB32F}"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4C0BD7A-4275-457D-AAEC-6F5B10C87492}"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7318" y="2209802"/>
            <a:ext cx="4581720"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788149" y="731520"/>
            <a:ext cx="5061806"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55540" y="3497802"/>
            <a:ext cx="4269947"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8849FEA-C633-47AC-AA5D-0EB46C0A2827}"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3866920"/>
            <a:ext cx="11522075"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1522075"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 y="2652311"/>
            <a:ext cx="11522075"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 y="1600200"/>
            <a:ext cx="11522075"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639031" y="1143000"/>
            <a:ext cx="5184934"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06199" y="1010486"/>
            <a:ext cx="4654840"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24B1C08-B675-42F2-9129-84A31CC8BD2B}" type="slidenum">
              <a:rPr lang="en-US" altLang="en-US" smtClean="0"/>
              <a:pPr/>
              <a:t>‹#›</a:t>
            </a:fld>
            <a:endParaRPr lang="en-US" altLang="en-US"/>
          </a:p>
        </p:txBody>
      </p:sp>
      <p:sp>
        <p:nvSpPr>
          <p:cNvPr id="2" name="Title 1"/>
          <p:cNvSpPr>
            <a:spLocks noGrp="1"/>
          </p:cNvSpPr>
          <p:nvPr>
            <p:ph type="title"/>
          </p:nvPr>
        </p:nvSpPr>
        <p:spPr>
          <a:xfrm>
            <a:off x="916408" y="4464421"/>
            <a:ext cx="8043701"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5105400"/>
            <a:ext cx="11522075"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0"/>
            <a:ext cx="11522075"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3768304"/>
            <a:ext cx="11522075"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 y="1600200"/>
            <a:ext cx="11522075"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59670" y="4372168"/>
            <a:ext cx="8206216"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440260" y="732260"/>
            <a:ext cx="8065453"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7400" y="6172202"/>
            <a:ext cx="3168571"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576103" y="6172202"/>
            <a:ext cx="4224762"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4800865" y="6172202"/>
            <a:ext cx="2304415"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953A7A9-8FDF-48F9-94F0-E6AF7EEADBFB}"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7" r:id="rId13"/>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46.gif"/><Relationship Id="rId4" Type="http://schemas.openxmlformats.org/officeDocument/2006/relationships/image" Target="../media/image45.gif"/></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743" y="4911894"/>
            <a:ext cx="3360606" cy="1981200"/>
            <a:chOff x="2928" y="384"/>
            <a:chExt cx="1789" cy="1403"/>
          </a:xfrm>
        </p:grpSpPr>
        <p:sp>
          <p:nvSpPr>
            <p:cNvPr id="9" name="Oval 8"/>
            <p:cNvSpPr/>
            <p:nvPr/>
          </p:nvSpPr>
          <p:spPr>
            <a:xfrm>
              <a:off x="3361" y="638"/>
              <a:ext cx="944" cy="696"/>
            </a:xfrm>
            <a:prstGeom prst="ellipse">
              <a:avLst/>
            </a:prstGeom>
            <a:gradFill rotWithShape="0">
              <a:gsLst>
                <a:gs pos="0">
                  <a:srgbClr val="FF0000"/>
                </a:gs>
                <a:gs pos="100000">
                  <a:schemeClr val="bg1"/>
                </a:gs>
              </a:gsLst>
              <a:path path="shape">
                <a:fillToRect l="50000" t="50000" r="50000" b="50000"/>
              </a:path>
              <a:tileRect/>
            </a:gradFill>
            <a:ln w="9525">
              <a:noFill/>
            </a:ln>
          </p:spPr>
          <p:txBody>
            <a:bodyPr/>
            <a:lstStyle/>
            <a:p>
              <a:endParaRPr lang="en-US"/>
            </a:p>
          </p:txBody>
        </p:sp>
        <p:sp>
          <p:nvSpPr>
            <p:cNvPr id="10" name="Oval 9"/>
            <p:cNvSpPr/>
            <p:nvPr/>
          </p:nvSpPr>
          <p:spPr>
            <a:xfrm>
              <a:off x="3722" y="893"/>
              <a:ext cx="187" cy="131"/>
            </a:xfrm>
            <a:prstGeom prst="ellipse">
              <a:avLst/>
            </a:prstGeom>
            <a:gradFill rotWithShape="0">
              <a:gsLst>
                <a:gs pos="0">
                  <a:schemeClr val="accent2"/>
                </a:gs>
                <a:gs pos="100000">
                  <a:schemeClr val="bg2"/>
                </a:gs>
              </a:gsLst>
              <a:path path="shape">
                <a:fillToRect l="50000" t="50000" r="50000" b="50000"/>
              </a:path>
              <a:tileRect/>
            </a:gradFill>
            <a:ln w="9525">
              <a:noFill/>
            </a:ln>
          </p:spPr>
          <p:txBody>
            <a:bodyPr/>
            <a:lstStyle/>
            <a:p>
              <a:endParaRPr lang="en-US"/>
            </a:p>
          </p:txBody>
        </p:sp>
        <p:sp>
          <p:nvSpPr>
            <p:cNvPr id="11" name="Freeform 10"/>
            <p:cNvSpPr/>
            <p:nvPr/>
          </p:nvSpPr>
          <p:spPr>
            <a:xfrm rot="2711884">
              <a:off x="3846" y="1097"/>
              <a:ext cx="556"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en-US"/>
            </a:p>
          </p:txBody>
        </p:sp>
        <p:sp>
          <p:nvSpPr>
            <p:cNvPr id="12" name="Freeform 11"/>
            <p:cNvSpPr/>
            <p:nvPr/>
          </p:nvSpPr>
          <p:spPr>
            <a:xfrm rot="2711884">
              <a:off x="4251" y="1392"/>
              <a:ext cx="299"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13" name="Freeform 12"/>
            <p:cNvSpPr/>
            <p:nvPr/>
          </p:nvSpPr>
          <p:spPr>
            <a:xfrm rot="2104081">
              <a:off x="3878" y="1028"/>
              <a:ext cx="586" cy="112"/>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4" name="Freeform 13"/>
            <p:cNvSpPr/>
            <p:nvPr/>
          </p:nvSpPr>
          <p:spPr>
            <a:xfrm rot="2104081">
              <a:off x="4359" y="1282"/>
              <a:ext cx="315" cy="17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5" name="Freeform 14"/>
            <p:cNvSpPr/>
            <p:nvPr/>
          </p:nvSpPr>
          <p:spPr>
            <a:xfrm rot="1582915">
              <a:off x="3888" y="967"/>
              <a:ext cx="561" cy="98"/>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6" name="Freeform 15"/>
            <p:cNvSpPr/>
            <p:nvPr/>
          </p:nvSpPr>
          <p:spPr>
            <a:xfrm rot="1582915">
              <a:off x="4388" y="1157"/>
              <a:ext cx="301" cy="154"/>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7" name="Freeform 16"/>
            <p:cNvSpPr/>
            <p:nvPr/>
          </p:nvSpPr>
          <p:spPr>
            <a:xfrm rot="1080363">
              <a:off x="3897" y="903"/>
              <a:ext cx="542" cy="108"/>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8" name="Freeform 17"/>
            <p:cNvSpPr/>
            <p:nvPr/>
          </p:nvSpPr>
          <p:spPr>
            <a:xfrm rot="1080363">
              <a:off x="4405" y="1033"/>
              <a:ext cx="291" cy="17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9" name="Freeform 18"/>
            <p:cNvSpPr/>
            <p:nvPr/>
          </p:nvSpPr>
          <p:spPr>
            <a:xfrm rot="463793">
              <a:off x="3908" y="832"/>
              <a:ext cx="499"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20" name="Freeform 19"/>
            <p:cNvSpPr/>
            <p:nvPr/>
          </p:nvSpPr>
          <p:spPr>
            <a:xfrm rot="463793">
              <a:off x="4397" y="886"/>
              <a:ext cx="268"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21" name="Freeform 20"/>
            <p:cNvSpPr/>
            <p:nvPr/>
          </p:nvSpPr>
          <p:spPr>
            <a:xfrm rot="-84182">
              <a:off x="3916" y="791"/>
              <a:ext cx="454" cy="7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22" name="Freeform 21"/>
            <p:cNvSpPr/>
            <p:nvPr/>
          </p:nvSpPr>
          <p:spPr>
            <a:xfrm rot="-84182">
              <a:off x="4367" y="785"/>
              <a:ext cx="244" cy="111"/>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23" name="Freeform 22"/>
            <p:cNvSpPr/>
            <p:nvPr/>
          </p:nvSpPr>
          <p:spPr>
            <a:xfrm rot="-802576">
              <a:off x="3901" y="740"/>
              <a:ext cx="399" cy="6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24" name="Freeform 23"/>
            <p:cNvSpPr/>
            <p:nvPr/>
          </p:nvSpPr>
          <p:spPr>
            <a:xfrm rot="-802576">
              <a:off x="4295" y="672"/>
              <a:ext cx="214" cy="10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25" name="Freeform 24"/>
            <p:cNvSpPr/>
            <p:nvPr/>
          </p:nvSpPr>
          <p:spPr>
            <a:xfrm rot="-2711884" flipH="1">
              <a:off x="3235" y="1137"/>
              <a:ext cx="557"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26" name="Freeform 25"/>
            <p:cNvSpPr/>
            <p:nvPr/>
          </p:nvSpPr>
          <p:spPr>
            <a:xfrm rot="-2711884" flipH="1">
              <a:off x="3087" y="1432"/>
              <a:ext cx="299"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27" name="Freeform 26"/>
            <p:cNvSpPr/>
            <p:nvPr/>
          </p:nvSpPr>
          <p:spPr>
            <a:xfrm rot="-2104081" flipH="1">
              <a:off x="3160" y="1085"/>
              <a:ext cx="586" cy="112"/>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28" name="Freeform 27"/>
            <p:cNvSpPr/>
            <p:nvPr/>
          </p:nvSpPr>
          <p:spPr>
            <a:xfrm rot="-2104081" flipH="1">
              <a:off x="2950" y="1339"/>
              <a:ext cx="315" cy="17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29" name="Freeform 28"/>
            <p:cNvSpPr/>
            <p:nvPr/>
          </p:nvSpPr>
          <p:spPr>
            <a:xfrm rot="-1582915" flipH="1">
              <a:off x="3175" y="1025"/>
              <a:ext cx="561" cy="98"/>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30" name="Freeform 29"/>
            <p:cNvSpPr/>
            <p:nvPr/>
          </p:nvSpPr>
          <p:spPr>
            <a:xfrm rot="-1582915" flipH="1">
              <a:off x="2935" y="1215"/>
              <a:ext cx="301" cy="153"/>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en-US"/>
            </a:p>
          </p:txBody>
        </p:sp>
        <p:sp>
          <p:nvSpPr>
            <p:cNvPr id="31" name="Freeform 30"/>
            <p:cNvSpPr/>
            <p:nvPr/>
          </p:nvSpPr>
          <p:spPr>
            <a:xfrm rot="-1080363" flipH="1">
              <a:off x="3185" y="961"/>
              <a:ext cx="542" cy="108"/>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32" name="Freeform 31"/>
            <p:cNvSpPr/>
            <p:nvPr/>
          </p:nvSpPr>
          <p:spPr>
            <a:xfrm rot="-1080363" flipH="1">
              <a:off x="2928" y="1090"/>
              <a:ext cx="291" cy="17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en-US"/>
            </a:p>
          </p:txBody>
        </p:sp>
        <p:sp>
          <p:nvSpPr>
            <p:cNvPr id="33" name="Freeform 32"/>
            <p:cNvSpPr/>
            <p:nvPr/>
          </p:nvSpPr>
          <p:spPr>
            <a:xfrm rot="-463793" flipH="1">
              <a:off x="3217" y="889"/>
              <a:ext cx="499"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34" name="Freeform 33"/>
            <p:cNvSpPr/>
            <p:nvPr/>
          </p:nvSpPr>
          <p:spPr>
            <a:xfrm rot="-463793" flipH="1">
              <a:off x="2959" y="943"/>
              <a:ext cx="268"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en-US"/>
            </a:p>
          </p:txBody>
        </p:sp>
        <p:sp>
          <p:nvSpPr>
            <p:cNvPr id="35" name="Freeform 34"/>
            <p:cNvSpPr/>
            <p:nvPr/>
          </p:nvSpPr>
          <p:spPr>
            <a:xfrm rot="84182" flipH="1">
              <a:off x="3254" y="848"/>
              <a:ext cx="454" cy="7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36" name="Freeform 35"/>
            <p:cNvSpPr/>
            <p:nvPr/>
          </p:nvSpPr>
          <p:spPr>
            <a:xfrm rot="84182" flipH="1">
              <a:off x="3013" y="842"/>
              <a:ext cx="244" cy="111"/>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en-US"/>
            </a:p>
          </p:txBody>
        </p:sp>
        <p:sp>
          <p:nvSpPr>
            <p:cNvPr id="37" name="Freeform 36"/>
            <p:cNvSpPr/>
            <p:nvPr/>
          </p:nvSpPr>
          <p:spPr>
            <a:xfrm rot="802576" flipH="1">
              <a:off x="3324" y="797"/>
              <a:ext cx="399" cy="6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38" name="Freeform 37"/>
            <p:cNvSpPr/>
            <p:nvPr/>
          </p:nvSpPr>
          <p:spPr>
            <a:xfrm rot="802576" flipH="1">
              <a:off x="3115" y="729"/>
              <a:ext cx="214" cy="10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39" name="Freeform 38"/>
            <p:cNvSpPr/>
            <p:nvPr/>
          </p:nvSpPr>
          <p:spPr>
            <a:xfrm rot="1277471" flipH="1">
              <a:off x="3350" y="775"/>
              <a:ext cx="399" cy="7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40" name="Freeform 39"/>
            <p:cNvSpPr/>
            <p:nvPr/>
          </p:nvSpPr>
          <p:spPr>
            <a:xfrm rot="1277471" flipH="1">
              <a:off x="3151" y="665"/>
              <a:ext cx="214" cy="11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41" name="Freeform 40"/>
            <p:cNvSpPr/>
            <p:nvPr/>
          </p:nvSpPr>
          <p:spPr>
            <a:xfrm rot="2028410" flipH="1">
              <a:off x="3394" y="745"/>
              <a:ext cx="399" cy="6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42" name="Freeform 41"/>
            <p:cNvSpPr/>
            <p:nvPr/>
          </p:nvSpPr>
          <p:spPr>
            <a:xfrm rot="2028410" flipH="1">
              <a:off x="3222" y="574"/>
              <a:ext cx="214" cy="10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43" name="Freeform 42"/>
            <p:cNvSpPr/>
            <p:nvPr/>
          </p:nvSpPr>
          <p:spPr>
            <a:xfrm rot="2664424" flipH="1">
              <a:off x="3433" y="700"/>
              <a:ext cx="404" cy="6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44" name="Freeform 43"/>
            <p:cNvSpPr/>
            <p:nvPr/>
          </p:nvSpPr>
          <p:spPr>
            <a:xfrm rot="2664424" flipH="1">
              <a:off x="3290" y="481"/>
              <a:ext cx="217" cy="10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45" name="Freeform 44"/>
            <p:cNvSpPr/>
            <p:nvPr/>
          </p:nvSpPr>
          <p:spPr>
            <a:xfrm rot="3473776" flipH="1">
              <a:off x="3518" y="685"/>
              <a:ext cx="356" cy="7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46" name="Freeform 45"/>
            <p:cNvSpPr/>
            <p:nvPr/>
          </p:nvSpPr>
          <p:spPr>
            <a:xfrm rot="3473776" flipH="1">
              <a:off x="3438" y="450"/>
              <a:ext cx="191" cy="10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47" name="Freeform 46"/>
            <p:cNvSpPr/>
            <p:nvPr/>
          </p:nvSpPr>
          <p:spPr>
            <a:xfrm rot="4126480" flipH="1">
              <a:off x="3576" y="673"/>
              <a:ext cx="342" cy="6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48" name="Freeform 47"/>
            <p:cNvSpPr/>
            <p:nvPr/>
          </p:nvSpPr>
          <p:spPr>
            <a:xfrm rot="4126480" flipH="1">
              <a:off x="3540" y="421"/>
              <a:ext cx="184" cy="10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49" name="Freeform 48"/>
            <p:cNvSpPr/>
            <p:nvPr/>
          </p:nvSpPr>
          <p:spPr>
            <a:xfrm rot="-1325434">
              <a:off x="3864" y="705"/>
              <a:ext cx="398" cy="7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50" name="Freeform 49"/>
            <p:cNvSpPr/>
            <p:nvPr/>
          </p:nvSpPr>
          <p:spPr>
            <a:xfrm rot="-1325434">
              <a:off x="4246" y="592"/>
              <a:ext cx="214" cy="10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51" name="Freeform 50"/>
            <p:cNvSpPr/>
            <p:nvPr/>
          </p:nvSpPr>
          <p:spPr>
            <a:xfrm rot="-1921064">
              <a:off x="3819" y="681"/>
              <a:ext cx="399" cy="7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52" name="Freeform 51"/>
            <p:cNvSpPr/>
            <p:nvPr/>
          </p:nvSpPr>
          <p:spPr>
            <a:xfrm rot="-1921064">
              <a:off x="4181" y="518"/>
              <a:ext cx="214" cy="11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53" name="Freeform 52"/>
            <p:cNvSpPr/>
            <p:nvPr/>
          </p:nvSpPr>
          <p:spPr>
            <a:xfrm rot="4578755" flipH="1">
              <a:off x="3631" y="690"/>
              <a:ext cx="332" cy="47"/>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tileRect/>
            </a:gradFill>
            <a:ln w="9525">
              <a:noFill/>
            </a:ln>
          </p:spPr>
          <p:txBody>
            <a:bodyPr/>
            <a:lstStyle/>
            <a:p>
              <a:endParaRPr lang="en-US"/>
            </a:p>
          </p:txBody>
        </p:sp>
        <p:sp>
          <p:nvSpPr>
            <p:cNvPr id="54" name="Freeform 53"/>
            <p:cNvSpPr/>
            <p:nvPr/>
          </p:nvSpPr>
          <p:spPr>
            <a:xfrm rot="4578755" flipH="1">
              <a:off x="3638" y="447"/>
              <a:ext cx="178" cy="7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55" name="Freeform 54"/>
            <p:cNvSpPr/>
            <p:nvPr/>
          </p:nvSpPr>
          <p:spPr>
            <a:xfrm rot="-3857755">
              <a:off x="3715" y="677"/>
              <a:ext cx="343" cy="6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56" name="Freeform 55"/>
            <p:cNvSpPr/>
            <p:nvPr/>
          </p:nvSpPr>
          <p:spPr>
            <a:xfrm rot="-3857755">
              <a:off x="3925" y="433"/>
              <a:ext cx="184" cy="93"/>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57" name="Freeform 56"/>
            <p:cNvSpPr/>
            <p:nvPr/>
          </p:nvSpPr>
          <p:spPr>
            <a:xfrm rot="-2777260">
              <a:off x="3758" y="671"/>
              <a:ext cx="373" cy="87"/>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58" name="Freeform 57"/>
            <p:cNvSpPr/>
            <p:nvPr/>
          </p:nvSpPr>
          <p:spPr>
            <a:xfrm rot="-2777260">
              <a:off x="4061" y="460"/>
              <a:ext cx="200" cy="13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59" name="Freeform 58"/>
            <p:cNvSpPr/>
            <p:nvPr/>
          </p:nvSpPr>
          <p:spPr>
            <a:xfrm rot="-4903748">
              <a:off x="3695" y="685"/>
              <a:ext cx="308" cy="28"/>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60" name="Freeform 59"/>
            <p:cNvSpPr/>
            <p:nvPr/>
          </p:nvSpPr>
          <p:spPr>
            <a:xfrm rot="-4903748">
              <a:off x="3809" y="447"/>
              <a:ext cx="165" cy="43"/>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61" name="Freeform 60"/>
            <p:cNvSpPr/>
            <p:nvPr/>
          </p:nvSpPr>
          <p:spPr>
            <a:xfrm rot="-3264308" flipH="1">
              <a:off x="3278" y="1175"/>
              <a:ext cx="557"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62" name="Freeform 61"/>
            <p:cNvSpPr/>
            <p:nvPr/>
          </p:nvSpPr>
          <p:spPr>
            <a:xfrm rot="-3264308" flipH="1">
              <a:off x="3186" y="1509"/>
              <a:ext cx="299"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63" name="Freeform 62"/>
            <p:cNvSpPr/>
            <p:nvPr/>
          </p:nvSpPr>
          <p:spPr>
            <a:xfrm rot="-4057115" flipH="1">
              <a:off x="3362" y="1208"/>
              <a:ext cx="515"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64" name="Freeform 63"/>
            <p:cNvSpPr/>
            <p:nvPr/>
          </p:nvSpPr>
          <p:spPr>
            <a:xfrm rot="-4057115" flipH="1">
              <a:off x="3364" y="1550"/>
              <a:ext cx="276"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65" name="Freeform 64"/>
            <p:cNvSpPr/>
            <p:nvPr/>
          </p:nvSpPr>
          <p:spPr>
            <a:xfrm rot="-4729350" flipH="1">
              <a:off x="3452" y="1220"/>
              <a:ext cx="495" cy="9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66" name="Freeform 65"/>
            <p:cNvSpPr/>
            <p:nvPr/>
          </p:nvSpPr>
          <p:spPr>
            <a:xfrm rot="-4729350" flipH="1">
              <a:off x="3525" y="1566"/>
              <a:ext cx="265" cy="142"/>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67" name="Freeform 66"/>
            <p:cNvSpPr/>
            <p:nvPr/>
          </p:nvSpPr>
          <p:spPr>
            <a:xfrm rot="3144576">
              <a:off x="3801" y="1158"/>
              <a:ext cx="557"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en-US"/>
            </a:p>
          </p:txBody>
        </p:sp>
        <p:sp>
          <p:nvSpPr>
            <p:cNvPr id="68" name="Freeform 67"/>
            <p:cNvSpPr/>
            <p:nvPr/>
          </p:nvSpPr>
          <p:spPr>
            <a:xfrm rot="3144576">
              <a:off x="4165" y="1485"/>
              <a:ext cx="299" cy="15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69" name="Freeform 68"/>
            <p:cNvSpPr/>
            <p:nvPr/>
          </p:nvSpPr>
          <p:spPr>
            <a:xfrm rot="3745735">
              <a:off x="3762" y="1196"/>
              <a:ext cx="533" cy="97"/>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en-US"/>
            </a:p>
          </p:txBody>
        </p:sp>
        <p:sp>
          <p:nvSpPr>
            <p:cNvPr id="70" name="Freeform 69"/>
            <p:cNvSpPr/>
            <p:nvPr/>
          </p:nvSpPr>
          <p:spPr>
            <a:xfrm rot="3745735">
              <a:off x="4047" y="1543"/>
              <a:ext cx="286" cy="152"/>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71" name="Freeform 70"/>
            <p:cNvSpPr/>
            <p:nvPr/>
          </p:nvSpPr>
          <p:spPr>
            <a:xfrm rot="4286818">
              <a:off x="3705" y="1235"/>
              <a:ext cx="517" cy="7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en-US"/>
            </a:p>
          </p:txBody>
        </p:sp>
        <p:sp>
          <p:nvSpPr>
            <p:cNvPr id="72" name="Freeform 71"/>
            <p:cNvSpPr/>
            <p:nvPr/>
          </p:nvSpPr>
          <p:spPr>
            <a:xfrm rot="4286818">
              <a:off x="3922" y="1585"/>
              <a:ext cx="278" cy="12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tileRect/>
            </a:gradFill>
            <a:ln w="9525">
              <a:noFill/>
            </a:ln>
          </p:spPr>
          <p:txBody>
            <a:bodyPr/>
            <a:lstStyle/>
            <a:p>
              <a:endParaRPr lang="en-US"/>
            </a:p>
          </p:txBody>
        </p:sp>
        <p:sp>
          <p:nvSpPr>
            <p:cNvPr id="73" name="Freeform 72"/>
            <p:cNvSpPr/>
            <p:nvPr/>
          </p:nvSpPr>
          <p:spPr>
            <a:xfrm rot="4898956">
              <a:off x="3665" y="1251"/>
              <a:ext cx="475" cy="8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en-US"/>
            </a:p>
          </p:txBody>
        </p:sp>
        <p:sp>
          <p:nvSpPr>
            <p:cNvPr id="74" name="Freeform 73"/>
            <p:cNvSpPr/>
            <p:nvPr/>
          </p:nvSpPr>
          <p:spPr>
            <a:xfrm rot="4898956">
              <a:off x="3804" y="1581"/>
              <a:ext cx="255" cy="12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tileRect/>
            </a:gradFill>
            <a:ln w="9525">
              <a:noFill/>
            </a:ln>
          </p:spPr>
          <p:txBody>
            <a:bodyPr/>
            <a:lstStyle/>
            <a:p>
              <a:endParaRPr lang="en-US"/>
            </a:p>
          </p:txBody>
        </p:sp>
        <p:sp>
          <p:nvSpPr>
            <p:cNvPr id="75" name="Freeform 74"/>
            <p:cNvSpPr/>
            <p:nvPr/>
          </p:nvSpPr>
          <p:spPr>
            <a:xfrm rot="5755659">
              <a:off x="3570" y="1267"/>
              <a:ext cx="464" cy="6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tileRect/>
            </a:gradFill>
            <a:ln w="9525">
              <a:noFill/>
            </a:ln>
          </p:spPr>
          <p:txBody>
            <a:bodyPr/>
            <a:lstStyle/>
            <a:p>
              <a:endParaRPr lang="en-US"/>
            </a:p>
          </p:txBody>
        </p:sp>
        <p:sp>
          <p:nvSpPr>
            <p:cNvPr id="76" name="Freeform 75"/>
            <p:cNvSpPr/>
            <p:nvPr/>
          </p:nvSpPr>
          <p:spPr>
            <a:xfrm rot="5755659">
              <a:off x="3618" y="1599"/>
              <a:ext cx="249" cy="9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tileRect/>
            </a:gradFill>
            <a:ln w="9525">
              <a:noFill/>
            </a:ln>
          </p:spPr>
          <p:txBody>
            <a:bodyPr/>
            <a:lstStyle/>
            <a:p>
              <a:endParaRPr lang="en-US"/>
            </a:p>
          </p:txBody>
        </p:sp>
        <p:sp>
          <p:nvSpPr>
            <p:cNvPr id="77" name="Freeform 76"/>
            <p:cNvSpPr/>
            <p:nvPr/>
          </p:nvSpPr>
          <p:spPr>
            <a:xfrm flipH="1">
              <a:off x="3553" y="1154"/>
              <a:ext cx="157" cy="478"/>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66FF"/>
              </a:solidFill>
              <a:prstDash val="solid"/>
              <a:headEnd type="none" w="med" len="med"/>
              <a:tailEnd type="none" w="med" len="med"/>
            </a:ln>
          </p:spPr>
          <p:txBody>
            <a:bodyPr/>
            <a:lstStyle/>
            <a:p>
              <a:endParaRPr lang="en-US"/>
            </a:p>
          </p:txBody>
        </p:sp>
        <p:sp>
          <p:nvSpPr>
            <p:cNvPr id="78" name="Freeform 77"/>
            <p:cNvSpPr/>
            <p:nvPr/>
          </p:nvSpPr>
          <p:spPr>
            <a:xfrm flipH="1">
              <a:off x="3268" y="982"/>
              <a:ext cx="687" cy="745"/>
            </a:xfrm>
            <a:custGeom>
              <a:avLst/>
              <a:gdLst>
                <a:gd name="txL" fmla="*/ 0 w 21600"/>
                <a:gd name="txT" fmla="*/ 0 h 21602"/>
                <a:gd name="txR" fmla="*/ 21600 w 21600"/>
                <a:gd name="txB" fmla="*/ 21602 h 21602"/>
              </a:gdLst>
              <a:ahLst/>
              <a:cxnLst>
                <a:cxn ang="270">
                  <a:pos x="5467" y="0"/>
                </a:cxn>
                <a:cxn ang="90">
                  <a:pos x="21588" y="21601"/>
                </a:cxn>
                <a:cxn ang="180">
                  <a:pos x="0" y="20897"/>
                </a:cxn>
              </a:cxnLst>
              <a:rect l="txL" t="txT" r="txR" b="txB"/>
              <a:pathLst>
                <a:path w="21600" h="21602" fill="none">
                  <a:moveTo>
                    <a:pt x="5467" y="0"/>
                  </a:moveTo>
                  <a:arcTo wR="21600" hR="21600" stAng="-4520344" swAng="4632411"/>
                </a:path>
                <a:path w="21600" h="21602" stroke="0">
                  <a:moveTo>
                    <a:pt x="5467" y="0"/>
                  </a:moveTo>
                  <a:arcTo wR="21600" hR="21600" stAng="-4520344" swAng="4632411"/>
                  <a:lnTo>
                    <a:pt x="0" y="20897"/>
                  </a:lnTo>
                  <a:close/>
                </a:path>
              </a:pathLst>
            </a:custGeom>
            <a:noFill/>
            <a:ln w="9525" cap="flat" cmpd="sng">
              <a:solidFill>
                <a:schemeClr val="folHlink"/>
              </a:solidFill>
              <a:prstDash val="solid"/>
              <a:headEnd type="none" w="med" len="med"/>
              <a:tailEnd type="none" w="med" len="med"/>
            </a:ln>
          </p:spPr>
          <p:txBody>
            <a:bodyPr/>
            <a:lstStyle/>
            <a:p>
              <a:endParaRPr lang="en-US"/>
            </a:p>
          </p:txBody>
        </p:sp>
        <p:sp>
          <p:nvSpPr>
            <p:cNvPr id="79" name="Freeform 78"/>
            <p:cNvSpPr/>
            <p:nvPr/>
          </p:nvSpPr>
          <p:spPr>
            <a:xfrm flipV="1">
              <a:off x="3887" y="532"/>
              <a:ext cx="830" cy="661"/>
            </a:xfrm>
            <a:custGeom>
              <a:avLst/>
              <a:gdLst>
                <a:gd name="txL" fmla="*/ 0 w 36729"/>
                <a:gd name="txT" fmla="*/ 0 h 21600"/>
                <a:gd name="txR" fmla="*/ 36729 w 36729"/>
                <a:gd name="txB" fmla="*/ 21600 h 21600"/>
              </a:gdLst>
              <a:ahLst/>
              <a:cxnLst>
                <a:cxn ang="0">
                  <a:pos x="36729" y="10451"/>
                </a:cxn>
                <a:cxn ang="180">
                  <a:pos x="0" y="12197"/>
                </a:cxn>
                <a:cxn ang="270">
                  <a:pos x="17826" y="0"/>
                </a:cxn>
              </a:cxnLst>
              <a:rect l="txL" t="txT" r="txR" b="txB"/>
              <a:pathLst>
                <a:path w="36729" h="21600" fill="none">
                  <a:moveTo>
                    <a:pt x="36729" y="10451"/>
                  </a:moveTo>
                  <a:arcTo wR="21600" hR="21600" stAng="-19863773" swAng="7000918"/>
                </a:path>
                <a:path w="36729" h="21600" stroke="0">
                  <a:moveTo>
                    <a:pt x="36729" y="10451"/>
                  </a:moveTo>
                  <a:arcTo wR="21600" hR="21600" stAng="-19863773" swAng="7000918"/>
                  <a:lnTo>
                    <a:pt x="17826" y="0"/>
                  </a:lnTo>
                  <a:close/>
                </a:path>
              </a:pathLst>
            </a:custGeom>
            <a:noFill/>
            <a:ln w="9525" cap="flat" cmpd="sng">
              <a:solidFill>
                <a:srgbClr val="FF66FF"/>
              </a:solidFill>
              <a:prstDash val="solid"/>
              <a:headEnd type="none" w="med" len="med"/>
              <a:tailEnd type="none" w="med" len="med"/>
            </a:ln>
          </p:spPr>
          <p:txBody>
            <a:bodyPr/>
            <a:lstStyle/>
            <a:p>
              <a:endParaRPr lang="en-US"/>
            </a:p>
          </p:txBody>
        </p:sp>
        <p:sp>
          <p:nvSpPr>
            <p:cNvPr id="80" name="Freeform 79"/>
            <p:cNvSpPr/>
            <p:nvPr/>
          </p:nvSpPr>
          <p:spPr>
            <a:xfrm flipH="1">
              <a:off x="3338" y="862"/>
              <a:ext cx="401" cy="769"/>
            </a:xfrm>
            <a:custGeom>
              <a:avLst/>
              <a:gdLst>
                <a:gd name="txL" fmla="*/ 0 w 28940"/>
                <a:gd name="txT" fmla="*/ 0 h 22305"/>
                <a:gd name="txR" fmla="*/ 28940 w 28940"/>
                <a:gd name="txB" fmla="*/ 22305 h 22305"/>
              </a:gdLst>
              <a:ahLst/>
              <a:cxnLst>
                <a:cxn ang="180">
                  <a:pos x="0" y="1285"/>
                </a:cxn>
                <a:cxn ang="0">
                  <a:pos x="28928" y="22304"/>
                </a:cxn>
                <a:cxn ang="90">
                  <a:pos x="7340" y="21600"/>
                </a:cxn>
              </a:cxnLst>
              <a:rect l="txL" t="txT" r="txR" b="txB"/>
              <a:pathLst>
                <a:path w="28940" h="22305" fill="none">
                  <a:moveTo>
                    <a:pt x="0" y="1285"/>
                  </a:moveTo>
                  <a:arcTo wR="21600" hR="21600" stAng="-6591916" swAng="6703983"/>
                </a:path>
                <a:path w="28940" h="22305" stroke="0">
                  <a:moveTo>
                    <a:pt x="0" y="1285"/>
                  </a:moveTo>
                  <a:arcTo wR="21600" hR="21600" stAng="-6591916" swAng="6703983"/>
                  <a:lnTo>
                    <a:pt x="7340" y="21600"/>
                  </a:lnTo>
                  <a:close/>
                </a:path>
              </a:pathLst>
            </a:custGeom>
            <a:noFill/>
            <a:ln w="9525" cap="flat" cmpd="sng">
              <a:solidFill>
                <a:srgbClr val="FF66FF"/>
              </a:solidFill>
              <a:prstDash val="solid"/>
              <a:headEnd type="none" w="med" len="med"/>
              <a:tailEnd type="none" w="med" len="med"/>
            </a:ln>
          </p:spPr>
          <p:txBody>
            <a:bodyPr/>
            <a:lstStyle/>
            <a:p>
              <a:endParaRPr lang="en-US"/>
            </a:p>
          </p:txBody>
        </p:sp>
        <p:sp>
          <p:nvSpPr>
            <p:cNvPr id="81" name="Freeform 80"/>
            <p:cNvSpPr/>
            <p:nvPr/>
          </p:nvSpPr>
          <p:spPr>
            <a:xfrm flipH="1">
              <a:off x="3053" y="902"/>
              <a:ext cx="652" cy="768"/>
            </a:xfrm>
            <a:custGeom>
              <a:avLst/>
              <a:gdLst>
                <a:gd name="txL" fmla="*/ 0 w 30473"/>
                <a:gd name="txT" fmla="*/ 0 h 22305"/>
                <a:gd name="txR" fmla="*/ 30473 w 30473"/>
                <a:gd name="txB" fmla="*/ 22305 h 22305"/>
              </a:gdLst>
              <a:ahLst/>
              <a:cxnLst>
                <a:cxn ang="180">
                  <a:pos x="0" y="1906"/>
                </a:cxn>
                <a:cxn ang="0">
                  <a:pos x="30461" y="22304"/>
                </a:cxn>
                <a:cxn ang="90">
                  <a:pos x="8873" y="21600"/>
                </a:cxn>
              </a:cxnLst>
              <a:rect l="txL" t="txT" r="txR" b="txB"/>
              <a:pathLst>
                <a:path w="30473" h="22305" fill="none">
                  <a:moveTo>
                    <a:pt x="0" y="1906"/>
                  </a:moveTo>
                  <a:arcTo wR="21600" hR="21600" stAng="-6855218" swAng="6967285"/>
                </a:path>
                <a:path w="30473" h="22305" stroke="0">
                  <a:moveTo>
                    <a:pt x="0" y="1906"/>
                  </a:moveTo>
                  <a:arcTo wR="21600" hR="21600" stAng="-6855218" swAng="6967285"/>
                  <a:lnTo>
                    <a:pt x="8873" y="21600"/>
                  </a:lnTo>
                  <a:close/>
                </a:path>
              </a:pathLst>
            </a:custGeom>
            <a:noFill/>
            <a:ln w="9525" cap="flat" cmpd="sng">
              <a:solidFill>
                <a:schemeClr val="folHlink"/>
              </a:solidFill>
              <a:prstDash val="solid"/>
              <a:headEnd type="none" w="med" len="med"/>
              <a:tailEnd type="none" w="med" len="med"/>
            </a:ln>
          </p:spPr>
          <p:txBody>
            <a:bodyPr/>
            <a:lstStyle/>
            <a:p>
              <a:endParaRPr lang="en-US"/>
            </a:p>
          </p:txBody>
        </p:sp>
        <p:sp>
          <p:nvSpPr>
            <p:cNvPr id="82" name="Freeform 81"/>
            <p:cNvSpPr/>
            <p:nvPr/>
          </p:nvSpPr>
          <p:spPr>
            <a:xfrm flipH="1">
              <a:off x="2996" y="762"/>
              <a:ext cx="768" cy="769"/>
            </a:xfrm>
            <a:custGeom>
              <a:avLst/>
              <a:gdLst>
                <a:gd name="txL" fmla="*/ 0 w 34455"/>
                <a:gd name="txT" fmla="*/ 0 h 22305"/>
                <a:gd name="txR" fmla="*/ 34455 w 34455"/>
                <a:gd name="txB" fmla="*/ 22305 h 22305"/>
              </a:gdLst>
              <a:ahLst/>
              <a:cxnLst>
                <a:cxn ang="180">
                  <a:pos x="0" y="4241"/>
                </a:cxn>
                <a:cxn ang="0">
                  <a:pos x="34443" y="22304"/>
                </a:cxn>
                <a:cxn ang="90">
                  <a:pos x="12855" y="21600"/>
                </a:cxn>
              </a:cxnLst>
              <a:rect l="txL" t="txT" r="txR" b="txB"/>
              <a:pathLst>
                <a:path w="34455" h="22305" fill="none">
                  <a:moveTo>
                    <a:pt x="0" y="4241"/>
                  </a:moveTo>
                  <a:arcTo wR="21600" hR="21600" stAng="-7591281" swAng="7703349"/>
                </a:path>
                <a:path w="34455" h="22305" stroke="0">
                  <a:moveTo>
                    <a:pt x="0" y="4241"/>
                  </a:moveTo>
                  <a:arcTo wR="21600" hR="21600" stAng="-7591281" swAng="7703349"/>
                  <a:lnTo>
                    <a:pt x="12855" y="21600"/>
                  </a:lnTo>
                  <a:close/>
                </a:path>
              </a:pathLst>
            </a:custGeom>
            <a:noFill/>
            <a:ln w="9525" cap="flat" cmpd="sng">
              <a:solidFill>
                <a:schemeClr val="folHlink"/>
              </a:solidFill>
              <a:prstDash val="solid"/>
              <a:headEnd type="none" w="med" len="med"/>
              <a:tailEnd type="none" w="med" len="med"/>
            </a:ln>
          </p:spPr>
          <p:txBody>
            <a:bodyPr/>
            <a:lstStyle/>
            <a:p>
              <a:endParaRPr lang="en-US"/>
            </a:p>
          </p:txBody>
        </p:sp>
        <p:sp>
          <p:nvSpPr>
            <p:cNvPr id="83" name="Freeform 82"/>
            <p:cNvSpPr/>
            <p:nvPr/>
          </p:nvSpPr>
          <p:spPr>
            <a:xfrm>
              <a:off x="3846" y="870"/>
              <a:ext cx="123" cy="769"/>
            </a:xfrm>
            <a:custGeom>
              <a:avLst/>
              <a:gdLst>
                <a:gd name="txL" fmla="*/ 0 w 34812"/>
                <a:gd name="txT" fmla="*/ 0 h 22305"/>
                <a:gd name="txR" fmla="*/ 34812 w 34812"/>
                <a:gd name="txB" fmla="*/ 22305 h 22305"/>
              </a:gdLst>
              <a:ahLst/>
              <a:cxnLst>
                <a:cxn ang="180">
                  <a:pos x="0" y="4512"/>
                </a:cxn>
                <a:cxn ang="0">
                  <a:pos x="34800" y="22304"/>
                </a:cxn>
                <a:cxn ang="90">
                  <a:pos x="13212" y="21600"/>
                </a:cxn>
              </a:cxnLst>
              <a:rect l="txL" t="txT" r="txR" b="txB"/>
              <a:pathLst>
                <a:path w="34812" h="22305" fill="none">
                  <a:moveTo>
                    <a:pt x="0" y="4512"/>
                  </a:moveTo>
                  <a:arcTo wR="21600" hR="21600" stAng="-7662616" swAng="7774684"/>
                </a:path>
                <a:path w="34812" h="22305" stroke="0">
                  <a:moveTo>
                    <a:pt x="0" y="4512"/>
                  </a:moveTo>
                  <a:arcTo wR="21600" hR="21600" stAng="-7662616" swAng="7774684"/>
                  <a:lnTo>
                    <a:pt x="13212" y="21600"/>
                  </a:lnTo>
                  <a:close/>
                </a:path>
              </a:pathLst>
            </a:custGeom>
            <a:noFill/>
            <a:ln w="9525" cap="flat" cmpd="sng">
              <a:solidFill>
                <a:schemeClr val="accent1"/>
              </a:solidFill>
              <a:prstDash val="solid"/>
              <a:headEnd type="none" w="med" len="med"/>
              <a:tailEnd type="none" w="med" len="med"/>
            </a:ln>
          </p:spPr>
          <p:txBody>
            <a:bodyPr/>
            <a:lstStyle/>
            <a:p>
              <a:endParaRPr lang="en-US"/>
            </a:p>
          </p:txBody>
        </p:sp>
        <p:sp>
          <p:nvSpPr>
            <p:cNvPr id="84" name="Freeform 83"/>
            <p:cNvSpPr/>
            <p:nvPr/>
          </p:nvSpPr>
          <p:spPr>
            <a:xfrm>
              <a:off x="3879" y="866"/>
              <a:ext cx="324" cy="769"/>
            </a:xfrm>
            <a:custGeom>
              <a:avLst/>
              <a:gdLst>
                <a:gd name="txL" fmla="*/ 0 w 34812"/>
                <a:gd name="txT" fmla="*/ 0 h 22305"/>
                <a:gd name="txR" fmla="*/ 34812 w 34812"/>
                <a:gd name="txB" fmla="*/ 22305 h 22305"/>
              </a:gdLst>
              <a:ahLst/>
              <a:cxnLst>
                <a:cxn ang="180">
                  <a:pos x="0" y="4512"/>
                </a:cxn>
                <a:cxn ang="0">
                  <a:pos x="34800" y="22304"/>
                </a:cxn>
                <a:cxn ang="90">
                  <a:pos x="13212" y="21600"/>
                </a:cxn>
              </a:cxnLst>
              <a:rect l="txL" t="txT" r="txR" b="txB"/>
              <a:pathLst>
                <a:path w="34812" h="22305" fill="none">
                  <a:moveTo>
                    <a:pt x="0" y="4512"/>
                  </a:moveTo>
                  <a:arcTo wR="21600" hR="21600" stAng="-7662616" swAng="7774684"/>
                </a:path>
                <a:path w="34812" h="22305" stroke="0">
                  <a:moveTo>
                    <a:pt x="0" y="4512"/>
                  </a:moveTo>
                  <a:arcTo wR="21600" hR="21600" stAng="-7662616" swAng="7774684"/>
                  <a:lnTo>
                    <a:pt x="13212" y="21600"/>
                  </a:lnTo>
                  <a:close/>
                </a:path>
              </a:pathLst>
            </a:custGeom>
            <a:noFill/>
            <a:ln w="9525" cap="flat" cmpd="sng">
              <a:solidFill>
                <a:srgbClr val="FF0000"/>
              </a:solidFill>
              <a:prstDash val="solid"/>
              <a:headEnd type="none" w="med" len="med"/>
              <a:tailEnd type="none" w="med" len="med"/>
            </a:ln>
          </p:spPr>
          <p:txBody>
            <a:bodyPr/>
            <a:lstStyle/>
            <a:p>
              <a:endParaRPr lang="en-US"/>
            </a:p>
          </p:txBody>
        </p:sp>
        <p:sp>
          <p:nvSpPr>
            <p:cNvPr id="85" name="Freeform 84"/>
            <p:cNvSpPr/>
            <p:nvPr/>
          </p:nvSpPr>
          <p:spPr>
            <a:xfrm>
              <a:off x="3907" y="766"/>
              <a:ext cx="461" cy="769"/>
            </a:xfrm>
            <a:custGeom>
              <a:avLst/>
              <a:gdLst>
                <a:gd name="txL" fmla="*/ 0 w 34812"/>
                <a:gd name="txT" fmla="*/ 0 h 22305"/>
                <a:gd name="txR" fmla="*/ 34812 w 34812"/>
                <a:gd name="txB" fmla="*/ 22305 h 22305"/>
              </a:gdLst>
              <a:ahLst/>
              <a:cxnLst>
                <a:cxn ang="180">
                  <a:pos x="0" y="4512"/>
                </a:cxn>
                <a:cxn ang="0">
                  <a:pos x="34800" y="22304"/>
                </a:cxn>
                <a:cxn ang="90">
                  <a:pos x="13212" y="21600"/>
                </a:cxn>
              </a:cxnLst>
              <a:rect l="txL" t="txT" r="txR" b="txB"/>
              <a:pathLst>
                <a:path w="34812" h="22305" fill="none">
                  <a:moveTo>
                    <a:pt x="0" y="4512"/>
                  </a:moveTo>
                  <a:arcTo wR="21600" hR="21600" stAng="-7662616" swAng="7774684"/>
                </a:path>
                <a:path w="34812" h="22305" stroke="0">
                  <a:moveTo>
                    <a:pt x="0" y="4512"/>
                  </a:moveTo>
                  <a:arcTo wR="21600" hR="21600" stAng="-7662616" swAng="7774684"/>
                  <a:lnTo>
                    <a:pt x="13212" y="21600"/>
                  </a:lnTo>
                  <a:close/>
                </a:path>
              </a:pathLst>
            </a:custGeom>
            <a:noFill/>
            <a:ln w="9525" cap="flat" cmpd="sng">
              <a:solidFill>
                <a:srgbClr val="FF66FF"/>
              </a:solidFill>
              <a:prstDash val="solid"/>
              <a:headEnd type="none" w="med" len="med"/>
              <a:tailEnd type="none" w="med" len="med"/>
            </a:ln>
          </p:spPr>
          <p:txBody>
            <a:bodyPr/>
            <a:lstStyle/>
            <a:p>
              <a:endParaRPr lang="en-US"/>
            </a:p>
          </p:txBody>
        </p:sp>
        <p:sp>
          <p:nvSpPr>
            <p:cNvPr id="86" name="Freeform 85"/>
            <p:cNvSpPr/>
            <p:nvPr/>
          </p:nvSpPr>
          <p:spPr>
            <a:xfrm>
              <a:off x="3996" y="1236"/>
              <a:ext cx="156" cy="478"/>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66FF"/>
              </a:solidFill>
              <a:prstDash val="solid"/>
              <a:headEnd type="none" w="med" len="med"/>
              <a:tailEnd type="none" w="med" len="med"/>
            </a:ln>
          </p:spPr>
          <p:txBody>
            <a:bodyPr/>
            <a:lstStyle/>
            <a:p>
              <a:endParaRPr lang="en-US"/>
            </a:p>
          </p:txBody>
        </p:sp>
        <p:sp>
          <p:nvSpPr>
            <p:cNvPr id="87" name="Freeform 86"/>
            <p:cNvSpPr/>
            <p:nvPr/>
          </p:nvSpPr>
          <p:spPr>
            <a:xfrm rot="-1939245" flipV="1">
              <a:off x="3752" y="1079"/>
              <a:ext cx="142" cy="270"/>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solidFill>
              <a:prstDash val="solid"/>
              <a:headEnd type="none" w="med" len="med"/>
              <a:tailEnd type="none" w="med" len="med"/>
            </a:ln>
          </p:spPr>
          <p:txBody>
            <a:bodyPr/>
            <a:lstStyle/>
            <a:p>
              <a:endParaRPr lang="en-US"/>
            </a:p>
          </p:txBody>
        </p:sp>
        <p:sp>
          <p:nvSpPr>
            <p:cNvPr id="88" name="Freeform 87"/>
            <p:cNvSpPr/>
            <p:nvPr/>
          </p:nvSpPr>
          <p:spPr>
            <a:xfrm flipH="1">
              <a:off x="2952" y="647"/>
              <a:ext cx="821" cy="769"/>
            </a:xfrm>
            <a:custGeom>
              <a:avLst/>
              <a:gdLst>
                <a:gd name="txL" fmla="*/ 0 w 36830"/>
                <a:gd name="txT" fmla="*/ 0 h 22305"/>
                <a:gd name="txR" fmla="*/ 36830 w 36830"/>
                <a:gd name="txB" fmla="*/ 22305 h 22305"/>
              </a:gdLst>
              <a:ahLst/>
              <a:cxnLst>
                <a:cxn ang="180">
                  <a:pos x="0" y="6282"/>
                </a:cxn>
                <a:cxn ang="0">
                  <a:pos x="36818" y="22304"/>
                </a:cxn>
                <a:cxn ang="90">
                  <a:pos x="15230" y="21600"/>
                </a:cxn>
              </a:cxnLst>
              <a:rect l="txL" t="txT" r="txR" b="txB"/>
              <a:pathLst>
                <a:path w="36830" h="22305" fill="none">
                  <a:moveTo>
                    <a:pt x="0" y="6282"/>
                  </a:moveTo>
                  <a:arcTo wR="21600" hR="21600" stAng="-8090097" swAng="8202165"/>
                </a:path>
                <a:path w="36830" h="22305" stroke="0">
                  <a:moveTo>
                    <a:pt x="0" y="6282"/>
                  </a:moveTo>
                  <a:arcTo wR="21600" hR="21600" stAng="-8090097" swAng="8202165"/>
                  <a:lnTo>
                    <a:pt x="15230" y="21600"/>
                  </a:lnTo>
                  <a:close/>
                </a:path>
              </a:pathLst>
            </a:custGeom>
            <a:noFill/>
            <a:ln w="9525" cap="flat" cmpd="sng">
              <a:solidFill>
                <a:schemeClr val="folHlink"/>
              </a:solidFill>
              <a:prstDash val="solid"/>
              <a:headEnd type="none" w="med" len="med"/>
              <a:tailEnd type="none" w="med" len="med"/>
            </a:ln>
          </p:spPr>
          <p:txBody>
            <a:bodyPr/>
            <a:lstStyle/>
            <a:p>
              <a:endParaRPr lang="en-US"/>
            </a:p>
          </p:txBody>
        </p:sp>
        <p:sp>
          <p:nvSpPr>
            <p:cNvPr id="89" name="Freeform 88"/>
            <p:cNvSpPr/>
            <p:nvPr/>
          </p:nvSpPr>
          <p:spPr>
            <a:xfrm flipH="1">
              <a:off x="3184" y="485"/>
              <a:ext cx="597" cy="745"/>
            </a:xfrm>
            <a:custGeom>
              <a:avLst/>
              <a:gdLst>
                <a:gd name="txL" fmla="*/ 0 w 31881"/>
                <a:gd name="txT" fmla="*/ 0 h 21600"/>
                <a:gd name="txR" fmla="*/ 31881 w 31881"/>
                <a:gd name="txB" fmla="*/ 21600 h 21600"/>
              </a:gdLst>
              <a:ahLst/>
              <a:cxnLst>
                <a:cxn ang="180">
                  <a:pos x="0" y="10015"/>
                </a:cxn>
                <a:cxn ang="0">
                  <a:pos x="31880" y="4859"/>
                </a:cxn>
                <a:cxn ang="90">
                  <a:pos x="18231" y="21600"/>
                </a:cxn>
              </a:cxnLst>
              <a:rect l="txL" t="txT" r="txR" b="txB"/>
              <a:pathLst>
                <a:path w="31881" h="21600" fill="none">
                  <a:moveTo>
                    <a:pt x="0" y="10015"/>
                  </a:moveTo>
                  <a:arcTo wR="21600" hR="21600" stAng="-8853950" swAng="5805379"/>
                </a:path>
                <a:path w="31881" h="21600" stroke="0">
                  <a:moveTo>
                    <a:pt x="0" y="10015"/>
                  </a:moveTo>
                  <a:arcTo wR="21600" hR="21600" stAng="-8853950" swAng="5805379"/>
                  <a:lnTo>
                    <a:pt x="18231" y="21600"/>
                  </a:lnTo>
                  <a:close/>
                </a:path>
              </a:pathLst>
            </a:custGeom>
            <a:noFill/>
            <a:ln w="9525" cap="flat" cmpd="sng">
              <a:solidFill>
                <a:schemeClr val="accent1"/>
              </a:solidFill>
              <a:prstDash val="solid"/>
              <a:headEnd type="none" w="med" len="med"/>
              <a:tailEnd type="none" w="med" len="med"/>
            </a:ln>
          </p:spPr>
          <p:txBody>
            <a:bodyPr/>
            <a:lstStyle/>
            <a:p>
              <a:endParaRPr lang="en-US"/>
            </a:p>
          </p:txBody>
        </p:sp>
        <p:sp>
          <p:nvSpPr>
            <p:cNvPr id="90" name="Freeform 89"/>
            <p:cNvSpPr/>
            <p:nvPr/>
          </p:nvSpPr>
          <p:spPr>
            <a:xfrm>
              <a:off x="3822" y="798"/>
              <a:ext cx="246" cy="745"/>
            </a:xfrm>
            <a:custGeom>
              <a:avLst/>
              <a:gdLst>
                <a:gd name="txL" fmla="*/ 0 w 31146"/>
                <a:gd name="txT" fmla="*/ 0 h 21600"/>
                <a:gd name="txR" fmla="*/ 31146 w 31146"/>
                <a:gd name="txB" fmla="*/ 21600 h 21600"/>
              </a:gdLst>
              <a:ahLst/>
              <a:cxnLst>
                <a:cxn ang="180">
                  <a:pos x="0" y="4512"/>
                </a:cxn>
                <a:cxn ang="0">
                  <a:pos x="31145" y="9560"/>
                </a:cxn>
                <a:cxn ang="90">
                  <a:pos x="13212" y="21600"/>
                </a:cxn>
              </a:cxnLst>
              <a:rect l="txL" t="txT" r="txR" b="txB"/>
              <a:pathLst>
                <a:path w="31146" h="21600" fill="none">
                  <a:moveTo>
                    <a:pt x="0" y="4512"/>
                  </a:moveTo>
                  <a:arcTo wR="21600" hR="21600" stAng="-7662616" swAng="5630000"/>
                </a:path>
                <a:path w="31146" h="21600" stroke="0">
                  <a:moveTo>
                    <a:pt x="0" y="4512"/>
                  </a:moveTo>
                  <a:arcTo wR="21600" hR="21600" stAng="-7662616" swAng="5630000"/>
                  <a:lnTo>
                    <a:pt x="13212" y="21600"/>
                  </a:lnTo>
                  <a:close/>
                </a:path>
              </a:pathLst>
            </a:custGeom>
            <a:noFill/>
            <a:ln w="9525" cap="flat" cmpd="sng">
              <a:solidFill>
                <a:schemeClr val="accent2"/>
              </a:solidFill>
              <a:prstDash val="solid"/>
              <a:headEnd type="none" w="med" len="med"/>
              <a:tailEnd type="none" w="med" len="med"/>
            </a:ln>
          </p:spPr>
          <p:txBody>
            <a:bodyPr/>
            <a:lstStyle/>
            <a:p>
              <a:endParaRPr lang="en-US"/>
            </a:p>
          </p:txBody>
        </p:sp>
        <p:sp>
          <p:nvSpPr>
            <p:cNvPr id="91" name="Freeform 90"/>
            <p:cNvSpPr/>
            <p:nvPr/>
          </p:nvSpPr>
          <p:spPr>
            <a:xfrm flipH="1">
              <a:off x="3086" y="1193"/>
              <a:ext cx="351" cy="493"/>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0000"/>
              </a:solidFill>
              <a:prstDash val="solid"/>
              <a:headEnd type="none" w="med" len="med"/>
              <a:tailEnd type="none" w="med" len="med"/>
            </a:ln>
          </p:spPr>
          <p:txBody>
            <a:bodyPr/>
            <a:lstStyle/>
            <a:p>
              <a:endParaRPr lang="en-US"/>
            </a:p>
          </p:txBody>
        </p:sp>
        <p:sp>
          <p:nvSpPr>
            <p:cNvPr id="92" name="Freeform 91"/>
            <p:cNvSpPr/>
            <p:nvPr/>
          </p:nvSpPr>
          <p:spPr>
            <a:xfrm flipH="1">
              <a:off x="3251" y="673"/>
              <a:ext cx="225" cy="492"/>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0000"/>
              </a:solidFill>
              <a:prstDash val="solid"/>
              <a:headEnd type="none" w="med" len="med"/>
              <a:tailEnd type="none" w="med" len="med"/>
            </a:ln>
          </p:spPr>
          <p:txBody>
            <a:bodyPr/>
            <a:lstStyle/>
            <a:p>
              <a:endParaRPr lang="en-US"/>
            </a:p>
          </p:txBody>
        </p:sp>
        <p:sp>
          <p:nvSpPr>
            <p:cNvPr id="93" name="Freeform 92"/>
            <p:cNvSpPr/>
            <p:nvPr/>
          </p:nvSpPr>
          <p:spPr>
            <a:xfrm flipH="1">
              <a:off x="3510" y="526"/>
              <a:ext cx="135" cy="492"/>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0000"/>
              </a:solidFill>
              <a:prstDash val="solid"/>
              <a:headEnd type="none" w="med" len="med"/>
              <a:tailEnd type="none" w="med" len="med"/>
            </a:ln>
          </p:spPr>
          <p:txBody>
            <a:bodyPr/>
            <a:lstStyle/>
            <a:p>
              <a:endParaRPr lang="en-US"/>
            </a:p>
          </p:txBody>
        </p:sp>
        <p:sp>
          <p:nvSpPr>
            <p:cNvPr id="94" name="Freeform 93"/>
            <p:cNvSpPr/>
            <p:nvPr/>
          </p:nvSpPr>
          <p:spPr>
            <a:xfrm>
              <a:off x="4351" y="1121"/>
              <a:ext cx="326" cy="518"/>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66FF"/>
              </a:solidFill>
              <a:prstDash val="solid"/>
              <a:headEnd type="none" w="med" len="med"/>
              <a:tailEnd type="none" w="med" len="med"/>
            </a:ln>
          </p:spPr>
          <p:txBody>
            <a:bodyPr/>
            <a:lstStyle/>
            <a:p>
              <a:endParaRPr lang="en-US"/>
            </a:p>
          </p:txBody>
        </p:sp>
        <p:sp>
          <p:nvSpPr>
            <p:cNvPr id="95" name="Freeform 94"/>
            <p:cNvSpPr/>
            <p:nvPr/>
          </p:nvSpPr>
          <p:spPr>
            <a:xfrm>
              <a:off x="4182" y="859"/>
              <a:ext cx="490" cy="345"/>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0000"/>
              </a:solidFill>
              <a:prstDash val="solid"/>
              <a:headEnd type="none" w="med" len="med"/>
              <a:tailEnd type="none" w="med" len="med"/>
            </a:ln>
          </p:spPr>
          <p:txBody>
            <a:bodyPr/>
            <a:lstStyle/>
            <a:p>
              <a:endParaRPr lang="en-US"/>
            </a:p>
          </p:txBody>
        </p:sp>
        <p:sp>
          <p:nvSpPr>
            <p:cNvPr id="96" name="Freeform 95"/>
            <p:cNvSpPr/>
            <p:nvPr/>
          </p:nvSpPr>
          <p:spPr>
            <a:xfrm>
              <a:off x="4200" y="493"/>
              <a:ext cx="214" cy="463"/>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0000"/>
              </a:solidFill>
              <a:prstDash val="solid"/>
              <a:headEnd type="none" w="med" len="med"/>
              <a:tailEnd type="none" w="med" len="med"/>
            </a:ln>
          </p:spPr>
          <p:txBody>
            <a:bodyPr/>
            <a:lstStyle/>
            <a:p>
              <a:endParaRPr lang="en-US"/>
            </a:p>
          </p:txBody>
        </p:sp>
        <p:sp>
          <p:nvSpPr>
            <p:cNvPr id="97" name="Freeform 96"/>
            <p:cNvSpPr/>
            <p:nvPr/>
          </p:nvSpPr>
          <p:spPr>
            <a:xfrm rot="20253369">
              <a:off x="3988" y="878"/>
              <a:ext cx="144" cy="271"/>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solidFill>
              <a:prstDash val="solid"/>
              <a:headEnd type="none" w="med" len="med"/>
              <a:tailEnd type="none" w="med" len="med"/>
            </a:ln>
          </p:spPr>
          <p:txBody>
            <a:bodyPr/>
            <a:lstStyle/>
            <a:p>
              <a:endParaRPr lang="en-US"/>
            </a:p>
          </p:txBody>
        </p:sp>
        <p:sp>
          <p:nvSpPr>
            <p:cNvPr id="98" name="Freeform 97"/>
            <p:cNvSpPr/>
            <p:nvPr/>
          </p:nvSpPr>
          <p:spPr>
            <a:xfrm rot="-20253369" flipH="1">
              <a:off x="3479" y="870"/>
              <a:ext cx="142" cy="272"/>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solidFill>
              <a:prstDash val="solid"/>
              <a:headEnd type="none" w="med" len="med"/>
              <a:tailEnd type="none" w="med" len="med"/>
            </a:ln>
          </p:spPr>
          <p:txBody>
            <a:bodyPr/>
            <a:lstStyle/>
            <a:p>
              <a:endParaRPr lang="en-US"/>
            </a:p>
          </p:txBody>
        </p:sp>
      </p:grpSp>
      <p:grpSp>
        <p:nvGrpSpPr>
          <p:cNvPr id="99" name="Group 98"/>
          <p:cNvGrpSpPr/>
          <p:nvPr/>
        </p:nvGrpSpPr>
        <p:grpSpPr>
          <a:xfrm>
            <a:off x="8161469" y="4876800"/>
            <a:ext cx="3360606" cy="1981200"/>
            <a:chOff x="2928" y="384"/>
            <a:chExt cx="1789" cy="1403"/>
          </a:xfrm>
        </p:grpSpPr>
        <p:sp>
          <p:nvSpPr>
            <p:cNvPr id="100" name="Oval 99"/>
            <p:cNvSpPr/>
            <p:nvPr/>
          </p:nvSpPr>
          <p:spPr>
            <a:xfrm>
              <a:off x="3361" y="638"/>
              <a:ext cx="944" cy="696"/>
            </a:xfrm>
            <a:prstGeom prst="ellipse">
              <a:avLst/>
            </a:prstGeom>
            <a:gradFill rotWithShape="0">
              <a:gsLst>
                <a:gs pos="0">
                  <a:srgbClr val="FF0000"/>
                </a:gs>
                <a:gs pos="100000">
                  <a:schemeClr val="bg1"/>
                </a:gs>
              </a:gsLst>
              <a:path path="shape">
                <a:fillToRect l="50000" t="50000" r="50000" b="50000"/>
              </a:path>
              <a:tileRect/>
            </a:gradFill>
            <a:ln w="9525">
              <a:noFill/>
            </a:ln>
          </p:spPr>
          <p:txBody>
            <a:bodyPr/>
            <a:lstStyle/>
            <a:p>
              <a:endParaRPr lang="en-US"/>
            </a:p>
          </p:txBody>
        </p:sp>
        <p:sp>
          <p:nvSpPr>
            <p:cNvPr id="101" name="Oval 100"/>
            <p:cNvSpPr/>
            <p:nvPr/>
          </p:nvSpPr>
          <p:spPr>
            <a:xfrm>
              <a:off x="3722" y="893"/>
              <a:ext cx="187" cy="131"/>
            </a:xfrm>
            <a:prstGeom prst="ellipse">
              <a:avLst/>
            </a:prstGeom>
            <a:gradFill rotWithShape="0">
              <a:gsLst>
                <a:gs pos="0">
                  <a:schemeClr val="accent2"/>
                </a:gs>
                <a:gs pos="100000">
                  <a:schemeClr val="bg2"/>
                </a:gs>
              </a:gsLst>
              <a:path path="shape">
                <a:fillToRect l="50000" t="50000" r="50000" b="50000"/>
              </a:path>
              <a:tileRect/>
            </a:gradFill>
            <a:ln w="9525">
              <a:noFill/>
            </a:ln>
          </p:spPr>
          <p:txBody>
            <a:bodyPr/>
            <a:lstStyle/>
            <a:p>
              <a:endParaRPr lang="en-US"/>
            </a:p>
          </p:txBody>
        </p:sp>
        <p:sp>
          <p:nvSpPr>
            <p:cNvPr id="102" name="Freeform 101"/>
            <p:cNvSpPr/>
            <p:nvPr/>
          </p:nvSpPr>
          <p:spPr>
            <a:xfrm rot="2711884">
              <a:off x="3846" y="1097"/>
              <a:ext cx="556"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en-US"/>
            </a:p>
          </p:txBody>
        </p:sp>
        <p:sp>
          <p:nvSpPr>
            <p:cNvPr id="103" name="Freeform 102"/>
            <p:cNvSpPr/>
            <p:nvPr/>
          </p:nvSpPr>
          <p:spPr>
            <a:xfrm rot="2711884">
              <a:off x="4251" y="1392"/>
              <a:ext cx="299"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104" name="Freeform 103"/>
            <p:cNvSpPr/>
            <p:nvPr/>
          </p:nvSpPr>
          <p:spPr>
            <a:xfrm rot="2104081">
              <a:off x="3878" y="1028"/>
              <a:ext cx="586" cy="112"/>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05" name="Freeform 104"/>
            <p:cNvSpPr/>
            <p:nvPr/>
          </p:nvSpPr>
          <p:spPr>
            <a:xfrm rot="2104081">
              <a:off x="4359" y="1282"/>
              <a:ext cx="315" cy="17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06" name="Freeform 105"/>
            <p:cNvSpPr/>
            <p:nvPr/>
          </p:nvSpPr>
          <p:spPr>
            <a:xfrm rot="1582915">
              <a:off x="3888" y="967"/>
              <a:ext cx="561" cy="98"/>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07" name="Freeform 106"/>
            <p:cNvSpPr/>
            <p:nvPr/>
          </p:nvSpPr>
          <p:spPr>
            <a:xfrm rot="1582915">
              <a:off x="4388" y="1157"/>
              <a:ext cx="301" cy="154"/>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08" name="Freeform 107"/>
            <p:cNvSpPr/>
            <p:nvPr/>
          </p:nvSpPr>
          <p:spPr>
            <a:xfrm rot="1080363">
              <a:off x="3897" y="903"/>
              <a:ext cx="542" cy="108"/>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09" name="Freeform 108"/>
            <p:cNvSpPr/>
            <p:nvPr/>
          </p:nvSpPr>
          <p:spPr>
            <a:xfrm rot="1080363">
              <a:off x="4405" y="1033"/>
              <a:ext cx="291" cy="17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10" name="Freeform 109"/>
            <p:cNvSpPr/>
            <p:nvPr/>
          </p:nvSpPr>
          <p:spPr>
            <a:xfrm rot="463793">
              <a:off x="3908" y="832"/>
              <a:ext cx="499"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11" name="Freeform 110"/>
            <p:cNvSpPr/>
            <p:nvPr/>
          </p:nvSpPr>
          <p:spPr>
            <a:xfrm rot="463793">
              <a:off x="4397" y="886"/>
              <a:ext cx="268"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12" name="Freeform 111"/>
            <p:cNvSpPr/>
            <p:nvPr/>
          </p:nvSpPr>
          <p:spPr>
            <a:xfrm rot="-84182">
              <a:off x="3916" y="791"/>
              <a:ext cx="454" cy="7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13" name="Freeform 112"/>
            <p:cNvSpPr/>
            <p:nvPr/>
          </p:nvSpPr>
          <p:spPr>
            <a:xfrm rot="-84182">
              <a:off x="4367" y="785"/>
              <a:ext cx="244" cy="111"/>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14" name="Freeform 113"/>
            <p:cNvSpPr/>
            <p:nvPr/>
          </p:nvSpPr>
          <p:spPr>
            <a:xfrm rot="-802576">
              <a:off x="3901" y="740"/>
              <a:ext cx="399" cy="6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15" name="Freeform 114"/>
            <p:cNvSpPr/>
            <p:nvPr/>
          </p:nvSpPr>
          <p:spPr>
            <a:xfrm rot="-802576">
              <a:off x="4295" y="672"/>
              <a:ext cx="214" cy="10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16" name="Freeform 115"/>
            <p:cNvSpPr/>
            <p:nvPr/>
          </p:nvSpPr>
          <p:spPr>
            <a:xfrm rot="-2711884" flipH="1">
              <a:off x="3235" y="1137"/>
              <a:ext cx="557"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17" name="Freeform 116"/>
            <p:cNvSpPr/>
            <p:nvPr/>
          </p:nvSpPr>
          <p:spPr>
            <a:xfrm rot="-2711884" flipH="1">
              <a:off x="3087" y="1432"/>
              <a:ext cx="299"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118" name="Freeform 117"/>
            <p:cNvSpPr/>
            <p:nvPr/>
          </p:nvSpPr>
          <p:spPr>
            <a:xfrm rot="-2104081" flipH="1">
              <a:off x="3160" y="1085"/>
              <a:ext cx="586" cy="112"/>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19" name="Freeform 118"/>
            <p:cNvSpPr/>
            <p:nvPr/>
          </p:nvSpPr>
          <p:spPr>
            <a:xfrm rot="-2104081" flipH="1">
              <a:off x="2950" y="1339"/>
              <a:ext cx="315" cy="17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120" name="Freeform 119"/>
            <p:cNvSpPr/>
            <p:nvPr/>
          </p:nvSpPr>
          <p:spPr>
            <a:xfrm rot="-1582915" flipH="1">
              <a:off x="3175" y="1025"/>
              <a:ext cx="561" cy="98"/>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21" name="Freeform 120"/>
            <p:cNvSpPr/>
            <p:nvPr/>
          </p:nvSpPr>
          <p:spPr>
            <a:xfrm rot="-1582915" flipH="1">
              <a:off x="2935" y="1215"/>
              <a:ext cx="301" cy="153"/>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en-US"/>
            </a:p>
          </p:txBody>
        </p:sp>
        <p:sp>
          <p:nvSpPr>
            <p:cNvPr id="122" name="Freeform 121"/>
            <p:cNvSpPr/>
            <p:nvPr/>
          </p:nvSpPr>
          <p:spPr>
            <a:xfrm rot="-1080363" flipH="1">
              <a:off x="3185" y="961"/>
              <a:ext cx="542" cy="108"/>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23" name="Freeform 122"/>
            <p:cNvSpPr/>
            <p:nvPr/>
          </p:nvSpPr>
          <p:spPr>
            <a:xfrm rot="-1080363" flipH="1">
              <a:off x="2928" y="1090"/>
              <a:ext cx="291" cy="17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en-US"/>
            </a:p>
          </p:txBody>
        </p:sp>
        <p:sp>
          <p:nvSpPr>
            <p:cNvPr id="124" name="Freeform 123"/>
            <p:cNvSpPr/>
            <p:nvPr/>
          </p:nvSpPr>
          <p:spPr>
            <a:xfrm rot="-463793" flipH="1">
              <a:off x="3217" y="889"/>
              <a:ext cx="499"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25" name="Freeform 124"/>
            <p:cNvSpPr/>
            <p:nvPr/>
          </p:nvSpPr>
          <p:spPr>
            <a:xfrm rot="-463793" flipH="1">
              <a:off x="2959" y="943"/>
              <a:ext cx="268"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en-US"/>
            </a:p>
          </p:txBody>
        </p:sp>
        <p:sp>
          <p:nvSpPr>
            <p:cNvPr id="126" name="Freeform 125"/>
            <p:cNvSpPr/>
            <p:nvPr/>
          </p:nvSpPr>
          <p:spPr>
            <a:xfrm rot="84182" flipH="1">
              <a:off x="3254" y="848"/>
              <a:ext cx="454" cy="7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27" name="Freeform 126"/>
            <p:cNvSpPr/>
            <p:nvPr/>
          </p:nvSpPr>
          <p:spPr>
            <a:xfrm rot="84182" flipH="1">
              <a:off x="3013" y="842"/>
              <a:ext cx="244" cy="111"/>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gs>
              </a:gsLst>
              <a:lin ang="0" scaled="1"/>
              <a:tileRect/>
            </a:gradFill>
            <a:ln w="9525">
              <a:noFill/>
            </a:ln>
          </p:spPr>
          <p:txBody>
            <a:bodyPr/>
            <a:lstStyle/>
            <a:p>
              <a:endParaRPr lang="en-US"/>
            </a:p>
          </p:txBody>
        </p:sp>
        <p:sp>
          <p:nvSpPr>
            <p:cNvPr id="128" name="Freeform 127"/>
            <p:cNvSpPr/>
            <p:nvPr/>
          </p:nvSpPr>
          <p:spPr>
            <a:xfrm rot="802576" flipH="1">
              <a:off x="3324" y="797"/>
              <a:ext cx="399" cy="6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29" name="Freeform 128"/>
            <p:cNvSpPr/>
            <p:nvPr/>
          </p:nvSpPr>
          <p:spPr>
            <a:xfrm rot="802576" flipH="1">
              <a:off x="3115" y="729"/>
              <a:ext cx="214" cy="10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130" name="Freeform 129"/>
            <p:cNvSpPr/>
            <p:nvPr/>
          </p:nvSpPr>
          <p:spPr>
            <a:xfrm rot="1277471" flipH="1">
              <a:off x="3350" y="775"/>
              <a:ext cx="399" cy="7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31" name="Freeform 130"/>
            <p:cNvSpPr/>
            <p:nvPr/>
          </p:nvSpPr>
          <p:spPr>
            <a:xfrm rot="1277471" flipH="1">
              <a:off x="3151" y="665"/>
              <a:ext cx="214" cy="11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132" name="Freeform 131"/>
            <p:cNvSpPr/>
            <p:nvPr/>
          </p:nvSpPr>
          <p:spPr>
            <a:xfrm rot="2028410" flipH="1">
              <a:off x="3394" y="745"/>
              <a:ext cx="399" cy="6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33" name="Freeform 132"/>
            <p:cNvSpPr/>
            <p:nvPr/>
          </p:nvSpPr>
          <p:spPr>
            <a:xfrm rot="2028410" flipH="1">
              <a:off x="3222" y="574"/>
              <a:ext cx="214" cy="10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134" name="Freeform 133"/>
            <p:cNvSpPr/>
            <p:nvPr/>
          </p:nvSpPr>
          <p:spPr>
            <a:xfrm rot="2664424" flipH="1">
              <a:off x="3433" y="700"/>
              <a:ext cx="404" cy="6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35" name="Freeform 134"/>
            <p:cNvSpPr/>
            <p:nvPr/>
          </p:nvSpPr>
          <p:spPr>
            <a:xfrm rot="2664424" flipH="1">
              <a:off x="3290" y="481"/>
              <a:ext cx="217" cy="10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136" name="Freeform 135"/>
            <p:cNvSpPr/>
            <p:nvPr/>
          </p:nvSpPr>
          <p:spPr>
            <a:xfrm rot="3473776" flipH="1">
              <a:off x="3518" y="685"/>
              <a:ext cx="356" cy="7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37" name="Freeform 136"/>
            <p:cNvSpPr/>
            <p:nvPr/>
          </p:nvSpPr>
          <p:spPr>
            <a:xfrm rot="3473776" flipH="1">
              <a:off x="3438" y="450"/>
              <a:ext cx="191" cy="10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138" name="Freeform 137"/>
            <p:cNvSpPr/>
            <p:nvPr/>
          </p:nvSpPr>
          <p:spPr>
            <a:xfrm rot="4126480" flipH="1">
              <a:off x="3576" y="673"/>
              <a:ext cx="342" cy="6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39" name="Freeform 138"/>
            <p:cNvSpPr/>
            <p:nvPr/>
          </p:nvSpPr>
          <p:spPr>
            <a:xfrm rot="4126480" flipH="1">
              <a:off x="3540" y="421"/>
              <a:ext cx="184" cy="10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140" name="Freeform 139"/>
            <p:cNvSpPr/>
            <p:nvPr/>
          </p:nvSpPr>
          <p:spPr>
            <a:xfrm rot="-1325434">
              <a:off x="3864" y="705"/>
              <a:ext cx="398" cy="7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41" name="Freeform 140"/>
            <p:cNvSpPr/>
            <p:nvPr/>
          </p:nvSpPr>
          <p:spPr>
            <a:xfrm rot="-1325434">
              <a:off x="4246" y="592"/>
              <a:ext cx="214" cy="10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42" name="Freeform 141"/>
            <p:cNvSpPr/>
            <p:nvPr/>
          </p:nvSpPr>
          <p:spPr>
            <a:xfrm rot="-1921064">
              <a:off x="3819" y="681"/>
              <a:ext cx="399" cy="7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43" name="Freeform 142"/>
            <p:cNvSpPr/>
            <p:nvPr/>
          </p:nvSpPr>
          <p:spPr>
            <a:xfrm rot="-1921064">
              <a:off x="4181" y="518"/>
              <a:ext cx="214" cy="110"/>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44" name="Freeform 143"/>
            <p:cNvSpPr/>
            <p:nvPr/>
          </p:nvSpPr>
          <p:spPr>
            <a:xfrm rot="4578755" flipH="1">
              <a:off x="3631" y="690"/>
              <a:ext cx="332" cy="47"/>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tileRect/>
            </a:gradFill>
            <a:ln w="9525">
              <a:noFill/>
            </a:ln>
          </p:spPr>
          <p:txBody>
            <a:bodyPr/>
            <a:lstStyle/>
            <a:p>
              <a:endParaRPr lang="en-US"/>
            </a:p>
          </p:txBody>
        </p:sp>
        <p:sp>
          <p:nvSpPr>
            <p:cNvPr id="145" name="Freeform 144"/>
            <p:cNvSpPr/>
            <p:nvPr/>
          </p:nvSpPr>
          <p:spPr>
            <a:xfrm rot="4578755" flipH="1">
              <a:off x="3638" y="447"/>
              <a:ext cx="178" cy="7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tileRect/>
            </a:gradFill>
            <a:ln w="9525">
              <a:noFill/>
            </a:ln>
          </p:spPr>
          <p:txBody>
            <a:bodyPr/>
            <a:lstStyle/>
            <a:p>
              <a:endParaRPr lang="en-US"/>
            </a:p>
          </p:txBody>
        </p:sp>
        <p:sp>
          <p:nvSpPr>
            <p:cNvPr id="146" name="Freeform 145"/>
            <p:cNvSpPr/>
            <p:nvPr/>
          </p:nvSpPr>
          <p:spPr>
            <a:xfrm rot="-3857755">
              <a:off x="3715" y="677"/>
              <a:ext cx="343" cy="6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47" name="Freeform 146"/>
            <p:cNvSpPr/>
            <p:nvPr/>
          </p:nvSpPr>
          <p:spPr>
            <a:xfrm rot="-3857755">
              <a:off x="3925" y="433"/>
              <a:ext cx="184" cy="93"/>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48" name="Freeform 147"/>
            <p:cNvSpPr/>
            <p:nvPr/>
          </p:nvSpPr>
          <p:spPr>
            <a:xfrm rot="-2777260">
              <a:off x="3758" y="671"/>
              <a:ext cx="373" cy="87"/>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49" name="Freeform 148"/>
            <p:cNvSpPr/>
            <p:nvPr/>
          </p:nvSpPr>
          <p:spPr>
            <a:xfrm rot="-2777260">
              <a:off x="4061" y="460"/>
              <a:ext cx="200" cy="136"/>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50" name="Freeform 149"/>
            <p:cNvSpPr/>
            <p:nvPr/>
          </p:nvSpPr>
          <p:spPr>
            <a:xfrm rot="-4903748">
              <a:off x="3695" y="685"/>
              <a:ext cx="308" cy="28"/>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alpha val="100000"/>
                  </a:schemeClr>
                </a:gs>
              </a:gsLst>
              <a:lin ang="0" scaled="1"/>
              <a:tileRect/>
            </a:gradFill>
            <a:ln w="9525">
              <a:noFill/>
            </a:ln>
          </p:spPr>
          <p:txBody>
            <a:bodyPr/>
            <a:lstStyle/>
            <a:p>
              <a:endParaRPr lang="en-US"/>
            </a:p>
          </p:txBody>
        </p:sp>
        <p:sp>
          <p:nvSpPr>
            <p:cNvPr id="151" name="Freeform 150"/>
            <p:cNvSpPr/>
            <p:nvPr/>
          </p:nvSpPr>
          <p:spPr>
            <a:xfrm rot="-4903748">
              <a:off x="3809" y="447"/>
              <a:ext cx="165" cy="43"/>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tileRect/>
            </a:gradFill>
            <a:ln w="9525">
              <a:noFill/>
            </a:ln>
          </p:spPr>
          <p:txBody>
            <a:bodyPr/>
            <a:lstStyle/>
            <a:p>
              <a:endParaRPr lang="en-US"/>
            </a:p>
          </p:txBody>
        </p:sp>
        <p:sp>
          <p:nvSpPr>
            <p:cNvPr id="152" name="Freeform 151"/>
            <p:cNvSpPr/>
            <p:nvPr/>
          </p:nvSpPr>
          <p:spPr>
            <a:xfrm rot="-3264308" flipH="1">
              <a:off x="3278" y="1175"/>
              <a:ext cx="557"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53" name="Freeform 152"/>
            <p:cNvSpPr/>
            <p:nvPr/>
          </p:nvSpPr>
          <p:spPr>
            <a:xfrm rot="-3264308" flipH="1">
              <a:off x="3186" y="1509"/>
              <a:ext cx="299"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154" name="Freeform 153"/>
            <p:cNvSpPr/>
            <p:nvPr/>
          </p:nvSpPr>
          <p:spPr>
            <a:xfrm rot="-4057115" flipH="1">
              <a:off x="3362" y="1208"/>
              <a:ext cx="515"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55" name="Freeform 154"/>
            <p:cNvSpPr/>
            <p:nvPr/>
          </p:nvSpPr>
          <p:spPr>
            <a:xfrm rot="-4057115" flipH="1">
              <a:off x="3364" y="1550"/>
              <a:ext cx="276" cy="158"/>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156" name="Freeform 155"/>
            <p:cNvSpPr/>
            <p:nvPr/>
          </p:nvSpPr>
          <p:spPr>
            <a:xfrm rot="-4729350" flipH="1">
              <a:off x="3452" y="1220"/>
              <a:ext cx="495" cy="9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gs>
              </a:gsLst>
              <a:lin ang="0" scaled="1"/>
              <a:tileRect/>
            </a:gradFill>
            <a:ln w="9525">
              <a:noFill/>
            </a:ln>
          </p:spPr>
          <p:txBody>
            <a:bodyPr/>
            <a:lstStyle/>
            <a:p>
              <a:endParaRPr lang="en-US"/>
            </a:p>
          </p:txBody>
        </p:sp>
        <p:sp>
          <p:nvSpPr>
            <p:cNvPr id="157" name="Freeform 156"/>
            <p:cNvSpPr/>
            <p:nvPr/>
          </p:nvSpPr>
          <p:spPr>
            <a:xfrm rot="-4729350" flipH="1">
              <a:off x="3525" y="1566"/>
              <a:ext cx="265" cy="142"/>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158" name="Freeform 157"/>
            <p:cNvSpPr/>
            <p:nvPr/>
          </p:nvSpPr>
          <p:spPr>
            <a:xfrm rot="3144576">
              <a:off x="3801" y="1158"/>
              <a:ext cx="557" cy="101"/>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en-US"/>
            </a:p>
          </p:txBody>
        </p:sp>
        <p:sp>
          <p:nvSpPr>
            <p:cNvPr id="159" name="Freeform 158"/>
            <p:cNvSpPr/>
            <p:nvPr/>
          </p:nvSpPr>
          <p:spPr>
            <a:xfrm rot="3144576">
              <a:off x="4165" y="1485"/>
              <a:ext cx="299" cy="159"/>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160" name="Freeform 159"/>
            <p:cNvSpPr/>
            <p:nvPr/>
          </p:nvSpPr>
          <p:spPr>
            <a:xfrm rot="3745735">
              <a:off x="3762" y="1196"/>
              <a:ext cx="533" cy="97"/>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en-US"/>
            </a:p>
          </p:txBody>
        </p:sp>
        <p:sp>
          <p:nvSpPr>
            <p:cNvPr id="161" name="Freeform 160"/>
            <p:cNvSpPr/>
            <p:nvPr/>
          </p:nvSpPr>
          <p:spPr>
            <a:xfrm rot="3745735">
              <a:off x="4047" y="1543"/>
              <a:ext cx="286" cy="152"/>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alpha val="100000"/>
                  </a:schemeClr>
                </a:gs>
              </a:gsLst>
              <a:lin ang="5400000" scaled="1"/>
              <a:tileRect/>
            </a:gradFill>
            <a:ln w="9525">
              <a:noFill/>
            </a:ln>
          </p:spPr>
          <p:txBody>
            <a:bodyPr/>
            <a:lstStyle/>
            <a:p>
              <a:endParaRPr lang="en-US"/>
            </a:p>
          </p:txBody>
        </p:sp>
        <p:sp>
          <p:nvSpPr>
            <p:cNvPr id="162" name="Freeform 161"/>
            <p:cNvSpPr/>
            <p:nvPr/>
          </p:nvSpPr>
          <p:spPr>
            <a:xfrm rot="4286818">
              <a:off x="3705" y="1235"/>
              <a:ext cx="517" cy="79"/>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en-US"/>
            </a:p>
          </p:txBody>
        </p:sp>
        <p:sp>
          <p:nvSpPr>
            <p:cNvPr id="163" name="Freeform 162"/>
            <p:cNvSpPr/>
            <p:nvPr/>
          </p:nvSpPr>
          <p:spPr>
            <a:xfrm rot="4286818">
              <a:off x="3922" y="1585"/>
              <a:ext cx="278" cy="12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tileRect/>
            </a:gradFill>
            <a:ln w="9525">
              <a:noFill/>
            </a:ln>
          </p:spPr>
          <p:txBody>
            <a:bodyPr/>
            <a:lstStyle/>
            <a:p>
              <a:endParaRPr lang="en-US"/>
            </a:p>
          </p:txBody>
        </p:sp>
        <p:sp>
          <p:nvSpPr>
            <p:cNvPr id="164" name="Freeform 163"/>
            <p:cNvSpPr/>
            <p:nvPr/>
          </p:nvSpPr>
          <p:spPr>
            <a:xfrm rot="4898956">
              <a:off x="3665" y="1251"/>
              <a:ext cx="475" cy="8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tileRect/>
            </a:gradFill>
            <a:ln w="9525">
              <a:noFill/>
            </a:ln>
          </p:spPr>
          <p:txBody>
            <a:bodyPr/>
            <a:lstStyle/>
            <a:p>
              <a:endParaRPr lang="en-US"/>
            </a:p>
          </p:txBody>
        </p:sp>
        <p:sp>
          <p:nvSpPr>
            <p:cNvPr id="165" name="Freeform 164"/>
            <p:cNvSpPr/>
            <p:nvPr/>
          </p:nvSpPr>
          <p:spPr>
            <a:xfrm rot="4898956">
              <a:off x="3804" y="1581"/>
              <a:ext cx="255" cy="12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tileRect/>
            </a:gradFill>
            <a:ln w="9525">
              <a:noFill/>
            </a:ln>
          </p:spPr>
          <p:txBody>
            <a:bodyPr/>
            <a:lstStyle/>
            <a:p>
              <a:endParaRPr lang="en-US"/>
            </a:p>
          </p:txBody>
        </p:sp>
        <p:sp>
          <p:nvSpPr>
            <p:cNvPr id="166" name="Freeform 165"/>
            <p:cNvSpPr/>
            <p:nvPr/>
          </p:nvSpPr>
          <p:spPr>
            <a:xfrm rot="5755659">
              <a:off x="3570" y="1267"/>
              <a:ext cx="464" cy="60"/>
            </a:xfrm>
            <a:custGeom>
              <a:avLst/>
              <a:gdLst/>
              <a:ahLst/>
              <a:cxnLst/>
              <a:rect l="0" t="0" r="0" b="0"/>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tileRect/>
            </a:gradFill>
            <a:ln w="9525">
              <a:noFill/>
            </a:ln>
          </p:spPr>
          <p:txBody>
            <a:bodyPr/>
            <a:lstStyle/>
            <a:p>
              <a:endParaRPr lang="en-US"/>
            </a:p>
          </p:txBody>
        </p:sp>
        <p:sp>
          <p:nvSpPr>
            <p:cNvPr id="167" name="Freeform 166"/>
            <p:cNvSpPr/>
            <p:nvPr/>
          </p:nvSpPr>
          <p:spPr>
            <a:xfrm rot="5755659">
              <a:off x="3618" y="1599"/>
              <a:ext cx="249" cy="95"/>
            </a:xfrm>
            <a:custGeom>
              <a:avLst/>
              <a:gdLst/>
              <a:ahLst/>
              <a:cxnLst/>
              <a:rect l="0" t="0" r="0" b="0"/>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tileRect/>
            </a:gradFill>
            <a:ln w="9525">
              <a:noFill/>
            </a:ln>
          </p:spPr>
          <p:txBody>
            <a:bodyPr/>
            <a:lstStyle/>
            <a:p>
              <a:endParaRPr lang="en-US"/>
            </a:p>
          </p:txBody>
        </p:sp>
        <p:sp>
          <p:nvSpPr>
            <p:cNvPr id="168" name="Freeform 167"/>
            <p:cNvSpPr/>
            <p:nvPr/>
          </p:nvSpPr>
          <p:spPr>
            <a:xfrm flipH="1">
              <a:off x="3553" y="1154"/>
              <a:ext cx="157" cy="478"/>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66FF"/>
              </a:solidFill>
              <a:prstDash val="solid"/>
              <a:headEnd type="none" w="med" len="med"/>
              <a:tailEnd type="none" w="med" len="med"/>
            </a:ln>
          </p:spPr>
          <p:txBody>
            <a:bodyPr/>
            <a:lstStyle/>
            <a:p>
              <a:endParaRPr lang="en-US"/>
            </a:p>
          </p:txBody>
        </p:sp>
        <p:sp>
          <p:nvSpPr>
            <p:cNvPr id="169" name="Freeform 168"/>
            <p:cNvSpPr/>
            <p:nvPr/>
          </p:nvSpPr>
          <p:spPr>
            <a:xfrm flipH="1">
              <a:off x="3268" y="982"/>
              <a:ext cx="687" cy="745"/>
            </a:xfrm>
            <a:custGeom>
              <a:avLst/>
              <a:gdLst>
                <a:gd name="txL" fmla="*/ 0 w 21600"/>
                <a:gd name="txT" fmla="*/ 0 h 21602"/>
                <a:gd name="txR" fmla="*/ 21600 w 21600"/>
                <a:gd name="txB" fmla="*/ 21602 h 21602"/>
              </a:gdLst>
              <a:ahLst/>
              <a:cxnLst>
                <a:cxn ang="270">
                  <a:pos x="5467" y="0"/>
                </a:cxn>
                <a:cxn ang="90">
                  <a:pos x="21588" y="21601"/>
                </a:cxn>
                <a:cxn ang="180">
                  <a:pos x="0" y="20897"/>
                </a:cxn>
              </a:cxnLst>
              <a:rect l="txL" t="txT" r="txR" b="txB"/>
              <a:pathLst>
                <a:path w="21600" h="21602" fill="none">
                  <a:moveTo>
                    <a:pt x="5467" y="0"/>
                  </a:moveTo>
                  <a:arcTo wR="21600" hR="21600" stAng="-4520344" swAng="4632411"/>
                </a:path>
                <a:path w="21600" h="21602" stroke="0">
                  <a:moveTo>
                    <a:pt x="5467" y="0"/>
                  </a:moveTo>
                  <a:arcTo wR="21600" hR="21600" stAng="-4520344" swAng="4632411"/>
                  <a:lnTo>
                    <a:pt x="0" y="20897"/>
                  </a:lnTo>
                  <a:close/>
                </a:path>
              </a:pathLst>
            </a:custGeom>
            <a:noFill/>
            <a:ln w="9525" cap="flat" cmpd="sng">
              <a:solidFill>
                <a:schemeClr val="folHlink"/>
              </a:solidFill>
              <a:prstDash val="solid"/>
              <a:headEnd type="none" w="med" len="med"/>
              <a:tailEnd type="none" w="med" len="med"/>
            </a:ln>
          </p:spPr>
          <p:txBody>
            <a:bodyPr/>
            <a:lstStyle/>
            <a:p>
              <a:endParaRPr lang="en-US"/>
            </a:p>
          </p:txBody>
        </p:sp>
        <p:sp>
          <p:nvSpPr>
            <p:cNvPr id="170" name="Freeform 169"/>
            <p:cNvSpPr/>
            <p:nvPr/>
          </p:nvSpPr>
          <p:spPr>
            <a:xfrm flipV="1">
              <a:off x="3887" y="532"/>
              <a:ext cx="830" cy="661"/>
            </a:xfrm>
            <a:custGeom>
              <a:avLst/>
              <a:gdLst>
                <a:gd name="txL" fmla="*/ 0 w 36729"/>
                <a:gd name="txT" fmla="*/ 0 h 21600"/>
                <a:gd name="txR" fmla="*/ 36729 w 36729"/>
                <a:gd name="txB" fmla="*/ 21600 h 21600"/>
              </a:gdLst>
              <a:ahLst/>
              <a:cxnLst>
                <a:cxn ang="0">
                  <a:pos x="36729" y="10451"/>
                </a:cxn>
                <a:cxn ang="180">
                  <a:pos x="0" y="12197"/>
                </a:cxn>
                <a:cxn ang="270">
                  <a:pos x="17826" y="0"/>
                </a:cxn>
              </a:cxnLst>
              <a:rect l="txL" t="txT" r="txR" b="txB"/>
              <a:pathLst>
                <a:path w="36729" h="21600" fill="none">
                  <a:moveTo>
                    <a:pt x="36729" y="10451"/>
                  </a:moveTo>
                  <a:arcTo wR="21600" hR="21600" stAng="-19863773" swAng="7000918"/>
                </a:path>
                <a:path w="36729" h="21600" stroke="0">
                  <a:moveTo>
                    <a:pt x="36729" y="10451"/>
                  </a:moveTo>
                  <a:arcTo wR="21600" hR="21600" stAng="-19863773" swAng="7000918"/>
                  <a:lnTo>
                    <a:pt x="17826" y="0"/>
                  </a:lnTo>
                  <a:close/>
                </a:path>
              </a:pathLst>
            </a:custGeom>
            <a:noFill/>
            <a:ln w="9525" cap="flat" cmpd="sng">
              <a:solidFill>
                <a:srgbClr val="FF66FF"/>
              </a:solidFill>
              <a:prstDash val="solid"/>
              <a:headEnd type="none" w="med" len="med"/>
              <a:tailEnd type="none" w="med" len="med"/>
            </a:ln>
          </p:spPr>
          <p:txBody>
            <a:bodyPr/>
            <a:lstStyle/>
            <a:p>
              <a:endParaRPr lang="en-US"/>
            </a:p>
          </p:txBody>
        </p:sp>
        <p:sp>
          <p:nvSpPr>
            <p:cNvPr id="171" name="Freeform 170"/>
            <p:cNvSpPr/>
            <p:nvPr/>
          </p:nvSpPr>
          <p:spPr>
            <a:xfrm flipH="1">
              <a:off x="3338" y="862"/>
              <a:ext cx="401" cy="769"/>
            </a:xfrm>
            <a:custGeom>
              <a:avLst/>
              <a:gdLst>
                <a:gd name="txL" fmla="*/ 0 w 28940"/>
                <a:gd name="txT" fmla="*/ 0 h 22305"/>
                <a:gd name="txR" fmla="*/ 28940 w 28940"/>
                <a:gd name="txB" fmla="*/ 22305 h 22305"/>
              </a:gdLst>
              <a:ahLst/>
              <a:cxnLst>
                <a:cxn ang="180">
                  <a:pos x="0" y="1285"/>
                </a:cxn>
                <a:cxn ang="0">
                  <a:pos x="28928" y="22304"/>
                </a:cxn>
                <a:cxn ang="90">
                  <a:pos x="7340" y="21600"/>
                </a:cxn>
              </a:cxnLst>
              <a:rect l="txL" t="txT" r="txR" b="txB"/>
              <a:pathLst>
                <a:path w="28940" h="22305" fill="none">
                  <a:moveTo>
                    <a:pt x="0" y="1285"/>
                  </a:moveTo>
                  <a:arcTo wR="21600" hR="21600" stAng="-6591916" swAng="6703983"/>
                </a:path>
                <a:path w="28940" h="22305" stroke="0">
                  <a:moveTo>
                    <a:pt x="0" y="1285"/>
                  </a:moveTo>
                  <a:arcTo wR="21600" hR="21600" stAng="-6591916" swAng="6703983"/>
                  <a:lnTo>
                    <a:pt x="7340" y="21600"/>
                  </a:lnTo>
                  <a:close/>
                </a:path>
              </a:pathLst>
            </a:custGeom>
            <a:noFill/>
            <a:ln w="9525" cap="flat" cmpd="sng">
              <a:solidFill>
                <a:srgbClr val="FF66FF"/>
              </a:solidFill>
              <a:prstDash val="solid"/>
              <a:headEnd type="none" w="med" len="med"/>
              <a:tailEnd type="none" w="med" len="med"/>
            </a:ln>
          </p:spPr>
          <p:txBody>
            <a:bodyPr/>
            <a:lstStyle/>
            <a:p>
              <a:endParaRPr lang="en-US"/>
            </a:p>
          </p:txBody>
        </p:sp>
        <p:sp>
          <p:nvSpPr>
            <p:cNvPr id="172" name="Freeform 171"/>
            <p:cNvSpPr/>
            <p:nvPr/>
          </p:nvSpPr>
          <p:spPr>
            <a:xfrm flipH="1">
              <a:off x="3053" y="902"/>
              <a:ext cx="652" cy="768"/>
            </a:xfrm>
            <a:custGeom>
              <a:avLst/>
              <a:gdLst>
                <a:gd name="txL" fmla="*/ 0 w 30473"/>
                <a:gd name="txT" fmla="*/ 0 h 22305"/>
                <a:gd name="txR" fmla="*/ 30473 w 30473"/>
                <a:gd name="txB" fmla="*/ 22305 h 22305"/>
              </a:gdLst>
              <a:ahLst/>
              <a:cxnLst>
                <a:cxn ang="180">
                  <a:pos x="0" y="1906"/>
                </a:cxn>
                <a:cxn ang="0">
                  <a:pos x="30461" y="22304"/>
                </a:cxn>
                <a:cxn ang="90">
                  <a:pos x="8873" y="21600"/>
                </a:cxn>
              </a:cxnLst>
              <a:rect l="txL" t="txT" r="txR" b="txB"/>
              <a:pathLst>
                <a:path w="30473" h="22305" fill="none">
                  <a:moveTo>
                    <a:pt x="0" y="1906"/>
                  </a:moveTo>
                  <a:arcTo wR="21600" hR="21600" stAng="-6855218" swAng="6967285"/>
                </a:path>
                <a:path w="30473" h="22305" stroke="0">
                  <a:moveTo>
                    <a:pt x="0" y="1906"/>
                  </a:moveTo>
                  <a:arcTo wR="21600" hR="21600" stAng="-6855218" swAng="6967285"/>
                  <a:lnTo>
                    <a:pt x="8873" y="21600"/>
                  </a:lnTo>
                  <a:close/>
                </a:path>
              </a:pathLst>
            </a:custGeom>
            <a:noFill/>
            <a:ln w="9525" cap="flat" cmpd="sng">
              <a:solidFill>
                <a:schemeClr val="folHlink"/>
              </a:solidFill>
              <a:prstDash val="solid"/>
              <a:headEnd type="none" w="med" len="med"/>
              <a:tailEnd type="none" w="med" len="med"/>
            </a:ln>
          </p:spPr>
          <p:txBody>
            <a:bodyPr/>
            <a:lstStyle/>
            <a:p>
              <a:endParaRPr lang="en-US"/>
            </a:p>
          </p:txBody>
        </p:sp>
        <p:sp>
          <p:nvSpPr>
            <p:cNvPr id="173" name="Freeform 172"/>
            <p:cNvSpPr/>
            <p:nvPr/>
          </p:nvSpPr>
          <p:spPr>
            <a:xfrm flipH="1">
              <a:off x="2996" y="762"/>
              <a:ext cx="768" cy="769"/>
            </a:xfrm>
            <a:custGeom>
              <a:avLst/>
              <a:gdLst>
                <a:gd name="txL" fmla="*/ 0 w 34455"/>
                <a:gd name="txT" fmla="*/ 0 h 22305"/>
                <a:gd name="txR" fmla="*/ 34455 w 34455"/>
                <a:gd name="txB" fmla="*/ 22305 h 22305"/>
              </a:gdLst>
              <a:ahLst/>
              <a:cxnLst>
                <a:cxn ang="180">
                  <a:pos x="0" y="4241"/>
                </a:cxn>
                <a:cxn ang="0">
                  <a:pos x="34443" y="22304"/>
                </a:cxn>
                <a:cxn ang="90">
                  <a:pos x="12855" y="21600"/>
                </a:cxn>
              </a:cxnLst>
              <a:rect l="txL" t="txT" r="txR" b="txB"/>
              <a:pathLst>
                <a:path w="34455" h="22305" fill="none">
                  <a:moveTo>
                    <a:pt x="0" y="4241"/>
                  </a:moveTo>
                  <a:arcTo wR="21600" hR="21600" stAng="-7591281" swAng="7703349"/>
                </a:path>
                <a:path w="34455" h="22305" stroke="0">
                  <a:moveTo>
                    <a:pt x="0" y="4241"/>
                  </a:moveTo>
                  <a:arcTo wR="21600" hR="21600" stAng="-7591281" swAng="7703349"/>
                  <a:lnTo>
                    <a:pt x="12855" y="21600"/>
                  </a:lnTo>
                  <a:close/>
                </a:path>
              </a:pathLst>
            </a:custGeom>
            <a:noFill/>
            <a:ln w="9525" cap="flat" cmpd="sng">
              <a:solidFill>
                <a:schemeClr val="folHlink"/>
              </a:solidFill>
              <a:prstDash val="solid"/>
              <a:headEnd type="none" w="med" len="med"/>
              <a:tailEnd type="none" w="med" len="med"/>
            </a:ln>
          </p:spPr>
          <p:txBody>
            <a:bodyPr/>
            <a:lstStyle/>
            <a:p>
              <a:endParaRPr lang="en-US"/>
            </a:p>
          </p:txBody>
        </p:sp>
        <p:sp>
          <p:nvSpPr>
            <p:cNvPr id="174" name="Freeform 173"/>
            <p:cNvSpPr/>
            <p:nvPr/>
          </p:nvSpPr>
          <p:spPr>
            <a:xfrm>
              <a:off x="3846" y="870"/>
              <a:ext cx="123" cy="769"/>
            </a:xfrm>
            <a:custGeom>
              <a:avLst/>
              <a:gdLst>
                <a:gd name="txL" fmla="*/ 0 w 34812"/>
                <a:gd name="txT" fmla="*/ 0 h 22305"/>
                <a:gd name="txR" fmla="*/ 34812 w 34812"/>
                <a:gd name="txB" fmla="*/ 22305 h 22305"/>
              </a:gdLst>
              <a:ahLst/>
              <a:cxnLst>
                <a:cxn ang="180">
                  <a:pos x="0" y="4512"/>
                </a:cxn>
                <a:cxn ang="0">
                  <a:pos x="34800" y="22304"/>
                </a:cxn>
                <a:cxn ang="90">
                  <a:pos x="13212" y="21600"/>
                </a:cxn>
              </a:cxnLst>
              <a:rect l="txL" t="txT" r="txR" b="txB"/>
              <a:pathLst>
                <a:path w="34812" h="22305" fill="none">
                  <a:moveTo>
                    <a:pt x="0" y="4512"/>
                  </a:moveTo>
                  <a:arcTo wR="21600" hR="21600" stAng="-7662616" swAng="7774684"/>
                </a:path>
                <a:path w="34812" h="22305" stroke="0">
                  <a:moveTo>
                    <a:pt x="0" y="4512"/>
                  </a:moveTo>
                  <a:arcTo wR="21600" hR="21600" stAng="-7662616" swAng="7774684"/>
                  <a:lnTo>
                    <a:pt x="13212" y="21600"/>
                  </a:lnTo>
                  <a:close/>
                </a:path>
              </a:pathLst>
            </a:custGeom>
            <a:noFill/>
            <a:ln w="9525" cap="flat" cmpd="sng">
              <a:solidFill>
                <a:schemeClr val="accent1"/>
              </a:solidFill>
              <a:prstDash val="solid"/>
              <a:headEnd type="none" w="med" len="med"/>
              <a:tailEnd type="none" w="med" len="med"/>
            </a:ln>
          </p:spPr>
          <p:txBody>
            <a:bodyPr/>
            <a:lstStyle/>
            <a:p>
              <a:endParaRPr lang="en-US"/>
            </a:p>
          </p:txBody>
        </p:sp>
        <p:sp>
          <p:nvSpPr>
            <p:cNvPr id="175" name="Freeform 174"/>
            <p:cNvSpPr/>
            <p:nvPr/>
          </p:nvSpPr>
          <p:spPr>
            <a:xfrm>
              <a:off x="3879" y="866"/>
              <a:ext cx="324" cy="769"/>
            </a:xfrm>
            <a:custGeom>
              <a:avLst/>
              <a:gdLst>
                <a:gd name="txL" fmla="*/ 0 w 34812"/>
                <a:gd name="txT" fmla="*/ 0 h 22305"/>
                <a:gd name="txR" fmla="*/ 34812 w 34812"/>
                <a:gd name="txB" fmla="*/ 22305 h 22305"/>
              </a:gdLst>
              <a:ahLst/>
              <a:cxnLst>
                <a:cxn ang="180">
                  <a:pos x="0" y="4512"/>
                </a:cxn>
                <a:cxn ang="0">
                  <a:pos x="34800" y="22304"/>
                </a:cxn>
                <a:cxn ang="90">
                  <a:pos x="13212" y="21600"/>
                </a:cxn>
              </a:cxnLst>
              <a:rect l="txL" t="txT" r="txR" b="txB"/>
              <a:pathLst>
                <a:path w="34812" h="22305" fill="none">
                  <a:moveTo>
                    <a:pt x="0" y="4512"/>
                  </a:moveTo>
                  <a:arcTo wR="21600" hR="21600" stAng="-7662616" swAng="7774684"/>
                </a:path>
                <a:path w="34812" h="22305" stroke="0">
                  <a:moveTo>
                    <a:pt x="0" y="4512"/>
                  </a:moveTo>
                  <a:arcTo wR="21600" hR="21600" stAng="-7662616" swAng="7774684"/>
                  <a:lnTo>
                    <a:pt x="13212" y="21600"/>
                  </a:lnTo>
                  <a:close/>
                </a:path>
              </a:pathLst>
            </a:custGeom>
            <a:noFill/>
            <a:ln w="9525" cap="flat" cmpd="sng">
              <a:solidFill>
                <a:srgbClr val="FF0000"/>
              </a:solidFill>
              <a:prstDash val="solid"/>
              <a:headEnd type="none" w="med" len="med"/>
              <a:tailEnd type="none" w="med" len="med"/>
            </a:ln>
          </p:spPr>
          <p:txBody>
            <a:bodyPr/>
            <a:lstStyle/>
            <a:p>
              <a:endParaRPr lang="en-US"/>
            </a:p>
          </p:txBody>
        </p:sp>
        <p:sp>
          <p:nvSpPr>
            <p:cNvPr id="176" name="Freeform 175"/>
            <p:cNvSpPr/>
            <p:nvPr/>
          </p:nvSpPr>
          <p:spPr>
            <a:xfrm>
              <a:off x="3907" y="766"/>
              <a:ext cx="461" cy="769"/>
            </a:xfrm>
            <a:custGeom>
              <a:avLst/>
              <a:gdLst>
                <a:gd name="txL" fmla="*/ 0 w 34812"/>
                <a:gd name="txT" fmla="*/ 0 h 22305"/>
                <a:gd name="txR" fmla="*/ 34812 w 34812"/>
                <a:gd name="txB" fmla="*/ 22305 h 22305"/>
              </a:gdLst>
              <a:ahLst/>
              <a:cxnLst>
                <a:cxn ang="180">
                  <a:pos x="0" y="4512"/>
                </a:cxn>
                <a:cxn ang="0">
                  <a:pos x="34800" y="22304"/>
                </a:cxn>
                <a:cxn ang="90">
                  <a:pos x="13212" y="21600"/>
                </a:cxn>
              </a:cxnLst>
              <a:rect l="txL" t="txT" r="txR" b="txB"/>
              <a:pathLst>
                <a:path w="34812" h="22305" fill="none">
                  <a:moveTo>
                    <a:pt x="0" y="4512"/>
                  </a:moveTo>
                  <a:arcTo wR="21600" hR="21600" stAng="-7662616" swAng="7774684"/>
                </a:path>
                <a:path w="34812" h="22305" stroke="0">
                  <a:moveTo>
                    <a:pt x="0" y="4512"/>
                  </a:moveTo>
                  <a:arcTo wR="21600" hR="21600" stAng="-7662616" swAng="7774684"/>
                  <a:lnTo>
                    <a:pt x="13212" y="21600"/>
                  </a:lnTo>
                  <a:close/>
                </a:path>
              </a:pathLst>
            </a:custGeom>
            <a:noFill/>
            <a:ln w="9525" cap="flat" cmpd="sng">
              <a:solidFill>
                <a:srgbClr val="FF66FF"/>
              </a:solidFill>
              <a:prstDash val="solid"/>
              <a:headEnd type="none" w="med" len="med"/>
              <a:tailEnd type="none" w="med" len="med"/>
            </a:ln>
          </p:spPr>
          <p:txBody>
            <a:bodyPr/>
            <a:lstStyle/>
            <a:p>
              <a:endParaRPr lang="en-US"/>
            </a:p>
          </p:txBody>
        </p:sp>
        <p:sp>
          <p:nvSpPr>
            <p:cNvPr id="177" name="Freeform 176"/>
            <p:cNvSpPr/>
            <p:nvPr/>
          </p:nvSpPr>
          <p:spPr>
            <a:xfrm>
              <a:off x="3996" y="1236"/>
              <a:ext cx="156" cy="478"/>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66FF"/>
              </a:solidFill>
              <a:prstDash val="solid"/>
              <a:headEnd type="none" w="med" len="med"/>
              <a:tailEnd type="none" w="med" len="med"/>
            </a:ln>
          </p:spPr>
          <p:txBody>
            <a:bodyPr/>
            <a:lstStyle/>
            <a:p>
              <a:endParaRPr lang="en-US"/>
            </a:p>
          </p:txBody>
        </p:sp>
        <p:sp>
          <p:nvSpPr>
            <p:cNvPr id="178" name="Freeform 177"/>
            <p:cNvSpPr/>
            <p:nvPr/>
          </p:nvSpPr>
          <p:spPr>
            <a:xfrm rot="-1939245" flipV="1">
              <a:off x="3752" y="1079"/>
              <a:ext cx="142" cy="270"/>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solidFill>
              <a:prstDash val="solid"/>
              <a:headEnd type="none" w="med" len="med"/>
              <a:tailEnd type="none" w="med" len="med"/>
            </a:ln>
          </p:spPr>
          <p:txBody>
            <a:bodyPr/>
            <a:lstStyle/>
            <a:p>
              <a:endParaRPr lang="en-US"/>
            </a:p>
          </p:txBody>
        </p:sp>
        <p:sp>
          <p:nvSpPr>
            <p:cNvPr id="179" name="Freeform 178"/>
            <p:cNvSpPr/>
            <p:nvPr/>
          </p:nvSpPr>
          <p:spPr>
            <a:xfrm flipH="1">
              <a:off x="2952" y="647"/>
              <a:ext cx="821" cy="769"/>
            </a:xfrm>
            <a:custGeom>
              <a:avLst/>
              <a:gdLst>
                <a:gd name="txL" fmla="*/ 0 w 36830"/>
                <a:gd name="txT" fmla="*/ 0 h 22305"/>
                <a:gd name="txR" fmla="*/ 36830 w 36830"/>
                <a:gd name="txB" fmla="*/ 22305 h 22305"/>
              </a:gdLst>
              <a:ahLst/>
              <a:cxnLst>
                <a:cxn ang="180">
                  <a:pos x="0" y="6282"/>
                </a:cxn>
                <a:cxn ang="0">
                  <a:pos x="36818" y="22304"/>
                </a:cxn>
                <a:cxn ang="90">
                  <a:pos x="15230" y="21600"/>
                </a:cxn>
              </a:cxnLst>
              <a:rect l="txL" t="txT" r="txR" b="txB"/>
              <a:pathLst>
                <a:path w="36830" h="22305" fill="none">
                  <a:moveTo>
                    <a:pt x="0" y="6282"/>
                  </a:moveTo>
                  <a:arcTo wR="21600" hR="21600" stAng="-8090097" swAng="8202165"/>
                </a:path>
                <a:path w="36830" h="22305" stroke="0">
                  <a:moveTo>
                    <a:pt x="0" y="6282"/>
                  </a:moveTo>
                  <a:arcTo wR="21600" hR="21600" stAng="-8090097" swAng="8202165"/>
                  <a:lnTo>
                    <a:pt x="15230" y="21600"/>
                  </a:lnTo>
                  <a:close/>
                </a:path>
              </a:pathLst>
            </a:custGeom>
            <a:noFill/>
            <a:ln w="9525" cap="flat" cmpd="sng">
              <a:solidFill>
                <a:schemeClr val="folHlink"/>
              </a:solidFill>
              <a:prstDash val="solid"/>
              <a:headEnd type="none" w="med" len="med"/>
              <a:tailEnd type="none" w="med" len="med"/>
            </a:ln>
          </p:spPr>
          <p:txBody>
            <a:bodyPr/>
            <a:lstStyle/>
            <a:p>
              <a:endParaRPr lang="en-US"/>
            </a:p>
          </p:txBody>
        </p:sp>
        <p:sp>
          <p:nvSpPr>
            <p:cNvPr id="180" name="Freeform 179"/>
            <p:cNvSpPr/>
            <p:nvPr/>
          </p:nvSpPr>
          <p:spPr>
            <a:xfrm flipH="1">
              <a:off x="3184" y="485"/>
              <a:ext cx="597" cy="745"/>
            </a:xfrm>
            <a:custGeom>
              <a:avLst/>
              <a:gdLst>
                <a:gd name="txL" fmla="*/ 0 w 31881"/>
                <a:gd name="txT" fmla="*/ 0 h 21600"/>
                <a:gd name="txR" fmla="*/ 31881 w 31881"/>
                <a:gd name="txB" fmla="*/ 21600 h 21600"/>
              </a:gdLst>
              <a:ahLst/>
              <a:cxnLst>
                <a:cxn ang="180">
                  <a:pos x="0" y="10015"/>
                </a:cxn>
                <a:cxn ang="0">
                  <a:pos x="31880" y="4859"/>
                </a:cxn>
                <a:cxn ang="90">
                  <a:pos x="18231" y="21600"/>
                </a:cxn>
              </a:cxnLst>
              <a:rect l="txL" t="txT" r="txR" b="txB"/>
              <a:pathLst>
                <a:path w="31881" h="21600" fill="none">
                  <a:moveTo>
                    <a:pt x="0" y="10015"/>
                  </a:moveTo>
                  <a:arcTo wR="21600" hR="21600" stAng="-8853950" swAng="5805379"/>
                </a:path>
                <a:path w="31881" h="21600" stroke="0">
                  <a:moveTo>
                    <a:pt x="0" y="10015"/>
                  </a:moveTo>
                  <a:arcTo wR="21600" hR="21600" stAng="-8853950" swAng="5805379"/>
                  <a:lnTo>
                    <a:pt x="18231" y="21600"/>
                  </a:lnTo>
                  <a:close/>
                </a:path>
              </a:pathLst>
            </a:custGeom>
            <a:noFill/>
            <a:ln w="9525" cap="flat" cmpd="sng">
              <a:solidFill>
                <a:schemeClr val="accent1"/>
              </a:solidFill>
              <a:prstDash val="solid"/>
              <a:headEnd type="none" w="med" len="med"/>
              <a:tailEnd type="none" w="med" len="med"/>
            </a:ln>
          </p:spPr>
          <p:txBody>
            <a:bodyPr/>
            <a:lstStyle/>
            <a:p>
              <a:endParaRPr lang="en-US"/>
            </a:p>
          </p:txBody>
        </p:sp>
        <p:sp>
          <p:nvSpPr>
            <p:cNvPr id="181" name="Freeform 180"/>
            <p:cNvSpPr/>
            <p:nvPr/>
          </p:nvSpPr>
          <p:spPr>
            <a:xfrm>
              <a:off x="3822" y="798"/>
              <a:ext cx="246" cy="745"/>
            </a:xfrm>
            <a:custGeom>
              <a:avLst/>
              <a:gdLst>
                <a:gd name="txL" fmla="*/ 0 w 31146"/>
                <a:gd name="txT" fmla="*/ 0 h 21600"/>
                <a:gd name="txR" fmla="*/ 31146 w 31146"/>
                <a:gd name="txB" fmla="*/ 21600 h 21600"/>
              </a:gdLst>
              <a:ahLst/>
              <a:cxnLst>
                <a:cxn ang="180">
                  <a:pos x="0" y="4512"/>
                </a:cxn>
                <a:cxn ang="0">
                  <a:pos x="31145" y="9560"/>
                </a:cxn>
                <a:cxn ang="90">
                  <a:pos x="13212" y="21600"/>
                </a:cxn>
              </a:cxnLst>
              <a:rect l="txL" t="txT" r="txR" b="txB"/>
              <a:pathLst>
                <a:path w="31146" h="21600" fill="none">
                  <a:moveTo>
                    <a:pt x="0" y="4512"/>
                  </a:moveTo>
                  <a:arcTo wR="21600" hR="21600" stAng="-7662616" swAng="5630000"/>
                </a:path>
                <a:path w="31146" h="21600" stroke="0">
                  <a:moveTo>
                    <a:pt x="0" y="4512"/>
                  </a:moveTo>
                  <a:arcTo wR="21600" hR="21600" stAng="-7662616" swAng="5630000"/>
                  <a:lnTo>
                    <a:pt x="13212" y="21600"/>
                  </a:lnTo>
                  <a:close/>
                </a:path>
              </a:pathLst>
            </a:custGeom>
            <a:noFill/>
            <a:ln w="9525" cap="flat" cmpd="sng">
              <a:solidFill>
                <a:schemeClr val="accent2"/>
              </a:solidFill>
              <a:prstDash val="solid"/>
              <a:headEnd type="none" w="med" len="med"/>
              <a:tailEnd type="none" w="med" len="med"/>
            </a:ln>
          </p:spPr>
          <p:txBody>
            <a:bodyPr/>
            <a:lstStyle/>
            <a:p>
              <a:endParaRPr lang="en-US"/>
            </a:p>
          </p:txBody>
        </p:sp>
        <p:sp>
          <p:nvSpPr>
            <p:cNvPr id="182" name="Freeform 181"/>
            <p:cNvSpPr/>
            <p:nvPr/>
          </p:nvSpPr>
          <p:spPr>
            <a:xfrm flipH="1">
              <a:off x="3086" y="1193"/>
              <a:ext cx="351" cy="493"/>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0000"/>
              </a:solidFill>
              <a:prstDash val="solid"/>
              <a:headEnd type="none" w="med" len="med"/>
              <a:tailEnd type="none" w="med" len="med"/>
            </a:ln>
          </p:spPr>
          <p:txBody>
            <a:bodyPr/>
            <a:lstStyle/>
            <a:p>
              <a:endParaRPr lang="en-US"/>
            </a:p>
          </p:txBody>
        </p:sp>
        <p:sp>
          <p:nvSpPr>
            <p:cNvPr id="183" name="Freeform 182"/>
            <p:cNvSpPr/>
            <p:nvPr/>
          </p:nvSpPr>
          <p:spPr>
            <a:xfrm flipH="1">
              <a:off x="3251" y="673"/>
              <a:ext cx="225" cy="492"/>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0000"/>
              </a:solidFill>
              <a:prstDash val="solid"/>
              <a:headEnd type="none" w="med" len="med"/>
              <a:tailEnd type="none" w="med" len="med"/>
            </a:ln>
          </p:spPr>
          <p:txBody>
            <a:bodyPr/>
            <a:lstStyle/>
            <a:p>
              <a:endParaRPr lang="en-US"/>
            </a:p>
          </p:txBody>
        </p:sp>
        <p:sp>
          <p:nvSpPr>
            <p:cNvPr id="184" name="Freeform 183"/>
            <p:cNvSpPr/>
            <p:nvPr/>
          </p:nvSpPr>
          <p:spPr>
            <a:xfrm flipH="1">
              <a:off x="3510" y="526"/>
              <a:ext cx="135" cy="492"/>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0000"/>
              </a:solidFill>
              <a:prstDash val="solid"/>
              <a:headEnd type="none" w="med" len="med"/>
              <a:tailEnd type="none" w="med" len="med"/>
            </a:ln>
          </p:spPr>
          <p:txBody>
            <a:bodyPr/>
            <a:lstStyle/>
            <a:p>
              <a:endParaRPr lang="en-US"/>
            </a:p>
          </p:txBody>
        </p:sp>
        <p:sp>
          <p:nvSpPr>
            <p:cNvPr id="185" name="Freeform 184"/>
            <p:cNvSpPr/>
            <p:nvPr/>
          </p:nvSpPr>
          <p:spPr>
            <a:xfrm>
              <a:off x="4351" y="1121"/>
              <a:ext cx="326" cy="518"/>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66FF"/>
              </a:solidFill>
              <a:prstDash val="solid"/>
              <a:headEnd type="none" w="med" len="med"/>
              <a:tailEnd type="none" w="med" len="med"/>
            </a:ln>
          </p:spPr>
          <p:txBody>
            <a:bodyPr/>
            <a:lstStyle/>
            <a:p>
              <a:endParaRPr lang="en-US"/>
            </a:p>
          </p:txBody>
        </p:sp>
        <p:sp>
          <p:nvSpPr>
            <p:cNvPr id="186" name="Freeform 185"/>
            <p:cNvSpPr/>
            <p:nvPr/>
          </p:nvSpPr>
          <p:spPr>
            <a:xfrm>
              <a:off x="4182" y="859"/>
              <a:ext cx="490" cy="345"/>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0000"/>
              </a:solidFill>
              <a:prstDash val="solid"/>
              <a:headEnd type="none" w="med" len="med"/>
              <a:tailEnd type="none" w="med" len="med"/>
            </a:ln>
          </p:spPr>
          <p:txBody>
            <a:bodyPr/>
            <a:lstStyle/>
            <a:p>
              <a:endParaRPr lang="en-US"/>
            </a:p>
          </p:txBody>
        </p:sp>
        <p:sp>
          <p:nvSpPr>
            <p:cNvPr id="187" name="Freeform 186"/>
            <p:cNvSpPr/>
            <p:nvPr/>
          </p:nvSpPr>
          <p:spPr>
            <a:xfrm>
              <a:off x="4200" y="493"/>
              <a:ext cx="214" cy="463"/>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rgbClr val="FF0000"/>
              </a:solidFill>
              <a:prstDash val="solid"/>
              <a:headEnd type="none" w="med" len="med"/>
              <a:tailEnd type="none" w="med" len="med"/>
            </a:ln>
          </p:spPr>
          <p:txBody>
            <a:bodyPr/>
            <a:lstStyle/>
            <a:p>
              <a:endParaRPr lang="en-US"/>
            </a:p>
          </p:txBody>
        </p:sp>
        <p:sp>
          <p:nvSpPr>
            <p:cNvPr id="188" name="Freeform 187"/>
            <p:cNvSpPr/>
            <p:nvPr/>
          </p:nvSpPr>
          <p:spPr>
            <a:xfrm rot="20253369">
              <a:off x="3988" y="878"/>
              <a:ext cx="144" cy="271"/>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solidFill>
              <a:prstDash val="solid"/>
              <a:headEnd type="none" w="med" len="med"/>
              <a:tailEnd type="none" w="med" len="med"/>
            </a:ln>
          </p:spPr>
          <p:txBody>
            <a:bodyPr/>
            <a:lstStyle/>
            <a:p>
              <a:endParaRPr lang="en-US"/>
            </a:p>
          </p:txBody>
        </p:sp>
        <p:sp>
          <p:nvSpPr>
            <p:cNvPr id="189" name="Freeform 188"/>
            <p:cNvSpPr/>
            <p:nvPr/>
          </p:nvSpPr>
          <p:spPr>
            <a:xfrm rot="-20253369" flipH="1">
              <a:off x="3479" y="870"/>
              <a:ext cx="142" cy="272"/>
            </a:xfrm>
            <a:custGeom>
              <a:avLst/>
              <a:gdLst/>
              <a:ahLst/>
              <a:cxnLst/>
              <a:rect l="0" t="0" r="0" b="0"/>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solidFill>
              <a:prstDash val="solid"/>
              <a:headEnd type="none" w="med" len="med"/>
              <a:tailEnd type="none" w="med" len="med"/>
            </a:ln>
          </p:spPr>
          <p:txBody>
            <a:bodyPr/>
            <a:lstStyle/>
            <a:p>
              <a:endParaRPr lang="en-US"/>
            </a:p>
          </p:txBody>
        </p:sp>
      </p:grpSp>
      <p:pic>
        <p:nvPicPr>
          <p:cNvPr id="190" name="Picture 5" descr="FIREWRK8"/>
          <p:cNvPicPr>
            <a:picLocks noChangeAspect="1"/>
          </p:cNvPicPr>
          <p:nvPr/>
        </p:nvPicPr>
        <p:blipFill>
          <a:blip r:embed="rId3"/>
          <a:stretch>
            <a:fillRect/>
          </a:stretch>
        </p:blipFill>
        <p:spPr>
          <a:xfrm flipH="1">
            <a:off x="7489350" y="1676400"/>
            <a:ext cx="3744674" cy="2590800"/>
          </a:xfrm>
          <a:prstGeom prst="rect">
            <a:avLst/>
          </a:prstGeom>
          <a:noFill/>
          <a:ln w="9525">
            <a:noFill/>
          </a:ln>
        </p:spPr>
      </p:pic>
      <p:grpSp>
        <p:nvGrpSpPr>
          <p:cNvPr id="191" name="Group 18"/>
          <p:cNvGrpSpPr/>
          <p:nvPr/>
        </p:nvGrpSpPr>
        <p:grpSpPr>
          <a:xfrm>
            <a:off x="44727" y="2971800"/>
            <a:ext cx="2438142" cy="1753344"/>
            <a:chOff x="5225" y="9335"/>
            <a:chExt cx="2520" cy="1750"/>
          </a:xfrm>
        </p:grpSpPr>
        <p:sp>
          <p:nvSpPr>
            <p:cNvPr id="19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4" cstate="print"/>
              <a:srcRect/>
              <a:stretch>
                <a:fillRect/>
              </a:stretch>
            </a:blipFill>
            <a:ln w="9525">
              <a:noFill/>
              <a:round/>
            </a:ln>
            <a:effectLst>
              <a:outerShdw dist="107763" dir="2700000" algn="ctr" rotWithShape="0">
                <a:srgbClr val="C0C0C0"/>
              </a:outerShdw>
            </a:effec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pic>
          <p:nvPicPr>
            <p:cNvPr id="193" name="Picture 26" descr="cosmoS"/>
            <p:cNvPicPr>
              <a:picLocks noChangeAspect="1"/>
            </p:cNvPicPr>
            <p:nvPr/>
          </p:nvPicPr>
          <p:blipFill>
            <a:blip r:embed="rId5"/>
            <a:stretch>
              <a:fillRect/>
            </a:stretch>
          </p:blipFill>
          <p:spPr>
            <a:xfrm>
              <a:off x="6302" y="9335"/>
              <a:ext cx="1080" cy="888"/>
            </a:xfrm>
            <a:prstGeom prst="rect">
              <a:avLst/>
            </a:prstGeom>
            <a:noFill/>
            <a:ln w="9525">
              <a:noFill/>
            </a:ln>
          </p:spPr>
        </p:pic>
        <p:pic>
          <p:nvPicPr>
            <p:cNvPr id="194" name="Picture 25" descr="BOOK2"/>
            <p:cNvPicPr>
              <a:picLocks noChangeAspect="1"/>
            </p:cNvPicPr>
            <p:nvPr/>
          </p:nvPicPr>
          <p:blipFill>
            <a:blip r:embed="rId6"/>
            <a:stretch>
              <a:fillRect/>
            </a:stretch>
          </p:blipFill>
          <p:spPr>
            <a:xfrm>
              <a:off x="6014" y="10122"/>
              <a:ext cx="1260" cy="900"/>
            </a:xfrm>
            <a:prstGeom prst="rect">
              <a:avLst/>
            </a:prstGeom>
            <a:noFill/>
            <a:ln w="9525">
              <a:noFill/>
            </a:ln>
          </p:spPr>
        </p:pic>
        <p:pic>
          <p:nvPicPr>
            <p:cNvPr id="195" name="Picture 24" descr="BOOK1"/>
            <p:cNvPicPr>
              <a:picLocks noChangeAspect="1"/>
            </p:cNvPicPr>
            <p:nvPr/>
          </p:nvPicPr>
          <p:blipFill>
            <a:blip r:embed="rId7"/>
            <a:stretch>
              <a:fillRect/>
            </a:stretch>
          </p:blipFill>
          <p:spPr>
            <a:xfrm>
              <a:off x="5842" y="9848"/>
              <a:ext cx="1635" cy="795"/>
            </a:xfrm>
            <a:prstGeom prst="rect">
              <a:avLst/>
            </a:prstGeom>
            <a:noFill/>
            <a:ln w="9525">
              <a:noFill/>
            </a:ln>
          </p:spPr>
        </p:pic>
        <p:pic>
          <p:nvPicPr>
            <p:cNvPr id="196" name="Picture 23" descr="QUILLPEN"/>
            <p:cNvPicPr>
              <a:picLocks noChangeAspect="1"/>
            </p:cNvPicPr>
            <p:nvPr/>
          </p:nvPicPr>
          <p:blipFill>
            <a:blip r:embed="rId8"/>
            <a:stretch>
              <a:fillRect/>
            </a:stretch>
          </p:blipFill>
          <p:spPr>
            <a:xfrm>
              <a:off x="5615" y="9336"/>
              <a:ext cx="702" cy="1396"/>
            </a:xfrm>
            <a:prstGeom prst="rect">
              <a:avLst/>
            </a:prstGeom>
            <a:noFill/>
            <a:ln w="9525">
              <a:noFill/>
            </a:ln>
          </p:spPr>
        </p:pic>
        <p:sp>
          <p:nvSpPr>
            <p:cNvPr id="197" name="Text Box 22"/>
            <p:cNvSpPr txBox="1"/>
            <p:nvPr/>
          </p:nvSpPr>
          <p:spPr>
            <a:xfrm>
              <a:off x="5867" y="9897"/>
              <a:ext cx="900" cy="540"/>
            </a:xfrm>
            <a:prstGeom prst="rect">
              <a:avLst/>
            </a:prstGeom>
            <a:noFill/>
            <a:ln w="9525">
              <a:noFill/>
            </a:ln>
          </p:spPr>
          <p:txBody>
            <a:bodyPr/>
            <a:lstStyle/>
            <a:p>
              <a:pPr algn="r" eaLnBrk="1" hangingPunct="1"/>
              <a:r>
                <a:rPr sz="800" b="1">
                  <a:latin typeface="VnBangkok"/>
                  <a:cs typeface="Times New Roman" panose="02020603050405020304" pitchFamily="18" charset="0"/>
                </a:rPr>
                <a:t> </a:t>
              </a:r>
              <a:endParaRPr sz="4800">
                <a:latin typeface="Calibri" panose="020F0502020204030204" pitchFamily="34" charset="0"/>
                <a:ea typeface="Times New Roman" panose="02020603050405020304" pitchFamily="18" charset="0"/>
              </a:endParaRPr>
            </a:p>
          </p:txBody>
        </p:sp>
        <p:sp>
          <p:nvSpPr>
            <p:cNvPr id="198" name="Text Box 21"/>
            <p:cNvSpPr txBox="1"/>
            <p:nvPr/>
          </p:nvSpPr>
          <p:spPr>
            <a:xfrm>
              <a:off x="6665" y="9863"/>
              <a:ext cx="577" cy="370"/>
            </a:xfrm>
            <a:prstGeom prst="rect">
              <a:avLst/>
            </a:prstGeom>
            <a:noFill/>
            <a:ln w="9525">
              <a:noFill/>
            </a:ln>
          </p:spPr>
          <p:txBody>
            <a:bodyPr/>
            <a:lstStyle/>
            <a:p>
              <a:pPr eaLnBrk="1" hangingPunct="1"/>
              <a:endParaRPr sz="4800">
                <a:latin typeface="Calibri" panose="020F0502020204030204" pitchFamily="34" charset="0"/>
                <a:ea typeface="Arial" panose="020B0604020202020204" pitchFamily="34" charset="0"/>
              </a:endParaRPr>
            </a:p>
          </p:txBody>
        </p:sp>
        <p:sp>
          <p:nvSpPr>
            <p:cNvPr id="199" name="WordArt 20"/>
            <p:cNvSpPr>
              <a:spLocks noTextEdit="1"/>
            </p:cNvSpPr>
            <p:nvPr/>
          </p:nvSpPr>
          <p:spPr>
            <a:xfrm rot="1334491">
              <a:off x="6130" y="10696"/>
              <a:ext cx="600" cy="125"/>
            </a:xfrm>
            <a:prstGeom prst="rect">
              <a:avLst/>
            </a:prstGeom>
          </p:spPr>
          <p:txBody>
            <a:bodyPr wrap="none" fromWordArt="1">
              <a:prstTxWarp prst="textPlain">
                <a:avLst>
                  <a:gd name="adj" fmla="val 59282"/>
                </a:avLst>
              </a:prstTxWarp>
              <a:normAutofit fontScale="25000" lnSpcReduction="20000"/>
            </a:bodyPr>
            <a:lstStyle/>
            <a:p>
              <a:pPr algn="ctr"/>
              <a:r>
                <a:rPr lang="en-US" sz="1800" b="1">
                  <a:solidFill>
                    <a:srgbClr val="FFFFFF"/>
                  </a:solidFill>
                  <a:latin typeface="VNbritannic" charset="0"/>
                  <a:ea typeface="VNbritannic" charset="0"/>
                </a:rPr>
                <a:t>NÀM </a:t>
              </a:r>
            </a:p>
          </p:txBody>
        </p:sp>
        <p:sp>
          <p:nvSpPr>
            <p:cNvPr id="200" name="Text Box 19"/>
            <p:cNvSpPr txBox="1"/>
            <p:nvPr/>
          </p:nvSpPr>
          <p:spPr>
            <a:xfrm>
              <a:off x="6623" y="10049"/>
              <a:ext cx="720" cy="540"/>
            </a:xfrm>
            <a:prstGeom prst="rect">
              <a:avLst/>
            </a:prstGeom>
            <a:noFill/>
            <a:ln w="9525">
              <a:noFill/>
            </a:ln>
          </p:spPr>
          <p:txBody>
            <a:bodyPr/>
            <a:lstStyle/>
            <a:p>
              <a:pPr eaLnBrk="1" hangingPunct="1"/>
              <a:endParaRPr sz="4800">
                <a:latin typeface="Calibri" panose="020F0502020204030204" pitchFamily="34" charset="0"/>
                <a:ea typeface="Arial" panose="020B0604020202020204" pitchFamily="34" charset="0"/>
              </a:endParaRPr>
            </a:p>
          </p:txBody>
        </p:sp>
      </p:grpSp>
      <p:sp>
        <p:nvSpPr>
          <p:cNvPr id="202" name="Rectangle 201"/>
          <p:cNvSpPr/>
          <p:nvPr/>
        </p:nvSpPr>
        <p:spPr>
          <a:xfrm>
            <a:off x="1042814" y="2109191"/>
            <a:ext cx="9196758" cy="3048001"/>
          </a:xfrm>
          <a:prstGeom prst="rect">
            <a:avLst/>
          </a:prstGeom>
          <a:noFill/>
          <a:ln>
            <a:noFill/>
          </a:ln>
        </p:spPr>
        <p:txBody>
          <a:bodyPr spcFirstLastPara="1" lIns="83119" tIns="41559" rIns="83119" bIns="41559">
            <a:prstTxWarp prst="textArchUp">
              <a:avLst>
                <a:gd name="adj" fmla="val 10795069"/>
              </a:avLst>
            </a:prstTxWarp>
            <a:spAutoFit/>
          </a:bodyPr>
          <a:lstStyle/>
          <a:p>
            <a:pPr algn="ctr">
              <a:defRPr/>
            </a:pPr>
            <a:r>
              <a:rPr lang="en-US" sz="3200" b="1" dirty="0">
                <a:ln w="12700">
                  <a:solidFill>
                    <a:srgbClr val="660033"/>
                  </a:solidFill>
                  <a:prstDash val="solid"/>
                </a:ln>
                <a:solidFill>
                  <a:srgbClr val="003300"/>
                </a:solidFill>
                <a:effectLst>
                  <a:outerShdw blurRad="41275" dist="20320" dir="1800000" algn="tl" rotWithShape="0">
                    <a:srgbClr val="000000">
                      <a:alpha val="40000"/>
                    </a:srgbClr>
                  </a:outerShdw>
                </a:effectLst>
              </a:rPr>
              <a:t>CHÀO MỪNG </a:t>
            </a:r>
            <a:r>
              <a:rPr lang="en-US" sz="3200" b="1" dirty="0" smtClean="0">
                <a:ln w="12700">
                  <a:solidFill>
                    <a:srgbClr val="660033"/>
                  </a:solidFill>
                  <a:prstDash val="solid"/>
                </a:ln>
                <a:solidFill>
                  <a:srgbClr val="003300"/>
                </a:solidFill>
                <a:effectLst>
                  <a:outerShdw blurRad="41275" dist="20320" dir="1800000" algn="tl" rotWithShape="0">
                    <a:srgbClr val="000000">
                      <a:alpha val="40000"/>
                    </a:srgbClr>
                  </a:outerShdw>
                </a:effectLst>
              </a:rPr>
              <a:t>QUÝ </a:t>
            </a:r>
            <a:r>
              <a:rPr lang="en-US" sz="3200" b="1" dirty="0">
                <a:ln w="12700">
                  <a:solidFill>
                    <a:srgbClr val="660033"/>
                  </a:solidFill>
                  <a:prstDash val="solid"/>
                </a:ln>
                <a:solidFill>
                  <a:srgbClr val="003300"/>
                </a:solidFill>
                <a:effectLst>
                  <a:outerShdw blurRad="41275" dist="20320" dir="1800000" algn="tl" rotWithShape="0">
                    <a:srgbClr val="000000">
                      <a:alpha val="40000"/>
                    </a:srgbClr>
                  </a:outerShdw>
                </a:effectLst>
              </a:rPr>
              <a:t>THẦY CÔ GIÁO</a:t>
            </a:r>
          </a:p>
          <a:p>
            <a:pPr algn="ctr">
              <a:defRPr/>
            </a:pPr>
            <a:r>
              <a:rPr lang="en-US" sz="3200" b="1" dirty="0">
                <a:ln w="12700">
                  <a:solidFill>
                    <a:srgbClr val="660033"/>
                  </a:solidFill>
                  <a:prstDash val="solid"/>
                </a:ln>
                <a:solidFill>
                  <a:srgbClr val="003300"/>
                </a:solidFill>
                <a:effectLst>
                  <a:outerShdw blurRad="41275" dist="20320" dir="1800000" algn="tl" rotWithShape="0">
                    <a:srgbClr val="000000">
                      <a:alpha val="40000"/>
                    </a:srgbClr>
                  </a:outerShdw>
                </a:effectLst>
              </a:rPr>
              <a:t> ĐÃ VỀ DỰ </a:t>
            </a:r>
            <a:r>
              <a:rPr lang="en-US" sz="3200" b="1" dirty="0" smtClean="0">
                <a:ln w="12700">
                  <a:solidFill>
                    <a:srgbClr val="660033"/>
                  </a:solidFill>
                  <a:prstDash val="solid"/>
                </a:ln>
                <a:solidFill>
                  <a:srgbClr val="003300"/>
                </a:solidFill>
                <a:effectLst>
                  <a:outerShdw blurRad="41275" dist="20320" dir="1800000" algn="tl" rotWithShape="0">
                    <a:srgbClr val="000000">
                      <a:alpha val="40000"/>
                    </a:srgbClr>
                  </a:outerShdw>
                </a:effectLst>
              </a:rPr>
              <a:t>GIỜ THĂM LỚP</a:t>
            </a:r>
            <a:endParaRPr lang="en-US" sz="3200" b="1" dirty="0">
              <a:ln w="12700">
                <a:solidFill>
                  <a:srgbClr val="660033"/>
                </a:solidFill>
                <a:prstDash val="solid"/>
              </a:ln>
              <a:solidFill>
                <a:srgbClr val="003300"/>
              </a:solidFill>
              <a:effectLst>
                <a:outerShdw blurRad="41275" dist="20320" dir="1800000" algn="tl" rotWithShape="0">
                  <a:srgbClr val="000000">
                    <a:alpha val="40000"/>
                  </a:srgbClr>
                </a:outerShdw>
              </a:effectLst>
            </a:endParaRPr>
          </a:p>
          <a:p>
            <a:pPr algn="ctr">
              <a:defRPr/>
            </a:pPr>
            <a:endParaRPr lang="en-US" sz="3200" b="1" dirty="0">
              <a:ln w="12700">
                <a:solidFill>
                  <a:srgbClr val="660033"/>
                </a:solidFill>
                <a:prstDash val="solid"/>
              </a:ln>
              <a:solidFill>
                <a:srgbClr val="003300"/>
              </a:solidFill>
              <a:effectLst>
                <a:outerShdw blurRad="41275" dist="20320" dir="1800000" algn="tl" rotWithShape="0">
                  <a:srgbClr val="000000">
                    <a:alpha val="40000"/>
                  </a:srgbClr>
                </a:outerShdw>
              </a:effectLst>
            </a:endParaRPr>
          </a:p>
        </p:txBody>
      </p:sp>
      <p:sp>
        <p:nvSpPr>
          <p:cNvPr id="203" name="Rectangle 202"/>
          <p:cNvSpPr/>
          <p:nvPr/>
        </p:nvSpPr>
        <p:spPr>
          <a:xfrm>
            <a:off x="3564227" y="2436055"/>
            <a:ext cx="4393628" cy="837982"/>
          </a:xfrm>
          <a:prstGeom prst="rect">
            <a:avLst/>
          </a:prstGeom>
          <a:noFill/>
        </p:spPr>
        <p:txBody>
          <a:bodyPr wrap="none" lIns="83119" tIns="41559" rIns="83119" bIns="41559">
            <a:spAutoFit/>
          </a:bodyPr>
          <a:lstStyle/>
          <a:p>
            <a:pPr algn="ctr">
              <a:defRPr/>
            </a:pPr>
            <a:r>
              <a:rPr lang="en-US" sz="4900" b="1" dirty="0" smtClean="0">
                <a:ln w="12700">
                  <a:solidFill>
                    <a:srgbClr val="002060"/>
                  </a:solidFill>
                  <a:prstDash val="solid"/>
                </a:ln>
                <a:solidFill>
                  <a:srgbClr val="660033"/>
                </a:solidFill>
                <a:effectLst>
                  <a:outerShdw blurRad="41275" dist="20320" dir="1800000" algn="tl" rotWithShape="0">
                    <a:srgbClr val="000000">
                      <a:alpha val="40000"/>
                    </a:srgbClr>
                  </a:outerShdw>
                </a:effectLst>
              </a:rPr>
              <a:t>MÔN: ĐỊA LÝ </a:t>
            </a:r>
            <a:endParaRPr lang="en-US" sz="4900" b="1" dirty="0">
              <a:ln w="12700">
                <a:solidFill>
                  <a:srgbClr val="002060"/>
                </a:solidFill>
                <a:prstDash val="solid"/>
              </a:ln>
              <a:solidFill>
                <a:srgbClr val="660033"/>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29438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explode.wav"/>
                                        </p:tgtEl>
                                      </p:cMediaNode>
                                    </p:audio>
                                  </p:subTnLst>
                                </p:cTn>
                              </p:par>
                              <p:par>
                                <p:cTn id="9" presetID="26" presetClass="emph" presetSubtype="0" repeatCount="indefinite" fill="hold" nodeType="withEffect">
                                  <p:stCondLst>
                                    <p:cond delay="0"/>
                                  </p:stCondLst>
                                  <p:childTnLst>
                                    <p:animEffect transition="out" filter="fade">
                                      <p:cBhvr>
                                        <p:cTn id="10" dur="2000" tmFilter="0, 0; .2, .5; .8, .5; 1, 0"/>
                                        <p:tgtEl>
                                          <p:spTgt spid="8"/>
                                        </p:tgtEl>
                                      </p:cBhvr>
                                    </p:animEffect>
                                    <p:animScale>
                                      <p:cBhvr>
                                        <p:cTn id="11" dur="1000" autoRev="1" fill="hold"/>
                                        <p:tgtEl>
                                          <p:spTgt spid="8"/>
                                        </p:tgtEl>
                                      </p:cBhvr>
                                      <p:by x="105000" y="105000"/>
                                    </p:animScale>
                                  </p:childTnLst>
                                  <p:subTnLst>
                                    <p:audio>
                                      <p:cMediaNode vol="100000">
                                        <p:cTn display="0" masterRel="sameClick">
                                          <p:stCondLst>
                                            <p:cond evt="begin" delay="0">
                                              <p:tn val="9"/>
                                            </p:cond>
                                          </p:stCondLst>
                                          <p:endCondLst>
                                            <p:cond evt="onStopAudio" delay="0">
                                              <p:tgtEl>
                                                <p:sldTgt/>
                                              </p:tgtEl>
                                            </p:cond>
                                          </p:endCondLst>
                                        </p:cTn>
                                        <p:tgtEl>
                                          <p:sndTgt r:embed="rId2" name="explode.wav"/>
                                        </p:tgtEl>
                                      </p:cMediaNode>
                                    </p:audio>
                                  </p:subTnLst>
                                </p:cTn>
                              </p:par>
                              <p:par>
                                <p:cTn id="12" presetID="23" presetClass="entr" presetSubtype="16" repeatCount="indefinite" fill="hold" nodeType="withEffect">
                                  <p:stCondLst>
                                    <p:cond delay="0"/>
                                  </p:stCondLst>
                                  <p:childTnLst>
                                    <p:set>
                                      <p:cBhvr>
                                        <p:cTn id="13" dur="1" fill="hold">
                                          <p:stCondLst>
                                            <p:cond delay="0"/>
                                          </p:stCondLst>
                                        </p:cTn>
                                        <p:tgtEl>
                                          <p:spTgt spid="99"/>
                                        </p:tgtEl>
                                        <p:attrNameLst>
                                          <p:attrName>style.visibility</p:attrName>
                                        </p:attrNameLst>
                                      </p:cBhvr>
                                      <p:to>
                                        <p:strVal val="visible"/>
                                      </p:to>
                                    </p:set>
                                    <p:anim calcmode="lin" valueType="num">
                                      <p:cBhvr>
                                        <p:cTn id="14" dur="2000" fill="hold"/>
                                        <p:tgtEl>
                                          <p:spTgt spid="99"/>
                                        </p:tgtEl>
                                        <p:attrNameLst>
                                          <p:attrName>ppt_w</p:attrName>
                                        </p:attrNameLst>
                                      </p:cBhvr>
                                      <p:tavLst>
                                        <p:tav tm="0">
                                          <p:val>
                                            <p:fltVal val="0"/>
                                          </p:val>
                                        </p:tav>
                                        <p:tav tm="100000">
                                          <p:val>
                                            <p:strVal val="#ppt_w"/>
                                          </p:val>
                                        </p:tav>
                                      </p:tavLst>
                                    </p:anim>
                                    <p:anim calcmode="lin" valueType="num">
                                      <p:cBhvr>
                                        <p:cTn id="15" dur="2000" fill="hold"/>
                                        <p:tgtEl>
                                          <p:spTgt spid="99"/>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2"/>
                                            </p:cond>
                                          </p:stCondLst>
                                          <p:endCondLst>
                                            <p:cond evt="onStopAudio" delay="0">
                                              <p:tgtEl>
                                                <p:sldTgt/>
                                              </p:tgtEl>
                                            </p:cond>
                                          </p:endCondLst>
                                        </p:cTn>
                                        <p:tgtEl>
                                          <p:sndTgt r:embed="rId2" name="explode.wav"/>
                                        </p:tgtEl>
                                      </p:cMediaNode>
                                    </p:audio>
                                  </p:subTnLst>
                                </p:cTn>
                              </p:par>
                              <p:par>
                                <p:cTn id="16" presetID="26" presetClass="emph" presetSubtype="0" repeatCount="indefinite" fill="hold" nodeType="withEffect">
                                  <p:stCondLst>
                                    <p:cond delay="0"/>
                                  </p:stCondLst>
                                  <p:childTnLst>
                                    <p:animEffect transition="out" filter="fade">
                                      <p:cBhvr>
                                        <p:cTn id="17" dur="2000" tmFilter="0, 0; .2, .5; .8, .5; 1, 0"/>
                                        <p:tgtEl>
                                          <p:spTgt spid="99"/>
                                        </p:tgtEl>
                                      </p:cBhvr>
                                    </p:animEffect>
                                    <p:animScale>
                                      <p:cBhvr>
                                        <p:cTn id="18" dur="1000" autoRev="1" fill="hold"/>
                                        <p:tgtEl>
                                          <p:spTgt spid="99"/>
                                        </p:tgtEl>
                                      </p:cBhvr>
                                      <p:by x="105000" y="105000"/>
                                    </p:animScale>
                                  </p:childTnLst>
                                  <p:subTnLst>
                                    <p:audio>
                                      <p:cMediaNode vol="100000">
                                        <p:cTn display="0" masterRel="sameClick">
                                          <p:stCondLst>
                                            <p:cond evt="begin" delay="0">
                                              <p:tn val="16"/>
                                            </p:cond>
                                          </p:stCondLst>
                                          <p:endCondLst>
                                            <p:cond evt="onStopAudio" delay="0">
                                              <p:tgtEl>
                                                <p:sldTgt/>
                                              </p:tgtEl>
                                            </p:cond>
                                          </p:endCondLst>
                                        </p:cTn>
                                        <p:tgtEl>
                                          <p:sndTgt r:embed="rId2" name="explode.wav"/>
                                        </p:tgtEl>
                                      </p:cMediaNode>
                                    </p:audio>
                                  </p:subTnLst>
                                </p:cTn>
                              </p:par>
                              <p:par>
                                <p:cTn id="19" presetID="8" presetClass="emph" presetSubtype="0" repeatCount="indefinite" fill="hold" nodeType="withEffect">
                                  <p:stCondLst>
                                    <p:cond delay="0"/>
                                  </p:stCondLst>
                                  <p:childTnLst>
                                    <p:animRot by="21600000">
                                      <p:cBhvr>
                                        <p:cTn id="20" dur="2000" fill="hold"/>
                                        <p:tgtEl>
                                          <p:spTgt spid="1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Kimtuthap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5177"/>
            <a:ext cx="5851054"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6_8_cutting_cacao_conacado"/>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072" y="836613"/>
            <a:ext cx="5579004" cy="3168650"/>
          </a:xfrm>
          <a:prstGeom prst="rect">
            <a:avLst/>
          </a:prstGeom>
          <a:noFill/>
          <a:ln w="57150">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12295" name="Picture 7" descr="farmer_africa_L"/>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005265"/>
            <a:ext cx="5851054" cy="2852737"/>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sp>
        <p:nvSpPr>
          <p:cNvPr id="19461" name="Text Box 9"/>
          <p:cNvSpPr txBox="1">
            <a:spLocks noChangeArrowheads="1"/>
          </p:cNvSpPr>
          <p:nvPr/>
        </p:nvSpPr>
        <p:spPr bwMode="auto">
          <a:xfrm>
            <a:off x="770139" y="188913"/>
            <a:ext cx="4628834" cy="4064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000" b="1">
                <a:solidFill>
                  <a:srgbClr val="000099"/>
                </a:solidFill>
              </a:rPr>
              <a:t>Cây công nghiệp nhiệt đới</a:t>
            </a:r>
          </a:p>
        </p:txBody>
      </p:sp>
      <p:pic>
        <p:nvPicPr>
          <p:cNvPr id="12299" name="Picture 11" descr="cot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7080" y="3933827"/>
            <a:ext cx="5534996" cy="292417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strips(downLeft)">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strips(downLeft)">
                                      <p:cBhvr>
                                        <p:cTn id="17" dur="500"/>
                                        <p:tgtEl>
                                          <p:spTgt spid="12295"/>
                                        </p:tgtEl>
                                      </p:cBhvr>
                                    </p:animEffect>
                                  </p:childTnLst>
                                </p:cTn>
                              </p:par>
                              <p:par>
                                <p:cTn id="18" presetID="23" presetClass="entr" presetSubtype="16" fill="hold" nodeType="withEffect">
                                  <p:stCondLst>
                                    <p:cond delay="3000"/>
                                  </p:stCondLst>
                                  <p:childTnLst>
                                    <p:set>
                                      <p:cBhvr>
                                        <p:cTn id="19" dur="1" fill="hold">
                                          <p:stCondLst>
                                            <p:cond delay="0"/>
                                          </p:stCondLst>
                                        </p:cTn>
                                        <p:tgtEl>
                                          <p:spTgt spid="12299"/>
                                        </p:tgtEl>
                                        <p:attrNameLst>
                                          <p:attrName>style.visibility</p:attrName>
                                        </p:attrNameLst>
                                      </p:cBhvr>
                                      <p:to>
                                        <p:strVal val="visible"/>
                                      </p:to>
                                    </p:set>
                                    <p:anim calcmode="lin" valueType="num">
                                      <p:cBhvr>
                                        <p:cTn id="20" dur="2000" fill="hold"/>
                                        <p:tgtEl>
                                          <p:spTgt spid="12299"/>
                                        </p:tgtEl>
                                        <p:attrNameLst>
                                          <p:attrName>ppt_w</p:attrName>
                                        </p:attrNameLst>
                                      </p:cBhvr>
                                      <p:tavLst>
                                        <p:tav tm="0">
                                          <p:val>
                                            <p:fltVal val="0"/>
                                          </p:val>
                                        </p:tav>
                                        <p:tav tm="100000">
                                          <p:val>
                                            <p:strVal val="#ppt_w"/>
                                          </p:val>
                                        </p:tav>
                                      </p:tavLst>
                                    </p:anim>
                                    <p:anim calcmode="lin" valueType="num">
                                      <p:cBhvr>
                                        <p:cTn id="21" dur="2000" fill="hold"/>
                                        <p:tgtEl>
                                          <p:spTgt spid="122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nguoi ngheo"/>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a:off x="5671023" y="3469406"/>
            <a:ext cx="5851053" cy="3475037"/>
          </a:xfrm>
          <a:noFill/>
        </p:spPr>
      </p:pic>
      <p:pic>
        <p:nvPicPr>
          <p:cNvPr id="20485" name="Picture 5" descr="chau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5671022"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70020146-25148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00438"/>
            <a:ext cx="567102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kenyans-stare-hunger-in-the-fac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1023" y="0"/>
            <a:ext cx="5851053" cy="3500438"/>
          </a:xfrm>
          <a:prstGeom prst="rect">
            <a:avLst/>
          </a:prstGeom>
          <a:noFill/>
          <a:ln w="57150">
            <a:solidFill>
              <a:srgbClr val="65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strips(downLeft)">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0488"/>
                                        </p:tgtEl>
                                        <p:attrNameLst>
                                          <p:attrName>style.visibility</p:attrName>
                                        </p:attrNameLst>
                                      </p:cBhvr>
                                      <p:to>
                                        <p:strVal val="visible"/>
                                      </p:to>
                                    </p:set>
                                    <p:anim to="" calcmode="lin" valueType="num">
                                      <p:cBhvr>
                                        <p:cTn id="12" dur="1" fill="hold"/>
                                        <p:tgtEl>
                                          <p:spTgt spid="2048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strips(downLeft)">
                                      <p:cBhvr>
                                        <p:cTn id="17" dur="500"/>
                                        <p:tgtEl>
                                          <p:spTgt spid="20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strips(downLeft)">
                                      <p:cBhvr>
                                        <p:cTn id="2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altLang="en-US" smtClean="0"/>
          </a:p>
        </p:txBody>
      </p:sp>
      <p:pic>
        <p:nvPicPr>
          <p:cNvPr id="21509" name="Picture 5" descr="images306308_khuvucch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037" y="0"/>
            <a:ext cx="5761038"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images306326_nham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37" y="3500438"/>
            <a:ext cx="5761038"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images306306_anh-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1038"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8"/>
          <p:cNvSpPr txBox="1">
            <a:spLocks noChangeArrowheads="1"/>
          </p:cNvSpPr>
          <p:nvPr/>
        </p:nvSpPr>
        <p:spPr bwMode="auto">
          <a:xfrm>
            <a:off x="0" y="3133727"/>
            <a:ext cx="5761038" cy="366713"/>
          </a:xfrm>
          <a:prstGeom prst="rect">
            <a:avLst/>
          </a:prstGeom>
          <a:solidFill>
            <a:schemeClr val="accent2">
              <a:lumMod val="40000"/>
              <a:lumOff val="60000"/>
            </a:schemeClr>
          </a:solidFill>
          <a:ln>
            <a:noFill/>
          </a:ln>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1800" b="1">
                <a:solidFill>
                  <a:srgbClr val="660066"/>
                </a:solidFill>
              </a:rPr>
              <a:t>Khu ổ chuột của người da đen</a:t>
            </a:r>
          </a:p>
        </p:txBody>
      </p:sp>
      <p:sp>
        <p:nvSpPr>
          <p:cNvPr id="21514" name="Text Box 10"/>
          <p:cNvSpPr txBox="1">
            <a:spLocks noChangeArrowheads="1"/>
          </p:cNvSpPr>
          <p:nvPr/>
        </p:nvSpPr>
        <p:spPr bwMode="auto">
          <a:xfrm>
            <a:off x="6215121" y="3716338"/>
            <a:ext cx="508091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1800"/>
              <a:t>Khu nhà mới xây cho người da đen</a:t>
            </a:r>
          </a:p>
        </p:txBody>
      </p:sp>
      <p:pic>
        <p:nvPicPr>
          <p:cNvPr id="21515" name="Picture 11" descr="childrenofthevillag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500438"/>
            <a:ext cx="5671022" cy="3357562"/>
          </a:xfrm>
          <a:prstGeom prst="rect">
            <a:avLst/>
          </a:prstGeom>
          <a:noFill/>
          <a:ln w="57150">
            <a:solidFill>
              <a:srgbClr val="65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strips(down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1515"/>
                                        </p:tgtEl>
                                        <p:attrNameLst>
                                          <p:attrName>style.visibility</p:attrName>
                                        </p:attrNameLst>
                                      </p:cBhvr>
                                      <p:to>
                                        <p:strVal val="visible"/>
                                      </p:to>
                                    </p:set>
                                    <p:animEffect transition="in" filter="strips(downLeft)">
                                      <p:cBhvr>
                                        <p:cTn id="12" dur="500"/>
                                        <p:tgtEl>
                                          <p:spTgt spid="215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strips(downLeft)">
                                      <p:cBhvr>
                                        <p:cTn id="17" dur="500"/>
                                        <p:tgtEl>
                                          <p:spTgt spid="21514"/>
                                        </p:tgtEl>
                                      </p:cBhvr>
                                    </p:animEffect>
                                  </p:childTnLst>
                                </p:cTn>
                              </p:par>
                              <p:par>
                                <p:cTn id="18" presetID="18" presetClass="entr" presetSubtype="12" fill="hold" nodeType="withEffect">
                                  <p:stCondLst>
                                    <p:cond delay="0"/>
                                  </p:stCondLst>
                                  <p:childTnLst>
                                    <p:set>
                                      <p:cBhvr>
                                        <p:cTn id="19" dur="1" fill="hold">
                                          <p:stCondLst>
                                            <p:cond delay="0"/>
                                          </p:stCondLst>
                                        </p:cTn>
                                        <p:tgtEl>
                                          <p:spTgt spid="21510"/>
                                        </p:tgtEl>
                                        <p:attrNameLst>
                                          <p:attrName>style.visibility</p:attrName>
                                        </p:attrNameLst>
                                      </p:cBhvr>
                                      <p:to>
                                        <p:strVal val="visible"/>
                                      </p:to>
                                    </p:set>
                                    <p:animEffect transition="in" filter="strips(downLeft)">
                                      <p:cBhvr>
                                        <p:cTn id="20"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774" y="1"/>
            <a:ext cx="8079656" cy="5757703"/>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 Box 6"/>
          <p:cNvSpPr txBox="1">
            <a:spLocks noChangeArrowheads="1"/>
          </p:cNvSpPr>
          <p:nvPr/>
        </p:nvSpPr>
        <p:spPr bwMode="auto">
          <a:xfrm>
            <a:off x="0" y="5758192"/>
            <a:ext cx="11386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361950" algn="just">
              <a:defRPr/>
            </a:pPr>
            <a:r>
              <a:rPr lang="en-US" altLang="en-US" sz="2800" b="1" smtClean="0">
                <a:solidFill>
                  <a:srgbClr val="000099"/>
                </a:solidFill>
              </a:rPr>
              <a:t>3. </a:t>
            </a:r>
            <a:r>
              <a:rPr lang="pt-BR" sz="2800" b="1" dirty="0" smtClean="0">
                <a:solidFill>
                  <a:srgbClr val="000099"/>
                </a:solidFill>
              </a:rPr>
              <a:t>Kể tên và chỉ bản đồ các n­­ước có nền kinh tế phát triển hơn cả tại châu Phi?</a:t>
            </a:r>
            <a:endParaRPr lang="en-US" sz="2800" b="1" dirty="0">
              <a:solidFill>
                <a:srgbClr val="000099"/>
              </a:solidFill>
            </a:endParaRPr>
          </a:p>
        </p:txBody>
      </p:sp>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4" y="-124"/>
            <a:ext cx="567102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nilefromabovenarrowang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7"/>
            <a:ext cx="5761038"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kenh dao xu 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023" y="0"/>
            <a:ext cx="585105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8"/>
          <p:cNvSpPr txBox="1">
            <a:spLocks noChangeArrowheads="1"/>
          </p:cNvSpPr>
          <p:nvPr/>
        </p:nvSpPr>
        <p:spPr bwMode="auto">
          <a:xfrm>
            <a:off x="4339617" y="332656"/>
            <a:ext cx="29725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400" b="1" dirty="0" err="1">
                <a:solidFill>
                  <a:srgbClr val="000099"/>
                </a:solidFill>
                <a:latin typeface="Arial" pitchFamily="34" charset="0"/>
                <a:cs typeface="Arial" pitchFamily="34" charset="0"/>
              </a:rPr>
              <a:t>Kênh</a:t>
            </a:r>
            <a:r>
              <a:rPr lang="en-US" altLang="en-US" sz="2400" b="1" dirty="0">
                <a:solidFill>
                  <a:srgbClr val="000099"/>
                </a:solidFill>
                <a:latin typeface="Arial" pitchFamily="34" charset="0"/>
                <a:cs typeface="Arial" pitchFamily="34" charset="0"/>
              </a:rPr>
              <a:t> </a:t>
            </a:r>
            <a:r>
              <a:rPr lang="en-US" altLang="en-US" sz="2400" b="1" dirty="0" err="1" smtClean="0">
                <a:solidFill>
                  <a:srgbClr val="000099"/>
                </a:solidFill>
                <a:latin typeface="Arial" pitchFamily="34" charset="0"/>
                <a:cs typeface="Arial" pitchFamily="34" charset="0"/>
              </a:rPr>
              <a:t>Xuy</a:t>
            </a:r>
            <a:r>
              <a:rPr lang="en-US" altLang="en-US" sz="2400" b="1" dirty="0" smtClean="0">
                <a:solidFill>
                  <a:srgbClr val="000099"/>
                </a:solidFill>
                <a:latin typeface="Arial" pitchFamily="34" charset="0"/>
                <a:cs typeface="Arial" pitchFamily="34" charset="0"/>
              </a:rPr>
              <a:t>-ê</a:t>
            </a:r>
            <a:endParaRPr lang="en-US" altLang="en-US" sz="2400" b="1" dirty="0">
              <a:solidFill>
                <a:srgbClr val="000099"/>
              </a:solidFill>
              <a:latin typeface="Arial" pitchFamily="34" charset="0"/>
              <a:cs typeface="Arial" pitchFamily="34" charset="0"/>
            </a:endParaRPr>
          </a:p>
        </p:txBody>
      </p:sp>
      <p:pic>
        <p:nvPicPr>
          <p:cNvPr id="28681" name="Picture 9" descr="song%20n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1023" y="3213100"/>
            <a:ext cx="5851053"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strips(downLeft)">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strips(downLeft)">
                                      <p:cBhvr>
                                        <p:cTn id="12" dur="500"/>
                                        <p:tgtEl>
                                          <p:spTgt spid="28680"/>
                                        </p:tgtEl>
                                      </p:cBhvr>
                                    </p:animEffect>
                                  </p:childTnLst>
                                </p:cTn>
                              </p:par>
                              <p:par>
                                <p:cTn id="13" presetID="18" presetClass="entr" presetSubtype="12" fill="hold" nodeType="withEffect">
                                  <p:stCondLst>
                                    <p:cond delay="0"/>
                                  </p:stCondLst>
                                  <p:childTnLst>
                                    <p:set>
                                      <p:cBhvr>
                                        <p:cTn id="14" dur="1" fill="hold">
                                          <p:stCondLst>
                                            <p:cond delay="0"/>
                                          </p:stCondLst>
                                        </p:cTn>
                                        <p:tgtEl>
                                          <p:spTgt spid="28679"/>
                                        </p:tgtEl>
                                        <p:attrNameLst>
                                          <p:attrName>style.visibility</p:attrName>
                                        </p:attrNameLst>
                                      </p:cBhvr>
                                      <p:to>
                                        <p:strVal val="visible"/>
                                      </p:to>
                                    </p:set>
                                    <p:animEffect transition="in" filter="strips(downLeft)">
                                      <p:cBhvr>
                                        <p:cTn id="15" dur="500"/>
                                        <p:tgtEl>
                                          <p:spTgt spid="286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strips(downLeft)">
                                      <p:cBhvr>
                                        <p:cTn id="20" dur="500"/>
                                        <p:tgtEl>
                                          <p:spTgt spid="28678"/>
                                        </p:tgtEl>
                                      </p:cBhvr>
                                    </p:animEffect>
                                  </p:childTnLst>
                                </p:cTn>
                              </p:par>
                              <p:par>
                                <p:cTn id="21" presetID="18" presetClass="entr" presetSubtype="12" fill="hold" nodeType="withEffect">
                                  <p:stCondLst>
                                    <p:cond delay="0"/>
                                  </p:stCondLst>
                                  <p:childTnLst>
                                    <p:set>
                                      <p:cBhvr>
                                        <p:cTn id="22" dur="1" fill="hold">
                                          <p:stCondLst>
                                            <p:cond delay="0"/>
                                          </p:stCondLst>
                                        </p:cTn>
                                        <p:tgtEl>
                                          <p:spTgt spid="28681"/>
                                        </p:tgtEl>
                                        <p:attrNameLst>
                                          <p:attrName>style.visibility</p:attrName>
                                        </p:attrNameLst>
                                      </p:cBhvr>
                                      <p:to>
                                        <p:strVal val="visible"/>
                                      </p:to>
                                    </p:set>
                                    <p:animEffect transition="in" filter="strips(downLeft)">
                                      <p:cBhvr>
                                        <p:cTn id="23"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quarter" idx="1"/>
          </p:nvPr>
        </p:nvSpPr>
        <p:spPr>
          <a:xfrm>
            <a:off x="590107" y="1628775"/>
            <a:ext cx="5088917" cy="2185988"/>
          </a:xfrm>
        </p:spPr>
        <p:txBody>
          <a:bodyPr/>
          <a:lstStyle/>
          <a:p>
            <a:pPr eaLnBrk="1" hangingPunct="1"/>
            <a:endParaRPr lang="vi-VN" altLang="en-US" sz="2400" dirty="0" smtClean="0"/>
          </a:p>
        </p:txBody>
      </p:sp>
      <p:pic>
        <p:nvPicPr>
          <p:cNvPr id="30732" name="Picture 12" descr="du-lich-ai-cap-du-thuyen-5-tren-song-nile-toi-cairo-8211-aswan-luxors-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61037" y="44625"/>
            <a:ext cx="5761038" cy="3528391"/>
          </a:xfrm>
        </p:spPr>
      </p:pic>
      <p:pic>
        <p:nvPicPr>
          <p:cNvPr id="30726" name="Picture 6" descr="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860801"/>
            <a:ext cx="5851054" cy="299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10890390-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054" y="3860800"/>
            <a:ext cx="5671021"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img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625"/>
            <a:ext cx="5761038" cy="352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strips(downLeft)">
                                      <p:cBhvr>
                                        <p:cTn id="7" dur="500"/>
                                        <p:tgtEl>
                                          <p:spTgt spid="30728"/>
                                        </p:tgtEl>
                                      </p:cBhvr>
                                    </p:animEffect>
                                  </p:childTnLst>
                                </p:cTn>
                              </p:par>
                              <p:par>
                                <p:cTn id="8" presetID="18" presetClass="entr" presetSubtype="12" fill="hold" nodeType="withEffect">
                                  <p:stCondLst>
                                    <p:cond delay="0"/>
                                  </p:stCondLst>
                                  <p:childTnLst>
                                    <p:set>
                                      <p:cBhvr>
                                        <p:cTn id="9" dur="1" fill="hold">
                                          <p:stCondLst>
                                            <p:cond delay="0"/>
                                          </p:stCondLst>
                                        </p:cTn>
                                        <p:tgtEl>
                                          <p:spTgt spid="30732"/>
                                        </p:tgtEl>
                                        <p:attrNameLst>
                                          <p:attrName>style.visibility</p:attrName>
                                        </p:attrNameLst>
                                      </p:cBhvr>
                                      <p:to>
                                        <p:strVal val="visible"/>
                                      </p:to>
                                    </p:set>
                                    <p:animEffect transition="in" filter="strips(downLeft)">
                                      <p:cBhvr>
                                        <p:cTn id="10" dur="500"/>
                                        <p:tgtEl>
                                          <p:spTgt spid="3073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0726"/>
                                        </p:tgtEl>
                                        <p:attrNameLst>
                                          <p:attrName>style.visibility</p:attrName>
                                        </p:attrNameLst>
                                      </p:cBhvr>
                                      <p:to>
                                        <p:strVal val="visible"/>
                                      </p:to>
                                    </p:set>
                                    <p:animEffect transition="in" filter="strips(downLeft)">
                                      <p:cBhvr>
                                        <p:cTn id="15" dur="500"/>
                                        <p:tgtEl>
                                          <p:spTgt spid="30726"/>
                                        </p:tgtEl>
                                      </p:cBhvr>
                                    </p:animEffect>
                                  </p:childTnLst>
                                </p:cTn>
                              </p:par>
                              <p:par>
                                <p:cTn id="16" presetID="18" presetClass="entr" presetSubtype="12" fill="hold" nodeType="withEffect">
                                  <p:stCondLst>
                                    <p:cond delay="0"/>
                                  </p:stCondLst>
                                  <p:childTnLst>
                                    <p:set>
                                      <p:cBhvr>
                                        <p:cTn id="17" dur="1" fill="hold">
                                          <p:stCondLst>
                                            <p:cond delay="0"/>
                                          </p:stCondLst>
                                        </p:cTn>
                                        <p:tgtEl>
                                          <p:spTgt spid="30727"/>
                                        </p:tgtEl>
                                        <p:attrNameLst>
                                          <p:attrName>style.visibility</p:attrName>
                                        </p:attrNameLst>
                                      </p:cBhvr>
                                      <p:to>
                                        <p:strVal val="visible"/>
                                      </p:to>
                                    </p:set>
                                    <p:animEffect transition="in" filter="strips(downLeft)">
                                      <p:cBhvr>
                                        <p:cTn id="18"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5261"/>
          <a:stretch/>
        </p:blipFill>
        <p:spPr bwMode="auto">
          <a:xfrm>
            <a:off x="1" y="0"/>
            <a:ext cx="115220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1320" y="1413197"/>
            <a:ext cx="1422256" cy="93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1603090" y="4649395"/>
            <a:ext cx="271550" cy="18811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519">
              <a:solidFill>
                <a:schemeClr val="bg1"/>
              </a:solidFill>
            </a:endParaRPr>
          </a:p>
        </p:txBody>
      </p:sp>
      <p:sp>
        <p:nvSpPr>
          <p:cNvPr id="3079" name="TextBox 2"/>
          <p:cNvSpPr txBox="1">
            <a:spLocks noChangeArrowheads="1"/>
          </p:cNvSpPr>
          <p:nvPr/>
        </p:nvSpPr>
        <p:spPr bwMode="auto">
          <a:xfrm>
            <a:off x="11645098" y="4655347"/>
            <a:ext cx="202537" cy="27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181">
                <a:latin typeface=".VnTime" panose="020B7200000000000000" pitchFamily="34" charset="0"/>
              </a:rPr>
              <a:t>1</a:t>
            </a:r>
          </a:p>
        </p:txBody>
      </p:sp>
      <p:pic>
        <p:nvPicPr>
          <p:cNvPr id="3" name="Picture 7" descr="Ảnh15">
            <a:extLst>
              <a:ext uri="{FF2B5EF4-FFF2-40B4-BE49-F238E27FC236}">
                <a16:creationId xmlns="" xmlns:a16="http://schemas.microsoft.com/office/drawing/2014/main" id="{B44C5292-696F-0272-75AE-C47E48176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374" y="2598504"/>
            <a:ext cx="1008312" cy="5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Ảnh15">
            <a:extLst>
              <a:ext uri="{FF2B5EF4-FFF2-40B4-BE49-F238E27FC236}">
                <a16:creationId xmlns="" xmlns:a16="http://schemas.microsoft.com/office/drawing/2014/main" id="{7DC4C4AA-CAFD-1708-7655-0D8E3BDBDF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27" y="2550839"/>
            <a:ext cx="1008312" cy="59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
            <a:extLst>
              <a:ext uri="{FF2B5EF4-FFF2-40B4-BE49-F238E27FC236}">
                <a16:creationId xmlns="" xmlns:a16="http://schemas.microsoft.com/office/drawing/2014/main" id="{6C58D306-4E81-D287-1D02-429C247FFD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4949" y="119448"/>
            <a:ext cx="2400369" cy="153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s 75963"/>
          <p:cNvSpPr/>
          <p:nvPr/>
        </p:nvSpPr>
        <p:spPr>
          <a:xfrm>
            <a:off x="2373211" y="3129699"/>
            <a:ext cx="6863488" cy="846682"/>
          </a:xfrm>
          <a:prstGeom prst="rect">
            <a:avLst/>
          </a:prstGeom>
        </p:spPr>
        <p:txBody>
          <a:bodyPr wrap="none" fromWordArt="1">
            <a:prstTxWarp prst="textPlain">
              <a:avLst>
                <a:gd name="adj" fmla="val 50000"/>
              </a:avLst>
            </a:prstTxWarp>
            <a:normAutofit/>
          </a:bodyPr>
          <a:lstStyle/>
          <a:p>
            <a:pPr algn="ctr"/>
            <a:r>
              <a:rPr lang="en-US" sz="3600" b="1" dirty="0" err="1" smtClean="0">
                <a:ln w="9525" cap="flat" cmpd="sng">
                  <a:solidFill>
                    <a:srgbClr val="800000"/>
                  </a:solidFill>
                  <a:prstDash val="solid"/>
                  <a:headEnd type="none" w="med" len="med"/>
                  <a:tailEnd type="none" w="med" len="med"/>
                </a:ln>
                <a:solidFill>
                  <a:srgbClr val="FF0000"/>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Tiết</a:t>
            </a:r>
            <a:r>
              <a:rPr lang="en-US" sz="3600" b="1" dirty="0" smtClean="0">
                <a:ln w="9525" cap="flat" cmpd="sng">
                  <a:solidFill>
                    <a:srgbClr val="800000"/>
                  </a:solidFill>
                  <a:prstDash val="solid"/>
                  <a:headEnd type="none" w="med" len="med"/>
                  <a:tailEnd type="none" w="med" len="med"/>
                </a:ln>
                <a:solidFill>
                  <a:srgbClr val="FF0000"/>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FF0000"/>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học</a:t>
            </a:r>
            <a:r>
              <a:rPr lang="en-US" sz="3600" b="1" dirty="0" smtClean="0">
                <a:ln w="9525" cap="flat" cmpd="sng">
                  <a:solidFill>
                    <a:srgbClr val="800000"/>
                  </a:solidFill>
                  <a:prstDash val="solid"/>
                  <a:headEnd type="none" w="med" len="med"/>
                  <a:tailEnd type="none" w="med" len="med"/>
                </a:ln>
                <a:solidFill>
                  <a:srgbClr val="FF0000"/>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FF0000"/>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kết</a:t>
            </a:r>
            <a:r>
              <a:rPr lang="en-US" sz="3600" b="1" dirty="0" smtClean="0">
                <a:ln w="9525" cap="flat" cmpd="sng">
                  <a:solidFill>
                    <a:srgbClr val="800000"/>
                  </a:solidFill>
                  <a:prstDash val="solid"/>
                  <a:headEnd type="none" w="med" len="med"/>
                  <a:tailEnd type="none" w="med" len="med"/>
                </a:ln>
                <a:solidFill>
                  <a:srgbClr val="FF0000"/>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FF0000"/>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thúc</a:t>
            </a:r>
            <a:r>
              <a:rPr lang="en-US" sz="3600" b="1" dirty="0" smtClean="0">
                <a:ln w="9525" cap="flat" cmpd="sng">
                  <a:solidFill>
                    <a:srgbClr val="800000"/>
                  </a:solidFill>
                  <a:prstDash val="solid"/>
                  <a:headEnd type="none" w="med" len="med"/>
                  <a:tailEnd type="none" w="med" len="med"/>
                </a:ln>
                <a:solidFill>
                  <a:srgbClr val="FF0000"/>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a:t>
            </a:r>
            <a:endParaRPr lang="en-US" sz="3600" b="1" dirty="0">
              <a:ln w="9525" cap="flat" cmpd="sng">
                <a:solidFill>
                  <a:srgbClr val="800000"/>
                </a:solidFill>
                <a:prstDash val="solid"/>
                <a:headEnd type="none" w="med" len="med"/>
                <a:tailEnd type="none" w="med" len="med"/>
              </a:ln>
              <a:solidFill>
                <a:srgbClr val="FF0000"/>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endParaRPr>
          </a:p>
        </p:txBody>
      </p:sp>
      <p:sp>
        <p:nvSpPr>
          <p:cNvPr id="12" name="Rectangles 75963"/>
          <p:cNvSpPr/>
          <p:nvPr/>
        </p:nvSpPr>
        <p:spPr>
          <a:xfrm>
            <a:off x="2108287" y="3984848"/>
            <a:ext cx="7393332" cy="1676400"/>
          </a:xfrm>
          <a:prstGeom prst="rect">
            <a:avLst/>
          </a:prstGeom>
        </p:spPr>
        <p:txBody>
          <a:bodyPr wrap="none" fromWordArt="1">
            <a:prstTxWarp prst="textPlain">
              <a:avLst>
                <a:gd name="adj" fmla="val 50000"/>
              </a:avLst>
            </a:prstTxWarp>
            <a:normAutofit/>
          </a:bodyPr>
          <a:lstStyle/>
          <a:p>
            <a:pPr algn="ct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Xin</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cảm</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ơn</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các</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thầy</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cô</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đã</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về</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dự</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giờ</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thăm</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r>
              <a:rPr lang="en-US" sz="3600" b="1" dirty="0" err="1"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lớp</a:t>
            </a:r>
            <a:r>
              <a:rPr lang="en-US" sz="3600" b="1" dirty="0" smtClean="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rPr>
              <a:t> !</a:t>
            </a:r>
            <a:endParaRPr lang="en-US" sz="3600" b="1" dirty="0">
              <a:ln w="9525" cap="flat" cmpd="sng">
                <a:solidFill>
                  <a:srgbClr val="800000"/>
                </a:solidFill>
                <a:prstDash val="solid"/>
                <a:headEnd type="none" w="med" len="med"/>
                <a:tailEnd type="none" w="med" len="med"/>
              </a:ln>
              <a:solidFill>
                <a:srgbClr val="190BC8"/>
              </a:solidFill>
              <a:effectLst>
                <a:outerShdw dist="45791" dir="2021404" algn="ctr" rotWithShape="0">
                  <a:srgbClr val="B2B2B2">
                    <a:alpha val="80000"/>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812582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8469" y="3188266"/>
            <a:ext cx="816615" cy="617984"/>
          </a:xfrm>
          <a:prstGeom prst="ellipse">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47" name="Text Box 3"/>
          <p:cNvSpPr>
            <a:spLocks noGrp="1" noChangeArrowheads="1"/>
          </p:cNvSpPr>
          <p:nvPr>
            <p:ph type="body" idx="4294967295"/>
          </p:nvPr>
        </p:nvSpPr>
        <p:spPr>
          <a:xfrm>
            <a:off x="521956" y="1592660"/>
            <a:ext cx="10849954" cy="5292725"/>
          </a:xfrm>
        </p:spPr>
        <p:txBody>
          <a:bodyPr>
            <a:noAutofit/>
          </a:bodyPr>
          <a:lstStyle/>
          <a:p>
            <a:pPr marL="0" indent="361950" algn="just">
              <a:spcBef>
                <a:spcPts val="0"/>
              </a:spcBef>
              <a:spcAft>
                <a:spcPts val="600"/>
              </a:spcAft>
              <a:buNone/>
            </a:pPr>
            <a:r>
              <a:rPr lang="vi-VN" sz="3200" b="1" dirty="0" smtClean="0">
                <a:solidFill>
                  <a:srgbClr val="660066"/>
                </a:solidFill>
                <a:latin typeface="Arial" pitchFamily="34" charset="0"/>
                <a:cs typeface="Arial" pitchFamily="34" charset="0"/>
              </a:rPr>
              <a:t>Câu </a:t>
            </a:r>
            <a:r>
              <a:rPr lang="vi-VN" sz="3200" b="1" dirty="0">
                <a:solidFill>
                  <a:srgbClr val="660066"/>
                </a:solidFill>
                <a:latin typeface="Arial" pitchFamily="34" charset="0"/>
                <a:cs typeface="Arial" pitchFamily="34" charset="0"/>
              </a:rPr>
              <a:t>1: Đặc điểm Khí hậu Châu Phi như thế nào?</a:t>
            </a:r>
          </a:p>
          <a:p>
            <a:pPr marL="0" indent="361950" algn="just">
              <a:spcBef>
                <a:spcPts val="0"/>
              </a:spcBef>
              <a:spcAft>
                <a:spcPts val="600"/>
              </a:spcAft>
              <a:buNone/>
            </a:pPr>
            <a:r>
              <a:rPr lang="vi-VN" sz="3200" b="1" dirty="0" smtClean="0">
                <a:solidFill>
                  <a:srgbClr val="000099"/>
                </a:solidFill>
                <a:latin typeface="Arial" pitchFamily="34" charset="0"/>
                <a:cs typeface="Arial" pitchFamily="34" charset="0"/>
              </a:rPr>
              <a:t>a. </a:t>
            </a:r>
            <a:r>
              <a:rPr lang="vi-VN" sz="3200" b="1" dirty="0">
                <a:solidFill>
                  <a:srgbClr val="000099"/>
                </a:solidFill>
                <a:latin typeface="Arial" pitchFamily="34" charset="0"/>
                <a:cs typeface="Arial" pitchFamily="34" charset="0"/>
              </a:rPr>
              <a:t>Châu Phi có khí hậu </a:t>
            </a:r>
            <a:r>
              <a:rPr lang="vi-VN" sz="3200" b="1" dirty="0" smtClean="0">
                <a:solidFill>
                  <a:srgbClr val="000099"/>
                </a:solidFill>
                <a:latin typeface="Arial" pitchFamily="34" charset="0"/>
                <a:cs typeface="Arial" pitchFamily="34" charset="0"/>
              </a:rPr>
              <a:t>mát </a:t>
            </a:r>
            <a:r>
              <a:rPr lang="vi-VN" sz="3200" b="1" dirty="0">
                <a:solidFill>
                  <a:srgbClr val="000099"/>
                </a:solidFill>
                <a:latin typeface="Arial" pitchFamily="34" charset="0"/>
                <a:cs typeface="Arial" pitchFamily="34" charset="0"/>
              </a:rPr>
              <a:t>và </a:t>
            </a:r>
            <a:r>
              <a:rPr lang="vi-VN" sz="3200" b="1" dirty="0" smtClean="0">
                <a:solidFill>
                  <a:srgbClr val="000099"/>
                </a:solidFill>
                <a:latin typeface="Arial" pitchFamily="34" charset="0"/>
                <a:cs typeface="Arial" pitchFamily="34" charset="0"/>
              </a:rPr>
              <a:t>ẩm </a:t>
            </a:r>
            <a:r>
              <a:rPr lang="vi-VN" sz="3200" b="1" dirty="0">
                <a:solidFill>
                  <a:srgbClr val="000099"/>
                </a:solidFill>
                <a:latin typeface="Arial" pitchFamily="34" charset="0"/>
                <a:cs typeface="Arial" pitchFamily="34" charset="0"/>
              </a:rPr>
              <a:t>bậc nhất thế giới.</a:t>
            </a:r>
          </a:p>
          <a:p>
            <a:pPr marL="0" indent="361950" algn="just">
              <a:spcBef>
                <a:spcPts val="0"/>
              </a:spcBef>
              <a:spcAft>
                <a:spcPts val="600"/>
              </a:spcAft>
              <a:buNone/>
            </a:pPr>
            <a:r>
              <a:rPr lang="vi-VN" sz="3200" b="1" dirty="0">
                <a:solidFill>
                  <a:srgbClr val="000099"/>
                </a:solidFill>
                <a:latin typeface="Arial" pitchFamily="34" charset="0"/>
                <a:cs typeface="Arial" pitchFamily="34" charset="0"/>
              </a:rPr>
              <a:t>b. Châu Phi có khí hậu nóng và khô bậc nhất thế giới.</a:t>
            </a:r>
          </a:p>
          <a:p>
            <a:pPr marL="0" indent="361950" algn="just">
              <a:spcBef>
                <a:spcPts val="0"/>
              </a:spcBef>
              <a:spcAft>
                <a:spcPts val="600"/>
              </a:spcAft>
              <a:buNone/>
            </a:pPr>
            <a:r>
              <a:rPr lang="vi-VN" sz="3200" b="1" dirty="0" smtClean="0">
                <a:solidFill>
                  <a:srgbClr val="000099"/>
                </a:solidFill>
                <a:latin typeface="Arial" pitchFamily="34" charset="0"/>
                <a:cs typeface="Arial" pitchFamily="34" charset="0"/>
              </a:rPr>
              <a:t>c. Châu </a:t>
            </a:r>
            <a:r>
              <a:rPr lang="vi-VN" sz="3200" b="1" dirty="0">
                <a:solidFill>
                  <a:srgbClr val="000099"/>
                </a:solidFill>
                <a:latin typeface="Arial" pitchFamily="34" charset="0"/>
                <a:cs typeface="Arial" pitchFamily="34" charset="0"/>
              </a:rPr>
              <a:t>Phi có khí hậu </a:t>
            </a:r>
            <a:r>
              <a:rPr lang="vi-VN" sz="3200" b="1" dirty="0" smtClean="0">
                <a:solidFill>
                  <a:srgbClr val="000099"/>
                </a:solidFill>
                <a:latin typeface="Arial" pitchFamily="34" charset="0"/>
                <a:cs typeface="Arial" pitchFamily="34" charset="0"/>
              </a:rPr>
              <a:t>ôn hòa </a:t>
            </a:r>
            <a:r>
              <a:rPr lang="vi-VN" sz="3200" b="1" dirty="0">
                <a:solidFill>
                  <a:srgbClr val="000099"/>
                </a:solidFill>
                <a:latin typeface="Arial" pitchFamily="34" charset="0"/>
                <a:cs typeface="Arial" pitchFamily="34" charset="0"/>
              </a:rPr>
              <a:t>và </a:t>
            </a:r>
            <a:r>
              <a:rPr lang="vi-VN" sz="3200" b="1" dirty="0" smtClean="0">
                <a:solidFill>
                  <a:srgbClr val="000099"/>
                </a:solidFill>
                <a:latin typeface="Arial" pitchFamily="34" charset="0"/>
                <a:cs typeface="Arial" pitchFamily="34" charset="0"/>
              </a:rPr>
              <a:t>mát mẻ quanh năm.</a:t>
            </a:r>
            <a:endParaRPr lang="vi-VN" sz="3200" b="1" dirty="0">
              <a:solidFill>
                <a:srgbClr val="000099"/>
              </a:solidFill>
              <a:latin typeface="Arial" pitchFamily="34" charset="0"/>
              <a:cs typeface="Arial" pitchFamily="34" charset="0"/>
            </a:endParaRPr>
          </a:p>
          <a:p>
            <a:pPr marL="0" indent="361950" algn="just">
              <a:spcBef>
                <a:spcPts val="0"/>
              </a:spcBef>
              <a:spcAft>
                <a:spcPts val="600"/>
              </a:spcAft>
              <a:buNone/>
            </a:pPr>
            <a:r>
              <a:rPr lang="vi-VN" sz="3200" b="1" dirty="0">
                <a:solidFill>
                  <a:srgbClr val="000099"/>
                </a:solidFill>
                <a:latin typeface="Arial" pitchFamily="34" charset="0"/>
                <a:cs typeface="Arial" pitchFamily="34" charset="0"/>
              </a:rPr>
              <a:t>d. Châu Phi có khí hậu </a:t>
            </a:r>
            <a:r>
              <a:rPr lang="vi-VN" sz="3200" b="1" dirty="0" smtClean="0">
                <a:solidFill>
                  <a:srgbClr val="000099"/>
                </a:solidFill>
                <a:latin typeface="Arial" pitchFamily="34" charset="0"/>
                <a:cs typeface="Arial" pitchFamily="34" charset="0"/>
              </a:rPr>
              <a:t>mát mẻ </a:t>
            </a:r>
            <a:r>
              <a:rPr lang="vi-VN" sz="3200" b="1" dirty="0">
                <a:solidFill>
                  <a:srgbClr val="000099"/>
                </a:solidFill>
                <a:latin typeface="Arial" pitchFamily="34" charset="0"/>
                <a:cs typeface="Arial" pitchFamily="34" charset="0"/>
              </a:rPr>
              <a:t>và </a:t>
            </a:r>
            <a:r>
              <a:rPr lang="vi-VN" sz="3200" b="1" dirty="0" smtClean="0">
                <a:solidFill>
                  <a:srgbClr val="000099"/>
                </a:solidFill>
                <a:latin typeface="Arial" pitchFamily="34" charset="0"/>
                <a:cs typeface="Arial" pitchFamily="34" charset="0"/>
              </a:rPr>
              <a:t>ẩm ướt quanh năm.</a:t>
            </a:r>
            <a:endParaRPr lang="vi-VN" sz="3200" b="1" dirty="0">
              <a:solidFill>
                <a:srgbClr val="000099"/>
              </a:solidFill>
              <a:latin typeface="Arial" pitchFamily="34" charset="0"/>
              <a:cs typeface="Arial" pitchFamily="34" charset="0"/>
            </a:endParaRPr>
          </a:p>
        </p:txBody>
      </p:sp>
      <p:sp>
        <p:nvSpPr>
          <p:cNvPr id="3" name="Rectangle 2"/>
          <p:cNvSpPr/>
          <p:nvPr/>
        </p:nvSpPr>
        <p:spPr>
          <a:xfrm>
            <a:off x="1" y="251938"/>
            <a:ext cx="11522075" cy="584775"/>
          </a:xfrm>
          <a:prstGeom prst="rect">
            <a:avLst/>
          </a:prstGeom>
        </p:spPr>
        <p:txBody>
          <a:bodyPr wrap="square">
            <a:spAutoFit/>
          </a:bodyPr>
          <a:lstStyle/>
          <a:p>
            <a:pPr algn="ctr">
              <a:defRPr/>
            </a:pPr>
            <a:r>
              <a:rPr lang="vi-VN" sz="3200" b="1" dirty="0" smtClean="0">
                <a:solidFill>
                  <a:srgbClr val="004600"/>
                </a:solidFill>
              </a:rPr>
              <a:t>(</a:t>
            </a:r>
            <a:r>
              <a:rPr lang="pt-BR" sz="3200" b="1" dirty="0" smtClean="0">
                <a:solidFill>
                  <a:srgbClr val="004600"/>
                </a:solidFill>
              </a:rPr>
              <a:t>Chọn </a:t>
            </a:r>
            <a:r>
              <a:rPr lang="pt-BR" sz="3200" b="1" dirty="0">
                <a:solidFill>
                  <a:srgbClr val="004600"/>
                </a:solidFill>
              </a:rPr>
              <a:t>câu trả lời đúng </a:t>
            </a:r>
            <a:r>
              <a:rPr lang="pt-BR" sz="3200" b="1" dirty="0" smtClean="0">
                <a:solidFill>
                  <a:srgbClr val="004600"/>
                </a:solidFill>
              </a:rPr>
              <a:t>nhất</a:t>
            </a:r>
            <a:r>
              <a:rPr lang="vi-VN" sz="3200" b="1" dirty="0" smtClean="0">
                <a:solidFill>
                  <a:srgbClr val="004600"/>
                </a:solidFill>
              </a:rPr>
              <a:t>)</a:t>
            </a:r>
            <a:endParaRPr lang="pt-BR" sz="3200" b="1" dirty="0">
              <a:solidFill>
                <a:srgbClr val="004600"/>
              </a:solidFill>
            </a:endParaRPr>
          </a:p>
        </p:txBody>
      </p:sp>
    </p:spTree>
    <p:extLst>
      <p:ext uri="{BB962C8B-B14F-4D97-AF65-F5344CB8AC3E}">
        <p14:creationId xmlns:p14="http://schemas.microsoft.com/office/powerpoint/2010/main" val="426388436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in)">
                                      <p:cBhvr>
                                        <p:cTn id="7" dur="20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in)">
                                      <p:cBhvr>
                                        <p:cTn id="11" dur="2000"/>
                                        <p:tgtEl>
                                          <p:spTgt spid="6147">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in)">
                                      <p:cBhvr>
                                        <p:cTn id="15" dur="2000"/>
                                        <p:tgtEl>
                                          <p:spTgt spid="614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in)">
                                      <p:cBhvr>
                                        <p:cTn id="19" dur="2000"/>
                                        <p:tgtEl>
                                          <p:spTgt spid="6147">
                                            <p:txEl>
                                              <p:pRg st="3" end="3"/>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in)">
                                      <p:cBhvr>
                                        <p:cTn id="23" dur="2000"/>
                                        <p:tgtEl>
                                          <p:spTgt spid="614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3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30876" y="3669734"/>
            <a:ext cx="816615" cy="617984"/>
          </a:xfrm>
          <a:prstGeom prst="ellipse">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47" name="Text Box 3"/>
          <p:cNvSpPr>
            <a:spLocks noGrp="1" noChangeArrowheads="1"/>
          </p:cNvSpPr>
          <p:nvPr>
            <p:ph type="body" idx="4294967295"/>
          </p:nvPr>
        </p:nvSpPr>
        <p:spPr>
          <a:xfrm>
            <a:off x="596767" y="1916832"/>
            <a:ext cx="10849954" cy="4608512"/>
          </a:xfrm>
        </p:spPr>
        <p:txBody>
          <a:bodyPr>
            <a:noAutofit/>
          </a:bodyPr>
          <a:lstStyle/>
          <a:p>
            <a:pPr marL="0" indent="361950" algn="just">
              <a:spcBef>
                <a:spcPts val="0"/>
              </a:spcBef>
              <a:spcAft>
                <a:spcPts val="600"/>
              </a:spcAft>
              <a:buNone/>
            </a:pPr>
            <a:r>
              <a:rPr lang="vi-VN" sz="3200" b="1" dirty="0">
                <a:solidFill>
                  <a:srgbClr val="660066"/>
                </a:solidFill>
                <a:latin typeface="Arial" pitchFamily="34" charset="0"/>
                <a:cs typeface="Arial" pitchFamily="34" charset="0"/>
              </a:rPr>
              <a:t>Câu 2: Nền kinh tế Châu Phi ra sao?</a:t>
            </a:r>
          </a:p>
          <a:p>
            <a:pPr marL="0" indent="361950" algn="just">
              <a:spcBef>
                <a:spcPts val="0"/>
              </a:spcBef>
              <a:spcAft>
                <a:spcPts val="600"/>
              </a:spcAft>
              <a:buNone/>
            </a:pPr>
            <a:r>
              <a:rPr lang="vi-VN" sz="3200" b="1" dirty="0" smtClean="0">
                <a:solidFill>
                  <a:srgbClr val="000099"/>
                </a:solidFill>
                <a:latin typeface="Arial" pitchFamily="34" charset="0"/>
                <a:cs typeface="Arial" pitchFamily="34" charset="0"/>
              </a:rPr>
              <a:t>a. </a:t>
            </a:r>
            <a:r>
              <a:rPr lang="vi-VN" sz="3200" b="1" dirty="0">
                <a:solidFill>
                  <a:srgbClr val="000099"/>
                </a:solidFill>
                <a:latin typeface="Arial" pitchFamily="34" charset="0"/>
                <a:cs typeface="Arial" pitchFamily="34" charset="0"/>
              </a:rPr>
              <a:t>Châu Phi có nền kinh tế phát triển mạnh.</a:t>
            </a:r>
          </a:p>
          <a:p>
            <a:pPr marL="0" indent="361950" algn="just">
              <a:spcBef>
                <a:spcPts val="0"/>
              </a:spcBef>
              <a:spcAft>
                <a:spcPts val="600"/>
              </a:spcAft>
              <a:buNone/>
            </a:pPr>
            <a:r>
              <a:rPr lang="vi-VN" sz="3200" b="1" dirty="0">
                <a:solidFill>
                  <a:srgbClr val="000099"/>
                </a:solidFill>
                <a:latin typeface="Arial" pitchFamily="34" charset="0"/>
                <a:cs typeface="Arial" pitchFamily="34" charset="0"/>
              </a:rPr>
              <a:t>b. Châu Phi có nền kinh tế phát triển.</a:t>
            </a:r>
          </a:p>
          <a:p>
            <a:pPr marL="0" indent="361950" algn="just">
              <a:spcBef>
                <a:spcPts val="0"/>
              </a:spcBef>
              <a:spcAft>
                <a:spcPts val="600"/>
              </a:spcAft>
              <a:buNone/>
            </a:pPr>
            <a:r>
              <a:rPr lang="vi-VN" sz="3200" b="1" dirty="0">
                <a:solidFill>
                  <a:srgbClr val="000099"/>
                </a:solidFill>
                <a:latin typeface="Arial" pitchFamily="34" charset="0"/>
                <a:cs typeface="Arial" pitchFamily="34" charset="0"/>
              </a:rPr>
              <a:t>c. Châu Phi có nền kinh tế chậm phát triển.</a:t>
            </a:r>
          </a:p>
          <a:p>
            <a:pPr marL="0" indent="361950" algn="just">
              <a:spcBef>
                <a:spcPts val="0"/>
              </a:spcBef>
              <a:spcAft>
                <a:spcPts val="600"/>
              </a:spcAft>
              <a:buNone/>
            </a:pPr>
            <a:r>
              <a:rPr lang="en-US" sz="3200" b="1" dirty="0" smtClean="0">
                <a:solidFill>
                  <a:srgbClr val="000099"/>
                </a:solidFill>
                <a:latin typeface="Arial" pitchFamily="34" charset="0"/>
                <a:cs typeface="Arial" pitchFamily="34" charset="0"/>
              </a:rPr>
              <a:t>d</a:t>
            </a:r>
            <a:r>
              <a:rPr lang="vi-VN" sz="3200" b="1" dirty="0" smtClean="0">
                <a:solidFill>
                  <a:srgbClr val="000099"/>
                </a:solidFill>
                <a:latin typeface="Arial" pitchFamily="34" charset="0"/>
                <a:cs typeface="Arial" pitchFamily="34" charset="0"/>
              </a:rPr>
              <a:t>. </a:t>
            </a:r>
            <a:r>
              <a:rPr lang="vi-VN" sz="3200" b="1" dirty="0">
                <a:solidFill>
                  <a:srgbClr val="000099"/>
                </a:solidFill>
                <a:latin typeface="Arial" pitchFamily="34" charset="0"/>
                <a:cs typeface="Arial" pitchFamily="34" charset="0"/>
              </a:rPr>
              <a:t>Châu Phi có nền kinh tế đang phát triển.</a:t>
            </a:r>
          </a:p>
        </p:txBody>
      </p:sp>
      <p:sp>
        <p:nvSpPr>
          <p:cNvPr id="3" name="Rectangle 2"/>
          <p:cNvSpPr/>
          <p:nvPr/>
        </p:nvSpPr>
        <p:spPr>
          <a:xfrm>
            <a:off x="1" y="55690"/>
            <a:ext cx="11522075" cy="1077218"/>
          </a:xfrm>
          <a:prstGeom prst="rect">
            <a:avLst/>
          </a:prstGeom>
        </p:spPr>
        <p:txBody>
          <a:bodyPr wrap="square">
            <a:spAutoFit/>
          </a:bodyPr>
          <a:lstStyle/>
          <a:p>
            <a:pPr marL="457200" indent="-457200" algn="ctr">
              <a:buFont typeface="Wingdings" pitchFamily="2" charset="2"/>
              <a:buChar char="Ø"/>
              <a:defRPr/>
            </a:pPr>
            <a:r>
              <a:rPr lang="pt-BR" sz="3200" b="1">
                <a:solidFill>
                  <a:srgbClr val="004600"/>
                </a:solidFill>
              </a:rPr>
              <a:t>Bài tập củng cố </a:t>
            </a:r>
            <a:endParaRPr lang="pt-BR" sz="3200" b="1" smtClean="0">
              <a:solidFill>
                <a:srgbClr val="004600"/>
              </a:solidFill>
            </a:endParaRPr>
          </a:p>
          <a:p>
            <a:pPr marL="457200" indent="-457200" algn="ctr">
              <a:buFont typeface="Wingdings" pitchFamily="2" charset="2"/>
              <a:buChar char="Ø"/>
              <a:defRPr/>
            </a:pPr>
            <a:r>
              <a:rPr lang="vi-VN" sz="3200" b="1" smtClean="0">
                <a:solidFill>
                  <a:srgbClr val="004600"/>
                </a:solidFill>
              </a:rPr>
              <a:t>(</a:t>
            </a:r>
            <a:r>
              <a:rPr lang="pt-BR" sz="3200" b="1" smtClean="0">
                <a:solidFill>
                  <a:srgbClr val="004600"/>
                </a:solidFill>
              </a:rPr>
              <a:t>Chọn </a:t>
            </a:r>
            <a:r>
              <a:rPr lang="pt-BR" sz="3200" b="1">
                <a:solidFill>
                  <a:srgbClr val="004600"/>
                </a:solidFill>
              </a:rPr>
              <a:t>câu trả lời đúng </a:t>
            </a:r>
            <a:r>
              <a:rPr lang="pt-BR" sz="3200" b="1" smtClean="0">
                <a:solidFill>
                  <a:srgbClr val="004600"/>
                </a:solidFill>
              </a:rPr>
              <a:t>nhất</a:t>
            </a:r>
            <a:r>
              <a:rPr lang="vi-VN" sz="3200" b="1" smtClean="0">
                <a:solidFill>
                  <a:srgbClr val="004600"/>
                </a:solidFill>
              </a:rPr>
              <a:t>)</a:t>
            </a:r>
            <a:endParaRPr lang="pt-BR" sz="3200" b="1" dirty="0">
              <a:solidFill>
                <a:srgbClr val="004600"/>
              </a:solidFill>
            </a:endParaRPr>
          </a:p>
        </p:txBody>
      </p:sp>
    </p:spTree>
    <p:extLst>
      <p:ext uri="{BB962C8B-B14F-4D97-AF65-F5344CB8AC3E}">
        <p14:creationId xmlns:p14="http://schemas.microsoft.com/office/powerpoint/2010/main" val="315981444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in)">
                                      <p:cBhvr>
                                        <p:cTn id="7" dur="20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in)">
                                      <p:cBhvr>
                                        <p:cTn id="11" dur="2000"/>
                                        <p:tgtEl>
                                          <p:spTgt spid="6147">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in)">
                                      <p:cBhvr>
                                        <p:cTn id="15" dur="2000"/>
                                        <p:tgtEl>
                                          <p:spTgt spid="614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in)">
                                      <p:cBhvr>
                                        <p:cTn id="19" dur="2000"/>
                                        <p:tgtEl>
                                          <p:spTgt spid="6147">
                                            <p:txEl>
                                              <p:pRg st="3" end="3"/>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in)">
                                      <p:cBhvr>
                                        <p:cTn id="23" dur="2000"/>
                                        <p:tgtEl>
                                          <p:spTgt spid="614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3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40141" y="2420888"/>
            <a:ext cx="816615" cy="617984"/>
          </a:xfrm>
          <a:prstGeom prst="ellipse">
            <a:avLst/>
          </a:prstGeom>
          <a:solidFill>
            <a:srgbClr val="FF00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47" name="Text Box 3"/>
          <p:cNvSpPr>
            <a:spLocks noGrp="1" noChangeArrowheads="1"/>
          </p:cNvSpPr>
          <p:nvPr>
            <p:ph type="body" idx="4294967295"/>
          </p:nvPr>
        </p:nvSpPr>
        <p:spPr>
          <a:xfrm>
            <a:off x="336061" y="1381393"/>
            <a:ext cx="10849954" cy="5292725"/>
          </a:xfrm>
        </p:spPr>
        <p:txBody>
          <a:bodyPr>
            <a:noAutofit/>
          </a:bodyPr>
          <a:lstStyle/>
          <a:p>
            <a:pPr marL="0" indent="361950" algn="just">
              <a:spcBef>
                <a:spcPts val="0"/>
              </a:spcBef>
              <a:spcAft>
                <a:spcPts val="600"/>
              </a:spcAft>
              <a:buNone/>
            </a:pPr>
            <a:r>
              <a:rPr lang="vi-VN" sz="3200" b="1">
                <a:solidFill>
                  <a:srgbClr val="660066"/>
                </a:solidFill>
                <a:latin typeface="Arial" pitchFamily="34" charset="0"/>
                <a:cs typeface="Arial" pitchFamily="34" charset="0"/>
              </a:rPr>
              <a:t>Câu 3: Ai Cập nổi tiếng về các công trình kiến trúc cổ gì? </a:t>
            </a:r>
          </a:p>
          <a:p>
            <a:pPr marL="0" indent="361950" algn="just">
              <a:spcBef>
                <a:spcPts val="0"/>
              </a:spcBef>
              <a:spcAft>
                <a:spcPts val="600"/>
              </a:spcAft>
              <a:buNone/>
            </a:pPr>
            <a:r>
              <a:rPr lang="vi-VN" sz="3200" b="1" smtClean="0">
                <a:solidFill>
                  <a:srgbClr val="000099"/>
                </a:solidFill>
                <a:latin typeface="Arial" pitchFamily="34" charset="0"/>
                <a:cs typeface="Arial" pitchFamily="34" charset="0"/>
              </a:rPr>
              <a:t>a. </a:t>
            </a:r>
            <a:r>
              <a:rPr lang="vi-VN" sz="3200" b="1">
                <a:solidFill>
                  <a:srgbClr val="000099"/>
                </a:solidFill>
                <a:latin typeface="Arial" pitchFamily="34" charset="0"/>
                <a:cs typeface="Arial" pitchFamily="34" charset="0"/>
              </a:rPr>
              <a:t>Kim tự tháp, tượng nhân sư…</a:t>
            </a:r>
          </a:p>
          <a:p>
            <a:pPr marL="0" indent="361950" algn="just">
              <a:spcBef>
                <a:spcPts val="0"/>
              </a:spcBef>
              <a:spcAft>
                <a:spcPts val="600"/>
              </a:spcAft>
              <a:buNone/>
            </a:pPr>
            <a:r>
              <a:rPr lang="vi-VN" sz="3200" b="1">
                <a:solidFill>
                  <a:srgbClr val="000099"/>
                </a:solidFill>
                <a:latin typeface="Arial" pitchFamily="34" charset="0"/>
                <a:cs typeface="Arial" pitchFamily="34" charset="0"/>
              </a:rPr>
              <a:t>b. Tháp Eiffel và nữ thần tự </a:t>
            </a:r>
            <a:r>
              <a:rPr lang="vi-VN" sz="3200" b="1" smtClean="0">
                <a:solidFill>
                  <a:srgbClr val="000099"/>
                </a:solidFill>
                <a:latin typeface="Arial" pitchFamily="34" charset="0"/>
                <a:cs typeface="Arial" pitchFamily="34" charset="0"/>
              </a:rPr>
              <a:t>do</a:t>
            </a:r>
            <a:endParaRPr lang="vi-VN" sz="3200" b="1">
              <a:solidFill>
                <a:srgbClr val="000099"/>
              </a:solidFill>
              <a:latin typeface="Arial" pitchFamily="34" charset="0"/>
              <a:cs typeface="Arial" pitchFamily="34" charset="0"/>
            </a:endParaRPr>
          </a:p>
          <a:p>
            <a:pPr marL="0" indent="361950" algn="just">
              <a:spcBef>
                <a:spcPts val="0"/>
              </a:spcBef>
              <a:spcAft>
                <a:spcPts val="600"/>
              </a:spcAft>
              <a:buNone/>
            </a:pPr>
            <a:r>
              <a:rPr lang="vi-VN" sz="3200" b="1">
                <a:solidFill>
                  <a:srgbClr val="000099"/>
                </a:solidFill>
                <a:latin typeface="Arial" pitchFamily="34" charset="0"/>
                <a:cs typeface="Arial" pitchFamily="34" charset="0"/>
              </a:rPr>
              <a:t>c. Nhà thờ Đức Bà</a:t>
            </a:r>
          </a:p>
          <a:p>
            <a:pPr marL="0" indent="361950" algn="just">
              <a:spcBef>
                <a:spcPts val="0"/>
              </a:spcBef>
              <a:spcAft>
                <a:spcPts val="600"/>
              </a:spcAft>
              <a:buNone/>
            </a:pPr>
            <a:r>
              <a:rPr lang="vi-VN" sz="3200" b="1">
                <a:solidFill>
                  <a:srgbClr val="000099"/>
                </a:solidFill>
                <a:latin typeface="Arial" pitchFamily="34" charset="0"/>
                <a:cs typeface="Arial" pitchFamily="34" charset="0"/>
              </a:rPr>
              <a:t>d. Đền  cổ Ăng- </a:t>
            </a:r>
            <a:r>
              <a:rPr lang="vi-VN" sz="3200" b="1" smtClean="0">
                <a:solidFill>
                  <a:srgbClr val="000099"/>
                </a:solidFill>
                <a:latin typeface="Arial" pitchFamily="34" charset="0"/>
                <a:cs typeface="Arial" pitchFamily="34" charset="0"/>
              </a:rPr>
              <a:t>co-vát </a:t>
            </a:r>
            <a:endParaRPr lang="vi-VN" sz="3200" b="1">
              <a:solidFill>
                <a:srgbClr val="000099"/>
              </a:solidFill>
              <a:latin typeface="Arial" pitchFamily="34" charset="0"/>
              <a:cs typeface="Arial" pitchFamily="34" charset="0"/>
            </a:endParaRPr>
          </a:p>
        </p:txBody>
      </p:sp>
      <p:sp>
        <p:nvSpPr>
          <p:cNvPr id="3" name="Rectangle 2"/>
          <p:cNvSpPr/>
          <p:nvPr/>
        </p:nvSpPr>
        <p:spPr>
          <a:xfrm>
            <a:off x="1" y="55690"/>
            <a:ext cx="11522075" cy="1077218"/>
          </a:xfrm>
          <a:prstGeom prst="rect">
            <a:avLst/>
          </a:prstGeom>
        </p:spPr>
        <p:txBody>
          <a:bodyPr wrap="square">
            <a:spAutoFit/>
          </a:bodyPr>
          <a:lstStyle/>
          <a:p>
            <a:pPr marL="457200" indent="-457200" algn="ctr">
              <a:buFont typeface="Wingdings" pitchFamily="2" charset="2"/>
              <a:buChar char="Ø"/>
              <a:defRPr/>
            </a:pPr>
            <a:r>
              <a:rPr lang="pt-BR" sz="3200" b="1">
                <a:solidFill>
                  <a:srgbClr val="004600"/>
                </a:solidFill>
              </a:rPr>
              <a:t>Bài tập củng cố </a:t>
            </a:r>
            <a:endParaRPr lang="pt-BR" sz="3200" b="1" smtClean="0">
              <a:solidFill>
                <a:srgbClr val="004600"/>
              </a:solidFill>
            </a:endParaRPr>
          </a:p>
          <a:p>
            <a:pPr marL="457200" indent="-457200" algn="ctr">
              <a:buFont typeface="Wingdings" pitchFamily="2" charset="2"/>
              <a:buChar char="Ø"/>
              <a:defRPr/>
            </a:pPr>
            <a:r>
              <a:rPr lang="vi-VN" sz="3200" b="1" smtClean="0">
                <a:solidFill>
                  <a:srgbClr val="004600"/>
                </a:solidFill>
              </a:rPr>
              <a:t>(</a:t>
            </a:r>
            <a:r>
              <a:rPr lang="pt-BR" sz="3200" b="1" smtClean="0">
                <a:solidFill>
                  <a:srgbClr val="004600"/>
                </a:solidFill>
              </a:rPr>
              <a:t>Chọn </a:t>
            </a:r>
            <a:r>
              <a:rPr lang="pt-BR" sz="3200" b="1">
                <a:solidFill>
                  <a:srgbClr val="004600"/>
                </a:solidFill>
              </a:rPr>
              <a:t>câu trả lời đúng </a:t>
            </a:r>
            <a:r>
              <a:rPr lang="pt-BR" sz="3200" b="1" smtClean="0">
                <a:solidFill>
                  <a:srgbClr val="004600"/>
                </a:solidFill>
              </a:rPr>
              <a:t>nhất</a:t>
            </a:r>
            <a:r>
              <a:rPr lang="vi-VN" sz="3200" b="1" smtClean="0">
                <a:solidFill>
                  <a:srgbClr val="004600"/>
                </a:solidFill>
              </a:rPr>
              <a:t>)</a:t>
            </a:r>
            <a:endParaRPr lang="pt-BR" sz="3200" b="1" dirty="0">
              <a:solidFill>
                <a:srgbClr val="004600"/>
              </a:solidFill>
            </a:endParaRPr>
          </a:p>
        </p:txBody>
      </p:sp>
    </p:spTree>
    <p:extLst>
      <p:ext uri="{BB962C8B-B14F-4D97-AF65-F5344CB8AC3E}">
        <p14:creationId xmlns:p14="http://schemas.microsoft.com/office/powerpoint/2010/main" val="111186397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in)">
                                      <p:cBhvr>
                                        <p:cTn id="7" dur="20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in)">
                                      <p:cBhvr>
                                        <p:cTn id="11" dur="2000"/>
                                        <p:tgtEl>
                                          <p:spTgt spid="6147">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in)">
                                      <p:cBhvr>
                                        <p:cTn id="15" dur="2000"/>
                                        <p:tgtEl>
                                          <p:spTgt spid="614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in)">
                                      <p:cBhvr>
                                        <p:cTn id="19" dur="2000"/>
                                        <p:tgtEl>
                                          <p:spTgt spid="6147">
                                            <p:txEl>
                                              <p:pRg st="3" end="3"/>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in)">
                                      <p:cBhvr>
                                        <p:cTn id="23" dur="2000"/>
                                        <p:tgtEl>
                                          <p:spTgt spid="614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3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453" y="6019800"/>
            <a:ext cx="345662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658" y="6360584"/>
            <a:ext cx="4656838" cy="49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1" y="3733800"/>
            <a:ext cx="11522075" cy="3124200"/>
            <a:chOff x="0" y="1392"/>
            <a:chExt cx="5760" cy="2928"/>
          </a:xfrm>
        </p:grpSpPr>
        <p:pic>
          <p:nvPicPr>
            <p:cNvPr id="15368" name="Picture 4" descr="8184-003-02-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392"/>
              <a:ext cx="33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7"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0"/>
              <a:ext cx="1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3936"/>
              <a:ext cx="18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0"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 y="3957"/>
              <a:ext cx="26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1"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4019"/>
              <a:ext cx="22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5" name="Picture 2" descr="D:\SOA\Khung nen bieu tuong\Khung nen bieu tuong\[Muare.asia]-FramesChildrenVol34\muare.asia - babyvol34 - 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8683"/>
            <a:ext cx="11522075" cy="680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WordArt 12"/>
          <p:cNvSpPr>
            <a:spLocks noChangeArrowheads="1" noChangeShapeType="1" noTextEdit="1"/>
          </p:cNvSpPr>
          <p:nvPr/>
        </p:nvSpPr>
        <p:spPr bwMode="auto">
          <a:xfrm>
            <a:off x="5100919" y="4114801"/>
            <a:ext cx="4320778" cy="781051"/>
          </a:xfrm>
          <a:prstGeom prst="rect">
            <a:avLst/>
          </a:prstGeom>
        </p:spPr>
        <p:txBody>
          <a:bodyPr wrap="none" lIns="114867" tIns="57433" rIns="114867" bIns="57433" fromWordArt="1">
            <a:prstTxWarp prst="textPlain">
              <a:avLst>
                <a:gd name="adj" fmla="val 50000"/>
              </a:avLst>
            </a:prstTxWarp>
          </a:bodyPr>
          <a:lstStyle/>
          <a:p>
            <a:pPr algn="ctr"/>
            <a:endParaRPr lang="en-US" sz="4500" kern="1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3079" name="WordArt 12"/>
          <p:cNvSpPr>
            <a:spLocks noChangeArrowheads="1" noChangeShapeType="1" noTextEdit="1"/>
          </p:cNvSpPr>
          <p:nvPr/>
        </p:nvSpPr>
        <p:spPr bwMode="auto">
          <a:xfrm>
            <a:off x="3648657" y="2222501"/>
            <a:ext cx="6969255" cy="1511300"/>
          </a:xfrm>
          <a:prstGeom prst="rect">
            <a:avLst/>
          </a:prstGeom>
        </p:spPr>
        <p:txBody>
          <a:bodyPr wrap="none" lIns="114867" tIns="57433" rIns="114867" bIns="57433" fromWordArt="1">
            <a:prstTxWarp prst="textPlain">
              <a:avLst>
                <a:gd name="adj" fmla="val 50000"/>
              </a:avLst>
            </a:prstTxWarp>
          </a:bodyPr>
          <a:lstStyle/>
          <a:p>
            <a:pPr algn="ctr"/>
            <a:r>
              <a:rPr lang="en-US" sz="4500" b="1" kern="10" dirty="0">
                <a:ln w="9525">
                  <a:solidFill>
                    <a:srgbClr val="FF0000"/>
                  </a:solidFill>
                  <a:round/>
                  <a:headEnd/>
                  <a:tailEnd/>
                </a:ln>
                <a:solidFill>
                  <a:srgbClr val="FF0000"/>
                </a:solidFill>
                <a:latin typeface="Times New Roman"/>
                <a:cs typeface="Times New Roman"/>
              </a:rPr>
              <a:t>KHỞI ĐỘNG</a:t>
            </a:r>
          </a:p>
        </p:txBody>
      </p:sp>
    </p:spTree>
    <p:extLst>
      <p:ext uri="{BB962C8B-B14F-4D97-AF65-F5344CB8AC3E}">
        <p14:creationId xmlns:p14="http://schemas.microsoft.com/office/powerpoint/2010/main" val="276560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delay="0"/>
                                    <p:cond evt="begin" delay="0">
                                      <p:tn val="5"/>
                                    </p:cond>
                                  </p:end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sz="quarter" idx="13"/>
          </p:nvPr>
        </p:nvSpPr>
        <p:spPr>
          <a:xfrm>
            <a:off x="316932" y="350728"/>
            <a:ext cx="10797475" cy="6459974"/>
          </a:xfrm>
        </p:spPr>
        <p:txBody>
          <a:bodyPr>
            <a:noAutofit/>
          </a:bodyPr>
          <a:lstStyle/>
          <a:p>
            <a:pPr marL="44450" indent="492125" algn="just">
              <a:buNone/>
            </a:pPr>
            <a:r>
              <a:rPr lang="pt-BR" altLang="en-US" sz="3200" b="1" smtClean="0">
                <a:solidFill>
                  <a:srgbClr val="000099"/>
                </a:solidFill>
                <a:latin typeface="Arial" pitchFamily="34" charset="0"/>
                <a:cs typeface="Arial" pitchFamily="34" charset="0"/>
                <a:sym typeface="Wingdings"/>
              </a:rPr>
              <a:t> </a:t>
            </a:r>
            <a:r>
              <a:rPr lang="pt-BR" altLang="en-US" sz="3200" b="1" smtClean="0">
                <a:solidFill>
                  <a:srgbClr val="000099"/>
                </a:solidFill>
                <a:latin typeface="Arial" pitchFamily="34" charset="0"/>
                <a:cs typeface="Arial" pitchFamily="34" charset="0"/>
              </a:rPr>
              <a:t>GV kết luận: </a:t>
            </a:r>
            <a:r>
              <a:rPr lang="pt-BR" altLang="en-US" sz="3200" b="1" smtClean="0">
                <a:solidFill>
                  <a:srgbClr val="C00000"/>
                </a:solidFill>
                <a:latin typeface="Arial" pitchFamily="34" charset="0"/>
                <a:cs typeface="Arial" pitchFamily="34" charset="0"/>
              </a:rPr>
              <a:t>Kim tự tháp có dạng hình chóp có đáy là hình vuông, 4 mặt bên là những  tam giác đều. Kim tự tháp Ai Cập là lăng mộ của các vị Pha-ra-ông, hoàng đế Ai Cập cổ đại. Mỗi vị vua sau khi lên ngôi, việc đầu tiên là xây dựng kim tự tháp cho chính mình,  đây là công trình kiến trúc được xây dựng toàn bằng đá tảng. Dọc theo lối đi vào là hành lang tối và hẹp, đường đi nhằng nhịt dẫn tới những giếng sâu, có phòng chứa quan tài vị Pha-ra-ông, và có buồng để đồ bí mật vĩ đại nhất của mình.</a:t>
            </a:r>
            <a:endParaRPr lang="en-US" altLang="en-US" sz="3200" b="1"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38780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ircle(in)">
                                      <p:cBhvr>
                                        <p:cTn id="7" dur="20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138" y="692698"/>
            <a:ext cx="10706740" cy="1323439"/>
          </a:xfrm>
          <a:prstGeom prst="rect">
            <a:avLst/>
          </a:prstGeom>
        </p:spPr>
        <p:txBody>
          <a:bodyPr wrap="square">
            <a:spAutoFit/>
          </a:bodyPr>
          <a:lstStyle/>
          <a:p>
            <a:pPr algn="just"/>
            <a:r>
              <a:rPr lang="vi-VN" sz="4000" b="1" dirty="0">
                <a:solidFill>
                  <a:srgbClr val="000099"/>
                </a:solidFill>
                <a:latin typeface="Times New Roman" pitchFamily="18" charset="0"/>
                <a:cs typeface="Times New Roman" pitchFamily="18" charset="0"/>
              </a:rPr>
              <a:t>Em hãy </a:t>
            </a:r>
            <a:r>
              <a:rPr lang="en-US" sz="4000" b="1" dirty="0" err="1" smtClean="0">
                <a:solidFill>
                  <a:srgbClr val="000099"/>
                </a:solidFill>
                <a:latin typeface="Times New Roman" pitchFamily="18" charset="0"/>
                <a:cs typeface="Times New Roman" pitchFamily="18" charset="0"/>
              </a:rPr>
              <a:t>nêu</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các</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đặc</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điểm</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về</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địa</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hình</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và</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khí</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hậu</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của</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châu</a:t>
            </a:r>
            <a:r>
              <a:rPr lang="en-US" sz="4000" b="1" dirty="0" smtClean="0">
                <a:solidFill>
                  <a:srgbClr val="000099"/>
                </a:solidFill>
                <a:latin typeface="Times New Roman" pitchFamily="18" charset="0"/>
                <a:cs typeface="Times New Roman" pitchFamily="18" charset="0"/>
              </a:rPr>
              <a:t> Phi</a:t>
            </a:r>
            <a:r>
              <a:rPr lang="vi-VN" sz="4000" b="1" dirty="0" smtClean="0">
                <a:solidFill>
                  <a:srgbClr val="000099"/>
                </a:solidFill>
                <a:latin typeface="Times New Roman" pitchFamily="18" charset="0"/>
                <a:cs typeface="Times New Roman" pitchFamily="18" charset="0"/>
              </a:rPr>
              <a:t>. </a:t>
            </a:r>
            <a:endParaRPr lang="vi-VN" sz="4000" b="1" dirty="0">
              <a:solidFill>
                <a:srgbClr val="000099"/>
              </a:solidFill>
              <a:latin typeface="Times New Roman" pitchFamily="18" charset="0"/>
              <a:cs typeface="Times New Roman" pitchFamily="18" charset="0"/>
            </a:endParaRPr>
          </a:p>
        </p:txBody>
      </p:sp>
      <p:sp>
        <p:nvSpPr>
          <p:cNvPr id="7" name="TextBox 6"/>
          <p:cNvSpPr txBox="1"/>
          <p:nvPr/>
        </p:nvSpPr>
        <p:spPr>
          <a:xfrm>
            <a:off x="498403" y="2636912"/>
            <a:ext cx="10797475" cy="1754326"/>
          </a:xfrm>
          <a:prstGeom prst="rect">
            <a:avLst/>
          </a:prstGeom>
          <a:noFill/>
        </p:spPr>
        <p:txBody>
          <a:bodyPr wrap="square" rtlCol="0">
            <a:spAutoFit/>
          </a:bodyPr>
          <a:lstStyle/>
          <a:p>
            <a:pPr algn="just"/>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Châu</a:t>
            </a:r>
            <a:r>
              <a:rPr lang="en-US" sz="3600" b="1" dirty="0" smtClean="0">
                <a:solidFill>
                  <a:schemeClr val="accent6"/>
                </a:solidFill>
                <a:latin typeface="Times New Roman" pitchFamily="18" charset="0"/>
                <a:cs typeface="Times New Roman" pitchFamily="18" charset="0"/>
              </a:rPr>
              <a:t> Phi </a:t>
            </a:r>
            <a:r>
              <a:rPr lang="en-US" sz="3600" b="1" dirty="0" err="1" smtClean="0">
                <a:solidFill>
                  <a:schemeClr val="accent6"/>
                </a:solidFill>
                <a:latin typeface="Times New Roman" pitchFamily="18" charset="0"/>
                <a:cs typeface="Times New Roman" pitchFamily="18" charset="0"/>
              </a:rPr>
              <a:t>có</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địa</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hình</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tương</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đối</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cao</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toàn</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bộ</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châu</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lục</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là</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cao</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nguyên</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khổng</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lồ</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trên</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có</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hoang</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mạc</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và</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các</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bồn</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địa</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lớn</a:t>
            </a:r>
            <a:r>
              <a:rPr lang="en-US" sz="3600" b="1" dirty="0" smtClean="0">
                <a:solidFill>
                  <a:schemeClr val="accent6"/>
                </a:solidFill>
                <a:latin typeface="Times New Roman" pitchFamily="18" charset="0"/>
                <a:cs typeface="Times New Roman" pitchFamily="18" charset="0"/>
              </a:rPr>
              <a:t>.</a:t>
            </a:r>
            <a:endParaRPr lang="en-US" sz="3600" b="1" dirty="0">
              <a:solidFill>
                <a:schemeClr val="accent6"/>
              </a:solidFill>
              <a:latin typeface="Times New Roman" pitchFamily="18" charset="0"/>
              <a:cs typeface="Times New Roman" pitchFamily="18" charset="0"/>
            </a:endParaRPr>
          </a:p>
        </p:txBody>
      </p:sp>
      <p:sp>
        <p:nvSpPr>
          <p:cNvPr id="8" name="TextBox 7"/>
          <p:cNvSpPr txBox="1"/>
          <p:nvPr/>
        </p:nvSpPr>
        <p:spPr>
          <a:xfrm>
            <a:off x="589137" y="4699012"/>
            <a:ext cx="10797475" cy="646331"/>
          </a:xfrm>
          <a:prstGeom prst="rect">
            <a:avLst/>
          </a:prstGeom>
          <a:noFill/>
        </p:spPr>
        <p:txBody>
          <a:bodyPr wrap="square" rtlCol="0">
            <a:spAutoFit/>
          </a:bodyPr>
          <a:lstStyle/>
          <a:p>
            <a:pPr algn="just"/>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Châu</a:t>
            </a:r>
            <a:r>
              <a:rPr lang="en-US" sz="3600" b="1" dirty="0" smtClean="0">
                <a:solidFill>
                  <a:schemeClr val="accent6"/>
                </a:solidFill>
                <a:latin typeface="Times New Roman" pitchFamily="18" charset="0"/>
                <a:cs typeface="Times New Roman" pitchFamily="18" charset="0"/>
              </a:rPr>
              <a:t> Phi </a:t>
            </a:r>
            <a:r>
              <a:rPr lang="en-US" sz="3600" b="1" dirty="0" err="1" smtClean="0">
                <a:solidFill>
                  <a:schemeClr val="accent6"/>
                </a:solidFill>
                <a:latin typeface="Times New Roman" pitchFamily="18" charset="0"/>
                <a:cs typeface="Times New Roman" pitchFamily="18" charset="0"/>
              </a:rPr>
              <a:t>có</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khí</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hậu</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khô</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và</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nóng</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nhất</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thế</a:t>
            </a:r>
            <a:r>
              <a:rPr lang="en-US" sz="3600" b="1" dirty="0" smtClean="0">
                <a:solidFill>
                  <a:schemeClr val="accent6"/>
                </a:solidFill>
                <a:latin typeface="Times New Roman" pitchFamily="18" charset="0"/>
                <a:cs typeface="Times New Roman" pitchFamily="18" charset="0"/>
              </a:rPr>
              <a:t> </a:t>
            </a:r>
            <a:r>
              <a:rPr lang="en-US" sz="3600" b="1" dirty="0" err="1" smtClean="0">
                <a:solidFill>
                  <a:schemeClr val="accent6"/>
                </a:solidFill>
                <a:latin typeface="Times New Roman" pitchFamily="18" charset="0"/>
                <a:cs typeface="Times New Roman" pitchFamily="18" charset="0"/>
              </a:rPr>
              <a:t>giới</a:t>
            </a:r>
            <a:r>
              <a:rPr lang="en-US" sz="3600" b="1" dirty="0" smtClean="0">
                <a:solidFill>
                  <a:schemeClr val="accent6"/>
                </a:solidFill>
                <a:latin typeface="Times New Roman" pitchFamily="18" charset="0"/>
                <a:cs typeface="Times New Roman" pitchFamily="18" charset="0"/>
              </a:rPr>
              <a:t>.</a:t>
            </a:r>
            <a:endParaRPr lang="en-US" sz="36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53905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92434" y="2781300"/>
            <a:ext cx="6503172" cy="776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vi-VN" sz="5400" dirty="0">
              <a:solidFill>
                <a:srgbClr val="FFFF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2448441" y="2316169"/>
            <a:ext cx="11738114" cy="415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vi-VN" sz="3600" b="1" u="sng" dirty="0">
              <a:solidFill>
                <a:srgbClr val="7030A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92435" y="2306638"/>
            <a:ext cx="7557361" cy="1250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vi-VN" sz="4800" b="1" dirty="0">
              <a:solidFill>
                <a:prstClr val="black"/>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16" name="Picture 6" descr="Luoc do tu nhien chau Phi"/>
          <p:cNvPicPr>
            <a:picLocks noChangeAspect="1" noChangeArrowheads="1"/>
          </p:cNvPicPr>
          <p:nvPr/>
        </p:nvPicPr>
        <p:blipFill>
          <a:blip r:embed="rId2">
            <a:lum bright="-18000" contrast="6000"/>
          </a:blip>
          <a:srcRect/>
          <a:stretch>
            <a:fillRect/>
          </a:stretch>
        </p:blipFill>
        <p:spPr bwMode="auto">
          <a:xfrm>
            <a:off x="1571586" y="612777"/>
            <a:ext cx="8865450" cy="5666382"/>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1589474451"/>
      </p:ext>
    </p:extLst>
  </p:cSld>
  <p:clrMapOvr>
    <a:masterClrMapping/>
  </p:clrMapOvr>
  <p:transition spd="slow" advTm="8662">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534147"/>
            <a:ext cx="11522075" cy="1020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en-US" sz="2400" b="1">
                <a:solidFill>
                  <a:prstClr val="white"/>
                </a:solidFill>
                <a:latin typeface="Arial" pitchFamily="34" charset="0"/>
                <a:cs typeface="Arial" pitchFamily="34" charset="0"/>
              </a:rPr>
              <a:t>TRƯỜNG </a:t>
            </a:r>
            <a:r>
              <a:rPr lang="en-US" sz="2400" b="1" smtClean="0">
                <a:solidFill>
                  <a:prstClr val="white"/>
                </a:solidFill>
                <a:latin typeface="Arial" pitchFamily="34" charset="0"/>
                <a:cs typeface="Arial" pitchFamily="34" charset="0"/>
              </a:rPr>
              <a:t>TIỂU HỌC XUÂN THẠNH</a:t>
            </a:r>
          </a:p>
          <a:p>
            <a:pPr algn="ctr" defTabSz="457200" eaLnBrk="1" fontAlgn="auto" hangingPunct="1">
              <a:spcBef>
                <a:spcPts val="0"/>
              </a:spcBef>
              <a:spcAft>
                <a:spcPts val="0"/>
              </a:spcAft>
              <a:defRPr/>
            </a:pPr>
            <a:r>
              <a:rPr lang="en-US" sz="2400" b="1" smtClean="0">
                <a:solidFill>
                  <a:prstClr val="white"/>
                </a:solidFill>
                <a:latin typeface="Arial" pitchFamily="34" charset="0"/>
                <a:cs typeface="Arial" pitchFamily="34" charset="0"/>
              </a:rPr>
              <a:t>THỐNG NHẤT</a:t>
            </a:r>
          </a:p>
          <a:p>
            <a:pPr algn="ctr" defTabSz="457200" eaLnBrk="1" fontAlgn="auto" hangingPunct="1">
              <a:spcBef>
                <a:spcPts val="0"/>
              </a:spcBef>
              <a:spcAft>
                <a:spcPts val="0"/>
              </a:spcAft>
              <a:defRPr/>
            </a:pPr>
            <a:r>
              <a:rPr lang="en-US" sz="2400" b="1" smtClean="0">
                <a:solidFill>
                  <a:prstClr val="white"/>
                </a:solidFill>
                <a:latin typeface="Arial" pitchFamily="34" charset="0"/>
                <a:cs typeface="Arial" pitchFamily="34" charset="0"/>
              </a:rPr>
              <a:t>ĐỒNG NAI</a:t>
            </a:r>
            <a:endParaRPr lang="vi-VN" sz="2400" b="1" dirty="0">
              <a:solidFill>
                <a:prstClr val="white"/>
              </a:solidFill>
              <a:latin typeface="Arial" pitchFamily="34" charset="0"/>
              <a:cs typeface="Arial" pitchFamily="34" charset="0"/>
            </a:endParaRPr>
          </a:p>
        </p:txBody>
      </p:sp>
      <p:pic>
        <p:nvPicPr>
          <p:cNvPr id="53252" name="Picture 2"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522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4086" y="501654"/>
            <a:ext cx="10593908" cy="1052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InflateTop">
              <a:avLst/>
            </a:prstTxWarp>
          </a:bodyPr>
          <a:lstStyle/>
          <a:p>
            <a:pPr algn="ctr" defTabSz="457200" eaLnBrk="1" fontAlgn="auto" hangingPunct="1">
              <a:spcBef>
                <a:spcPts val="0"/>
              </a:spcBef>
              <a:spcAft>
                <a:spcPts val="0"/>
              </a:spcAft>
              <a:defRPr/>
            </a:pPr>
            <a:endParaRPr lang="vi-VN" sz="2400" b="1" dirty="0">
              <a:ln w="22225">
                <a:solidFill>
                  <a:srgbClr val="EA6312"/>
                </a:solidFill>
                <a:prstDash val="solid"/>
              </a:ln>
              <a:solidFill>
                <a:srgbClr val="EA6312">
                  <a:lumMod val="40000"/>
                  <a:lumOff val="60000"/>
                </a:srgb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3" y="44626"/>
            <a:ext cx="11522074" cy="3232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75" lvl="3" defTabSz="685800" fontAlgn="auto">
              <a:spcBef>
                <a:spcPct val="50000"/>
              </a:spcBef>
              <a:spcAft>
                <a:spcPts val="0"/>
              </a:spcAft>
              <a:defRPr/>
            </a:pPr>
            <a:endParaRPr lang="en-US" altLang="vi-VN" sz="4000" b="1" i="1" kern="0" dirty="0">
              <a:solidFill>
                <a:srgbClr val="FF0066"/>
              </a:solidFill>
              <a:latin typeface="Times New Roman" pitchFamily="18" charset="0"/>
              <a:cs typeface="Times New Roman" panose="02020603050405020304" pitchFamily="18" charset="0"/>
            </a:endParaRPr>
          </a:p>
          <a:p>
            <a:pPr marL="1285875" lvl="3" defTabSz="685800" fontAlgn="auto">
              <a:spcBef>
                <a:spcPct val="50000"/>
              </a:spcBef>
              <a:spcAft>
                <a:spcPts val="0"/>
              </a:spcAft>
              <a:defRPr/>
            </a:pPr>
            <a:endParaRPr lang="en-US" altLang="vi-VN" sz="4000" b="1" i="1" kern="0" dirty="0">
              <a:solidFill>
                <a:srgbClr val="FF0066"/>
              </a:solidFill>
              <a:latin typeface="Times New Roman" pitchFamily="18" charset="0"/>
              <a:cs typeface="Times New Roman" panose="02020603050405020304" pitchFamily="18" charset="0"/>
            </a:endParaRPr>
          </a:p>
          <a:p>
            <a:pPr marL="1285875" lvl="3" defTabSz="685800" fontAlgn="auto">
              <a:spcBef>
                <a:spcPct val="50000"/>
              </a:spcBef>
              <a:spcAft>
                <a:spcPts val="0"/>
              </a:spcAft>
              <a:defRPr/>
            </a:pPr>
            <a:endParaRPr lang="en-US" altLang="vi-VN" sz="4000" b="1" i="1" kern="0" dirty="0">
              <a:solidFill>
                <a:srgbClr val="FF0066"/>
              </a:solidFill>
              <a:latin typeface="Times New Roman" pitchFamily="18" charset="0"/>
              <a:cs typeface="Times New Roman" panose="02020603050405020304" pitchFamily="18" charset="0"/>
            </a:endParaRPr>
          </a:p>
          <a:p>
            <a:pPr marL="0" lvl="3" algn="ctr" defTabSz="685800" fontAlgn="auto">
              <a:spcBef>
                <a:spcPct val="50000"/>
              </a:spcBef>
              <a:spcAft>
                <a:spcPts val="0"/>
              </a:spcAft>
              <a:defRPr/>
            </a:pPr>
            <a:r>
              <a:rPr lang="en-US" sz="6000" b="1" kern="0" dirty="0" smtClean="0">
                <a:solidFill>
                  <a:srgbClr val="0000CC"/>
                </a:solidFill>
                <a:latin typeface="Arial" pitchFamily="34" charset="0"/>
                <a:cs typeface="Arial" pitchFamily="34" charset="0"/>
              </a:rPr>
              <a:t>ĐỊA LÍ</a:t>
            </a:r>
          </a:p>
          <a:p>
            <a:pPr marL="0" lvl="3" algn="ctr" defTabSz="685800" fontAlgn="auto">
              <a:spcBef>
                <a:spcPct val="50000"/>
              </a:spcBef>
              <a:spcAft>
                <a:spcPts val="0"/>
              </a:spcAft>
              <a:defRPr/>
            </a:pPr>
            <a:r>
              <a:rPr lang="en-US" sz="6000" b="1" kern="10" dirty="0" err="1" smtClean="0">
                <a:ln w="9525">
                  <a:solidFill>
                    <a:srgbClr val="990000"/>
                  </a:solidFill>
                  <a:round/>
                  <a:headEnd/>
                  <a:tailEnd/>
                </a:ln>
                <a:solidFill>
                  <a:srgbClr val="660066"/>
                </a:solidFill>
                <a:latin typeface="Arial" pitchFamily="34" charset="0"/>
                <a:cs typeface="Arial" pitchFamily="34" charset="0"/>
              </a:rPr>
              <a:t>Bài</a:t>
            </a:r>
            <a:r>
              <a:rPr lang="en-US" sz="6000" b="1" kern="10" dirty="0" smtClean="0">
                <a:ln w="9525">
                  <a:solidFill>
                    <a:srgbClr val="990000"/>
                  </a:solidFill>
                  <a:round/>
                  <a:headEnd/>
                  <a:tailEnd/>
                </a:ln>
                <a:solidFill>
                  <a:srgbClr val="660066"/>
                </a:solidFill>
                <a:latin typeface="Arial" pitchFamily="34" charset="0"/>
                <a:cs typeface="Arial" pitchFamily="34" charset="0"/>
              </a:rPr>
              <a:t> 24: CHÂU PHI</a:t>
            </a:r>
            <a:r>
              <a:rPr lang="en-US" sz="6000" b="1" kern="10" dirty="0" smtClean="0">
                <a:ln w="9525">
                  <a:solidFill>
                    <a:srgbClr val="990000"/>
                  </a:solidFill>
                  <a:round/>
                  <a:headEnd/>
                  <a:tailEnd/>
                </a:ln>
                <a:solidFill>
                  <a:srgbClr val="FF9933"/>
                </a:solidFill>
                <a:latin typeface="Arial" pitchFamily="34" charset="0"/>
                <a:cs typeface="Arial" pitchFamily="34" charset="0"/>
              </a:rPr>
              <a:t> </a:t>
            </a:r>
          </a:p>
          <a:p>
            <a:pPr marL="0" lvl="3" algn="ctr" defTabSz="685800" fontAlgn="auto">
              <a:spcBef>
                <a:spcPct val="50000"/>
              </a:spcBef>
              <a:spcAft>
                <a:spcPts val="0"/>
              </a:spcAft>
              <a:defRPr/>
            </a:pPr>
            <a:r>
              <a:rPr lang="en-US" sz="6000" b="1" kern="10" dirty="0" smtClean="0">
                <a:ln w="9525">
                  <a:solidFill>
                    <a:srgbClr val="990000"/>
                  </a:solidFill>
                  <a:round/>
                  <a:headEnd/>
                  <a:tailEnd/>
                </a:ln>
                <a:solidFill>
                  <a:srgbClr val="FF9933"/>
                </a:solidFill>
                <a:latin typeface="Arial" pitchFamily="34" charset="0"/>
                <a:cs typeface="Arial" pitchFamily="34" charset="0"/>
              </a:rPr>
              <a:t>(</a:t>
            </a:r>
            <a:r>
              <a:rPr lang="en-US" sz="6000" b="1" kern="10" dirty="0" err="1" smtClean="0">
                <a:ln w="9525">
                  <a:solidFill>
                    <a:srgbClr val="990000"/>
                  </a:solidFill>
                  <a:round/>
                  <a:headEnd/>
                  <a:tailEnd/>
                </a:ln>
                <a:solidFill>
                  <a:srgbClr val="FF9933"/>
                </a:solidFill>
                <a:latin typeface="Arial" pitchFamily="34" charset="0"/>
                <a:cs typeface="Arial" pitchFamily="34" charset="0"/>
              </a:rPr>
              <a:t>Tiếp</a:t>
            </a:r>
            <a:r>
              <a:rPr lang="en-US" sz="6000" b="1" kern="10" dirty="0" smtClean="0">
                <a:ln w="9525">
                  <a:solidFill>
                    <a:srgbClr val="990000"/>
                  </a:solidFill>
                  <a:round/>
                  <a:headEnd/>
                  <a:tailEnd/>
                </a:ln>
                <a:solidFill>
                  <a:srgbClr val="FF9933"/>
                </a:solidFill>
                <a:latin typeface="Arial" pitchFamily="34" charset="0"/>
                <a:cs typeface="Arial" pitchFamily="34" charset="0"/>
              </a:rPr>
              <a:t> </a:t>
            </a:r>
            <a:r>
              <a:rPr lang="en-US" sz="6000" b="1" kern="10" dirty="0" err="1" smtClean="0">
                <a:ln w="9525">
                  <a:solidFill>
                    <a:srgbClr val="990000"/>
                  </a:solidFill>
                  <a:round/>
                  <a:headEnd/>
                  <a:tailEnd/>
                </a:ln>
                <a:solidFill>
                  <a:srgbClr val="FF9933"/>
                </a:solidFill>
                <a:latin typeface="Arial" pitchFamily="34" charset="0"/>
                <a:cs typeface="Arial" pitchFamily="34" charset="0"/>
              </a:rPr>
              <a:t>theo</a:t>
            </a:r>
            <a:r>
              <a:rPr lang="en-US" sz="6000" b="1" kern="10" dirty="0" smtClean="0">
                <a:ln w="9525">
                  <a:solidFill>
                    <a:srgbClr val="990000"/>
                  </a:solidFill>
                  <a:round/>
                  <a:headEnd/>
                  <a:tailEnd/>
                </a:ln>
                <a:solidFill>
                  <a:srgbClr val="FF9933"/>
                </a:solidFill>
                <a:latin typeface="Arial" pitchFamily="34" charset="0"/>
                <a:cs typeface="Arial" pitchFamily="34" charset="0"/>
              </a:rPr>
              <a:t>)</a:t>
            </a:r>
            <a:endParaRPr lang="en-US" sz="6000" b="1" kern="10" dirty="0">
              <a:ln w="9525">
                <a:solidFill>
                  <a:srgbClr val="990000"/>
                </a:solidFill>
                <a:round/>
                <a:headEnd/>
                <a:tailEnd/>
              </a:ln>
              <a:solidFill>
                <a:srgbClr val="FF9933"/>
              </a:solidFill>
              <a:latin typeface="Arial" pitchFamily="34" charset="0"/>
              <a:cs typeface="Arial" pitchFamily="34" charset="0"/>
            </a:endParaRPr>
          </a:p>
          <a:p>
            <a:pPr marL="1285875" lvl="3" defTabSz="685800" fontAlgn="auto">
              <a:spcBef>
                <a:spcPct val="50000"/>
              </a:spcBef>
              <a:spcAft>
                <a:spcPts val="0"/>
              </a:spcAft>
              <a:defRPr/>
            </a:pPr>
            <a:endParaRPr lang="en-US" sz="4000" b="1" i="1" kern="0" dirty="0">
              <a:solidFill>
                <a:srgbClr val="0000CC"/>
              </a:solidFill>
              <a:latin typeface="Arial" charset="0"/>
              <a:cs typeface="Times New Roman" panose="02020603050405020304" pitchFamily="18" charset="0"/>
            </a:endParaRPr>
          </a:p>
          <a:p>
            <a:pPr marL="1285875" lvl="3" defTabSz="685800" fontAlgn="auto">
              <a:spcBef>
                <a:spcPct val="50000"/>
              </a:spcBef>
              <a:spcAft>
                <a:spcPts val="0"/>
              </a:spcAft>
              <a:defRPr/>
            </a:pPr>
            <a:endParaRPr lang="en-US" sz="4000" b="1" i="1" kern="0" dirty="0">
              <a:solidFill>
                <a:srgbClr val="0000CC"/>
              </a:solidFill>
              <a:latin typeface="Arial" charset="0"/>
              <a:cs typeface="Times New Roman" panose="02020603050405020304" pitchFamily="18" charset="0"/>
            </a:endParaRPr>
          </a:p>
        </p:txBody>
      </p:sp>
      <p:sp>
        <p:nvSpPr>
          <p:cNvPr id="8" name="Rectangle 7"/>
          <p:cNvSpPr/>
          <p:nvPr/>
        </p:nvSpPr>
        <p:spPr>
          <a:xfrm>
            <a:off x="2392434" y="2781300"/>
            <a:ext cx="6503172" cy="776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vi-VN" sz="5400" dirty="0">
              <a:solidFill>
                <a:srgbClr val="FFFF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2448441" y="2316169"/>
            <a:ext cx="11738114" cy="415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vi-VN" sz="3600" b="1" u="sng" dirty="0">
              <a:solidFill>
                <a:srgbClr val="7030A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92435" y="2306638"/>
            <a:ext cx="7557361" cy="1250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vi-VN" sz="4800" b="1" dirty="0">
              <a:solidFill>
                <a:prstClr val="black"/>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53259" name="Picture 6" descr="Ảnh động đẹp (1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026" y="1754194"/>
            <a:ext cx="1032186"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6" descr="Ảnh động đẹp (1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53829" y="1754194"/>
            <a:ext cx="1032186"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084890"/>
      </p:ext>
    </p:extLst>
  </p:cSld>
  <p:clrMapOvr>
    <a:masterClrMapping/>
  </p:clrMapOvr>
  <p:transition spd="slow" advTm="8662">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8" name="Group 44"/>
          <p:cNvGraphicFramePr>
            <a:graphicFrameLocks noGrp="1"/>
          </p:cNvGraphicFramePr>
          <p:nvPr>
            <p:ph type="tbl" idx="1"/>
            <p:extLst>
              <p:ext uri="{D42A27DB-BD31-4B8C-83A1-F6EECF244321}">
                <p14:modId xmlns:p14="http://schemas.microsoft.com/office/powerpoint/2010/main" val="344990645"/>
              </p:ext>
            </p:extLst>
          </p:nvPr>
        </p:nvGraphicFramePr>
        <p:xfrm>
          <a:off x="200035" y="908720"/>
          <a:ext cx="11095843" cy="5639634"/>
        </p:xfrm>
        <a:graphic>
          <a:graphicData uri="http://schemas.openxmlformats.org/drawingml/2006/table">
            <a:tbl>
              <a:tblPr/>
              <a:tblGrid>
                <a:gridCol w="3938339">
                  <a:extLst>
                    <a:ext uri="{9D8B030D-6E8A-4147-A177-3AD203B41FA5}">
                      <a16:colId xmlns="" xmlns:a16="http://schemas.microsoft.com/office/drawing/2014/main" val="20000"/>
                    </a:ext>
                  </a:extLst>
                </a:gridCol>
                <a:gridCol w="3009405">
                  <a:extLst>
                    <a:ext uri="{9D8B030D-6E8A-4147-A177-3AD203B41FA5}">
                      <a16:colId xmlns="" xmlns:a16="http://schemas.microsoft.com/office/drawing/2014/main" val="20001"/>
                    </a:ext>
                  </a:extLst>
                </a:gridCol>
                <a:gridCol w="4148099">
                  <a:extLst>
                    <a:ext uri="{9D8B030D-6E8A-4147-A177-3AD203B41FA5}">
                      <a16:colId xmlns="" xmlns:a16="http://schemas.microsoft.com/office/drawing/2014/main" val="20002"/>
                    </a:ext>
                  </a:extLst>
                </a:gridCol>
              </a:tblGrid>
              <a:tr h="1164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Arial" pitchFamily="34" charset="0"/>
                        </a:rPr>
                        <a:t>Châu</a:t>
                      </a:r>
                      <a:r>
                        <a:rPr kumimoji="0" lang="en-US" sz="2800" b="1" i="0" u="none" strike="noStrike" cap="none" normalizeH="0" baseline="0" dirty="0" smtClean="0">
                          <a:ln>
                            <a:noFill/>
                          </a:ln>
                          <a:solidFill>
                            <a:schemeClr val="tx1"/>
                          </a:solidFill>
                          <a:effectLst/>
                          <a:latin typeface="Arial" pitchFamily="34" charset="0"/>
                        </a:rPr>
                        <a:t> </a:t>
                      </a:r>
                      <a:r>
                        <a:rPr kumimoji="0" lang="en-US" sz="2800" b="1" i="0" u="none" strike="noStrike" cap="none" normalizeH="0" baseline="0" dirty="0" err="1" smtClean="0">
                          <a:ln>
                            <a:noFill/>
                          </a:ln>
                          <a:solidFill>
                            <a:schemeClr val="tx1"/>
                          </a:solidFill>
                          <a:effectLst/>
                          <a:latin typeface="Arial" pitchFamily="34" charset="0"/>
                        </a:rPr>
                        <a:t>lục</a:t>
                      </a:r>
                      <a:endParaRPr kumimoji="0" lang="en-US" sz="2800" b="1" i="0" u="none" strike="noStrike" cap="none" normalizeH="0" baseline="0" dirty="0" smtClean="0">
                        <a:ln>
                          <a:noFill/>
                        </a:ln>
                        <a:solidFill>
                          <a:schemeClr val="tx1"/>
                        </a:solidFill>
                        <a:effectLst/>
                        <a:latin typeface="Arial" pitchFamily="34" charset="0"/>
                      </a:endParaRP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gradFill rotWithShape="1">
                      <a:gsLst>
                        <a:gs pos="0">
                          <a:srgbClr val="FF66CC"/>
                        </a:gs>
                        <a:gs pos="50000">
                          <a:schemeClr val="bg1"/>
                        </a:gs>
                        <a:gs pos="100000">
                          <a:srgbClr val="FF66CC"/>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Diện tích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rPr>
                        <a:t>(triệu km</a:t>
                      </a:r>
                      <a:r>
                        <a:rPr kumimoji="0" lang="en-US" sz="2800" b="1" i="0" u="none" strike="noStrike" cap="none" normalizeH="0" baseline="30000" smtClean="0">
                          <a:ln>
                            <a:noFill/>
                          </a:ln>
                          <a:solidFill>
                            <a:schemeClr val="tx1"/>
                          </a:solidFill>
                          <a:effectLst/>
                          <a:latin typeface="Arial" pitchFamily="34" charset="0"/>
                        </a:rPr>
                        <a:t>2</a:t>
                      </a:r>
                      <a:r>
                        <a:rPr kumimoji="0" lang="en-US" sz="2800" b="1" i="0" u="none" strike="noStrike" cap="none" normalizeH="0" baseline="0" smtClean="0">
                          <a:ln>
                            <a:noFill/>
                          </a:ln>
                          <a:solidFill>
                            <a:schemeClr val="tx1"/>
                          </a:solidFill>
                          <a:effectLst/>
                          <a:latin typeface="Arial" pitchFamily="34" charset="0"/>
                        </a:rPr>
                        <a:t>)</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gradFill rotWithShape="1">
                      <a:gsLst>
                        <a:gs pos="0">
                          <a:srgbClr val="FF66CC"/>
                        </a:gs>
                        <a:gs pos="50000">
                          <a:schemeClr val="bg1"/>
                        </a:gs>
                        <a:gs pos="100000">
                          <a:srgbClr val="FF66CC"/>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Arial" pitchFamily="34" charset="0"/>
                        </a:rPr>
                        <a:t>Dân</a:t>
                      </a:r>
                      <a:r>
                        <a:rPr kumimoji="0" lang="en-US" sz="2800" b="1" i="0" u="none" strike="noStrike" cap="none" normalizeH="0" baseline="0" dirty="0" smtClean="0">
                          <a:ln>
                            <a:noFill/>
                          </a:ln>
                          <a:solidFill>
                            <a:schemeClr val="tx1"/>
                          </a:solidFill>
                          <a:effectLst/>
                          <a:latin typeface="Arial" pitchFamily="34" charset="0"/>
                        </a:rPr>
                        <a:t> </a:t>
                      </a:r>
                      <a:r>
                        <a:rPr kumimoji="0" lang="en-US" sz="2800" b="1" i="0" u="none" strike="noStrike" cap="none" normalizeH="0" baseline="0" dirty="0" err="1" smtClean="0">
                          <a:ln>
                            <a:noFill/>
                          </a:ln>
                          <a:solidFill>
                            <a:schemeClr val="tx1"/>
                          </a:solidFill>
                          <a:effectLst/>
                          <a:latin typeface="Arial" pitchFamily="34" charset="0"/>
                        </a:rPr>
                        <a:t>số</a:t>
                      </a:r>
                      <a:r>
                        <a:rPr kumimoji="0" lang="en-US" sz="2800" b="1" i="0" u="none" strike="noStrike" cap="none" normalizeH="0" baseline="0" dirty="0" smtClean="0">
                          <a:ln>
                            <a:noFill/>
                          </a:ln>
                          <a:solidFill>
                            <a:schemeClr val="tx1"/>
                          </a:solidFill>
                          <a:effectLst/>
                          <a:latin typeface="Arial" pitchFamily="34" charset="0"/>
                        </a:rPr>
                        <a:t> </a:t>
                      </a:r>
                      <a:r>
                        <a:rPr kumimoji="0" lang="en-US" sz="2800" b="1" i="0" u="none" strike="noStrike" cap="none" normalizeH="0" baseline="0" dirty="0" err="1" smtClean="0">
                          <a:ln>
                            <a:noFill/>
                          </a:ln>
                          <a:solidFill>
                            <a:schemeClr val="tx1"/>
                          </a:solidFill>
                          <a:effectLst/>
                          <a:latin typeface="Arial" pitchFamily="34" charset="0"/>
                        </a:rPr>
                        <a:t>năm</a:t>
                      </a:r>
                      <a:r>
                        <a:rPr kumimoji="0" lang="en-US" sz="2800" b="1" i="0" u="none" strike="noStrike" cap="none" normalizeH="0" baseline="0" dirty="0" smtClean="0">
                          <a:ln>
                            <a:noFill/>
                          </a:ln>
                          <a:solidFill>
                            <a:schemeClr val="tx1"/>
                          </a:solidFill>
                          <a:effectLst/>
                          <a:latin typeface="Arial" pitchFamily="34" charset="0"/>
                        </a:rPr>
                        <a:t> 2004 (</a:t>
                      </a:r>
                      <a:r>
                        <a:rPr kumimoji="0" lang="en-US" sz="2800" b="1" i="0" u="none" strike="noStrike" cap="none" normalizeH="0" baseline="0" dirty="0" err="1" smtClean="0">
                          <a:ln>
                            <a:noFill/>
                          </a:ln>
                          <a:solidFill>
                            <a:schemeClr val="tx1"/>
                          </a:solidFill>
                          <a:effectLst/>
                          <a:latin typeface="Arial" pitchFamily="34" charset="0"/>
                        </a:rPr>
                        <a:t>triệu</a:t>
                      </a:r>
                      <a:r>
                        <a:rPr kumimoji="0" lang="en-US" sz="2800" b="1" i="0" u="none" strike="noStrike" cap="none" normalizeH="0" baseline="0" dirty="0" smtClean="0">
                          <a:ln>
                            <a:noFill/>
                          </a:ln>
                          <a:solidFill>
                            <a:schemeClr val="tx1"/>
                          </a:solidFill>
                          <a:effectLst/>
                          <a:latin typeface="Arial" pitchFamily="34" charset="0"/>
                        </a:rPr>
                        <a:t> </a:t>
                      </a:r>
                      <a:r>
                        <a:rPr kumimoji="0" lang="en-US" sz="2800" b="1" i="0" u="none" strike="noStrike" cap="none" normalizeH="0" baseline="0" dirty="0" err="1" smtClean="0">
                          <a:ln>
                            <a:noFill/>
                          </a:ln>
                          <a:solidFill>
                            <a:schemeClr val="tx1"/>
                          </a:solidFill>
                          <a:effectLst/>
                          <a:latin typeface="Arial" pitchFamily="34" charset="0"/>
                        </a:rPr>
                        <a:t>người</a:t>
                      </a:r>
                      <a:r>
                        <a:rPr kumimoji="0" lang="en-US" sz="2800" b="1" i="0" u="none" strike="noStrike" cap="none" normalizeH="0" baseline="0" dirty="0" smtClean="0">
                          <a:ln>
                            <a:noFill/>
                          </a:ln>
                          <a:solidFill>
                            <a:schemeClr val="tx1"/>
                          </a:solidFill>
                          <a:effectLst/>
                          <a:latin typeface="Arial" pitchFamily="34" charset="0"/>
                        </a:rPr>
                        <a:t>)</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gradFill rotWithShape="1">
                      <a:gsLst>
                        <a:gs pos="0">
                          <a:srgbClr val="FF66CC"/>
                        </a:gs>
                        <a:gs pos="50000">
                          <a:schemeClr val="bg1"/>
                        </a:gs>
                        <a:gs pos="100000">
                          <a:srgbClr val="FF66CC"/>
                        </a:gs>
                      </a:gsLst>
                      <a:lin ang="5400000" scaled="1"/>
                    </a:gradFill>
                  </a:tcPr>
                </a:tc>
                <a:extLst>
                  <a:ext uri="{0D108BD9-81ED-4DB2-BD59-A6C34878D82A}">
                    <a16:rowId xmlns="" xmlns:a16="http://schemas.microsoft.com/office/drawing/2014/main" val="10000"/>
                  </a:ext>
                </a:extLst>
              </a:tr>
              <a:tr h="580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66"/>
                          </a:solidFill>
                          <a:effectLst/>
                          <a:latin typeface="Arial" pitchFamily="34" charset="0"/>
                        </a:rPr>
                        <a:t>Châu Á</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66"/>
                          </a:solidFill>
                          <a:effectLst/>
                          <a:latin typeface="Arial" pitchFamily="34" charset="0"/>
                        </a:rPr>
                        <a:t>44</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Arial" pitchFamily="34" charset="0"/>
                        </a:rPr>
                        <a:t>4054 </a:t>
                      </a:r>
                      <a:r>
                        <a:rPr kumimoji="0" lang="en-US" sz="2800" b="1" i="0" u="none" strike="noStrike" cap="none" normalizeH="0" baseline="30000" dirty="0" smtClean="0">
                          <a:ln>
                            <a:noFill/>
                          </a:ln>
                          <a:solidFill>
                            <a:srgbClr val="000066"/>
                          </a:solidFill>
                          <a:effectLst/>
                          <a:latin typeface="Arial" pitchFamily="34" charset="0"/>
                        </a:rPr>
                        <a:t>(1)</a:t>
                      </a:r>
                      <a:endParaRPr kumimoji="0" lang="en-US" sz="2800" b="1" i="0" u="none" strike="noStrike" cap="none" normalizeH="0" baseline="0" dirty="0" smtClean="0">
                        <a:ln>
                          <a:noFill/>
                        </a:ln>
                        <a:solidFill>
                          <a:srgbClr val="000066"/>
                        </a:solidFill>
                        <a:effectLst/>
                        <a:latin typeface="Arial" pitchFamily="34" charset="0"/>
                      </a:endParaRP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B1EDBC"/>
                    </a:solidFill>
                  </a:tcPr>
                </a:tc>
                <a:extLst>
                  <a:ext uri="{0D108BD9-81ED-4DB2-BD59-A6C34878D82A}">
                    <a16:rowId xmlns="" xmlns:a16="http://schemas.microsoft.com/office/drawing/2014/main" val="10001"/>
                  </a:ext>
                </a:extLst>
              </a:tr>
              <a:tr h="513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66"/>
                          </a:solidFill>
                          <a:effectLst/>
                          <a:latin typeface="Arial" pitchFamily="34" charset="0"/>
                        </a:rPr>
                        <a:t>Châu Mĩ</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66"/>
                          </a:solidFill>
                          <a:effectLst/>
                          <a:latin typeface="Arial" pitchFamily="34" charset="0"/>
                        </a:rPr>
                        <a:t>42</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Arial" pitchFamily="34" charset="0"/>
                        </a:rPr>
                        <a:t>941</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DDDDFF"/>
                    </a:solidFill>
                  </a:tcPr>
                </a:tc>
                <a:extLst>
                  <a:ext uri="{0D108BD9-81ED-4DB2-BD59-A6C34878D82A}">
                    <a16:rowId xmlns="" xmlns:a16="http://schemas.microsoft.com/office/drawing/2014/main" val="10002"/>
                  </a:ext>
                </a:extLst>
              </a:tr>
              <a:tr h="512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pitchFamily="34" charset="0"/>
                        </a:rPr>
                        <a:t>Châu Phi</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pitchFamily="34" charset="0"/>
                        </a:rPr>
                        <a:t>30</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rPr>
                        <a:t>973</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FFCCCC"/>
                    </a:solidFill>
                  </a:tcPr>
                </a:tc>
                <a:extLst>
                  <a:ext uri="{0D108BD9-81ED-4DB2-BD59-A6C34878D82A}">
                    <a16:rowId xmlns="" xmlns:a16="http://schemas.microsoft.com/office/drawing/2014/main" val="10003"/>
                  </a:ext>
                </a:extLst>
              </a:tr>
              <a:tr h="515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66"/>
                          </a:solidFill>
                          <a:effectLst/>
                          <a:latin typeface="Arial" pitchFamily="34" charset="0"/>
                        </a:rPr>
                        <a:t>Châu Âu</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66"/>
                          </a:solidFill>
                          <a:effectLst/>
                          <a:latin typeface="Arial" pitchFamily="34" charset="0"/>
                        </a:rPr>
                        <a:t>10</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Arial" pitchFamily="34" charset="0"/>
                        </a:rPr>
                        <a:t>732 </a:t>
                      </a:r>
                      <a:r>
                        <a:rPr kumimoji="0" lang="en-US" sz="2800" b="1" i="0" u="none" strike="noStrike" cap="none" normalizeH="0" baseline="30000" dirty="0" smtClean="0">
                          <a:ln>
                            <a:noFill/>
                          </a:ln>
                          <a:solidFill>
                            <a:srgbClr val="000066"/>
                          </a:solidFill>
                          <a:effectLst/>
                          <a:latin typeface="Arial" pitchFamily="34" charset="0"/>
                        </a:rPr>
                        <a:t>(2)</a:t>
                      </a:r>
                      <a:endParaRPr kumimoji="0" lang="en-US" sz="2800" b="1" i="0" u="none" strike="noStrike" cap="none" normalizeH="0" baseline="0" dirty="0" smtClean="0">
                        <a:ln>
                          <a:noFill/>
                        </a:ln>
                        <a:solidFill>
                          <a:srgbClr val="000066"/>
                        </a:solidFill>
                        <a:effectLst/>
                        <a:latin typeface="Arial" pitchFamily="34" charset="0"/>
                      </a:endParaRP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DDDDFF"/>
                    </a:solidFill>
                  </a:tcPr>
                </a:tc>
                <a:extLst>
                  <a:ext uri="{0D108BD9-81ED-4DB2-BD59-A6C34878D82A}">
                    <a16:rowId xmlns="" xmlns:a16="http://schemas.microsoft.com/office/drawing/2014/main" val="10004"/>
                  </a:ext>
                </a:extLst>
              </a:tr>
              <a:tr h="512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66"/>
                          </a:solidFill>
                          <a:effectLst/>
                          <a:latin typeface="Arial" pitchFamily="34" charset="0"/>
                        </a:rPr>
                        <a:t>Châu Đại Dương</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66"/>
                          </a:solidFill>
                          <a:effectLst/>
                          <a:latin typeface="Arial" pitchFamily="34" charset="0"/>
                        </a:rPr>
                        <a:t>9</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B1EDB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Arial" pitchFamily="34" charset="0"/>
                        </a:rPr>
                        <a:t>34,3</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B1EDBC"/>
                    </a:solidFill>
                  </a:tcPr>
                </a:tc>
                <a:extLst>
                  <a:ext uri="{0D108BD9-81ED-4DB2-BD59-A6C34878D82A}">
                    <a16:rowId xmlns="" xmlns:a16="http://schemas.microsoft.com/office/drawing/2014/main" val="10005"/>
                  </a:ext>
                </a:extLst>
              </a:tr>
              <a:tr h="513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66"/>
                          </a:solidFill>
                          <a:effectLst/>
                          <a:latin typeface="Arial" pitchFamily="34" charset="0"/>
                        </a:rPr>
                        <a:t>Châu Nam Cực</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66"/>
                          </a:solidFill>
                          <a:effectLst/>
                          <a:latin typeface="Arial" pitchFamily="34" charset="0"/>
                        </a:rPr>
                        <a:t>14</a:t>
                      </a: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DDDD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0066"/>
                        </a:solidFill>
                        <a:effectLst/>
                        <a:latin typeface="Arial" pitchFamily="34" charset="0"/>
                      </a:endParaRP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solidFill>
                      <a:srgbClr val="DDDDFF"/>
                    </a:solidFill>
                  </a:tcPr>
                </a:tc>
                <a:extLst>
                  <a:ext uri="{0D108BD9-81ED-4DB2-BD59-A6C34878D82A}">
                    <a16:rowId xmlns="" xmlns:a16="http://schemas.microsoft.com/office/drawing/2014/main" val="10006"/>
                  </a:ext>
                </a:extLst>
              </a:tr>
              <a:tr h="1303976">
                <a:tc gridSpan="3">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2800" b="1" i="1" u="none" strike="noStrike" cap="none" normalizeH="0" baseline="0" dirty="0" err="1" smtClean="0">
                          <a:ln>
                            <a:noFill/>
                          </a:ln>
                          <a:solidFill>
                            <a:srgbClr val="990000"/>
                          </a:solidFill>
                          <a:effectLst/>
                          <a:latin typeface="Arial" pitchFamily="34" charset="0"/>
                        </a:rPr>
                        <a:t>Không</a:t>
                      </a:r>
                      <a:r>
                        <a:rPr kumimoji="0" lang="en-US" sz="2800" b="1" i="1" u="none" strike="noStrike" cap="none" normalizeH="0" baseline="0" dirty="0" smtClean="0">
                          <a:ln>
                            <a:noFill/>
                          </a:ln>
                          <a:solidFill>
                            <a:srgbClr val="990000"/>
                          </a:solidFill>
                          <a:effectLst/>
                          <a:latin typeface="Arial" pitchFamily="34" charset="0"/>
                        </a:rPr>
                        <a:t> </a:t>
                      </a:r>
                      <a:r>
                        <a:rPr kumimoji="0" lang="en-US" sz="2800" b="1" i="1" u="none" strike="noStrike" cap="none" normalizeH="0" baseline="0" dirty="0" err="1" smtClean="0">
                          <a:ln>
                            <a:noFill/>
                          </a:ln>
                          <a:solidFill>
                            <a:srgbClr val="990000"/>
                          </a:solidFill>
                          <a:effectLst/>
                          <a:latin typeface="Arial" pitchFamily="34" charset="0"/>
                        </a:rPr>
                        <a:t>kể</a:t>
                      </a:r>
                      <a:r>
                        <a:rPr kumimoji="0" lang="en-US" sz="2800" b="1" i="1" u="none" strike="noStrike" cap="none" normalizeH="0" baseline="0" dirty="0" smtClean="0">
                          <a:ln>
                            <a:noFill/>
                          </a:ln>
                          <a:solidFill>
                            <a:srgbClr val="990000"/>
                          </a:solidFill>
                          <a:effectLst/>
                          <a:latin typeface="Arial" pitchFamily="34" charset="0"/>
                        </a:rPr>
                        <a:t> </a:t>
                      </a:r>
                      <a:r>
                        <a:rPr kumimoji="0" lang="en-US" sz="2800" b="1" i="1" u="none" strike="noStrike" cap="none" normalizeH="0" baseline="0" dirty="0" err="1" smtClean="0">
                          <a:ln>
                            <a:noFill/>
                          </a:ln>
                          <a:solidFill>
                            <a:srgbClr val="990000"/>
                          </a:solidFill>
                          <a:effectLst/>
                          <a:latin typeface="Arial" pitchFamily="34" charset="0"/>
                        </a:rPr>
                        <a:t>dân</a:t>
                      </a:r>
                      <a:r>
                        <a:rPr kumimoji="0" lang="en-US" sz="2800" b="1" i="1" u="none" strike="noStrike" cap="none" normalizeH="0" baseline="0" dirty="0" smtClean="0">
                          <a:ln>
                            <a:noFill/>
                          </a:ln>
                          <a:solidFill>
                            <a:srgbClr val="990000"/>
                          </a:solidFill>
                          <a:effectLst/>
                          <a:latin typeface="Arial" pitchFamily="34" charset="0"/>
                        </a:rPr>
                        <a:t> </a:t>
                      </a:r>
                      <a:r>
                        <a:rPr kumimoji="0" lang="en-US" sz="2800" b="1" i="1" u="none" strike="noStrike" cap="none" normalizeH="0" baseline="0" dirty="0" err="1" smtClean="0">
                          <a:ln>
                            <a:noFill/>
                          </a:ln>
                          <a:solidFill>
                            <a:srgbClr val="990000"/>
                          </a:solidFill>
                          <a:effectLst/>
                          <a:latin typeface="Arial" pitchFamily="34" charset="0"/>
                        </a:rPr>
                        <a:t>số</a:t>
                      </a:r>
                      <a:r>
                        <a:rPr kumimoji="0" lang="en-US" sz="2800" b="1" i="1" u="none" strike="noStrike" cap="none" normalizeH="0" baseline="0" dirty="0" smtClean="0">
                          <a:ln>
                            <a:noFill/>
                          </a:ln>
                          <a:solidFill>
                            <a:srgbClr val="990000"/>
                          </a:solidFill>
                          <a:effectLst/>
                          <a:latin typeface="Arial" pitchFamily="34" charset="0"/>
                        </a:rPr>
                        <a:t> </a:t>
                      </a:r>
                      <a:r>
                        <a:rPr kumimoji="0" lang="en-US" sz="2800" b="1" i="1" u="none" strike="noStrike" cap="none" normalizeH="0" baseline="0" dirty="0" err="1" smtClean="0">
                          <a:ln>
                            <a:noFill/>
                          </a:ln>
                          <a:solidFill>
                            <a:srgbClr val="990000"/>
                          </a:solidFill>
                          <a:effectLst/>
                          <a:latin typeface="Arial" pitchFamily="34" charset="0"/>
                        </a:rPr>
                        <a:t>Liên</a:t>
                      </a:r>
                      <a:r>
                        <a:rPr kumimoji="0" lang="en-US" sz="2800" b="1" i="1" u="none" strike="noStrike" cap="none" normalizeH="0" baseline="0" dirty="0" smtClean="0">
                          <a:ln>
                            <a:noFill/>
                          </a:ln>
                          <a:solidFill>
                            <a:srgbClr val="990000"/>
                          </a:solidFill>
                          <a:effectLst/>
                          <a:latin typeface="Arial" pitchFamily="34" charset="0"/>
                        </a:rPr>
                        <a:t> bang </a:t>
                      </a:r>
                      <a:r>
                        <a:rPr kumimoji="0" lang="en-US" sz="2800" b="1" i="1" u="none" strike="noStrike" cap="none" normalizeH="0" baseline="0" dirty="0" err="1" smtClean="0">
                          <a:ln>
                            <a:noFill/>
                          </a:ln>
                          <a:solidFill>
                            <a:srgbClr val="990000"/>
                          </a:solidFill>
                          <a:effectLst/>
                          <a:latin typeface="Arial" pitchFamily="34" charset="0"/>
                        </a:rPr>
                        <a:t>Nga</a:t>
                      </a:r>
                      <a:endParaRPr kumimoji="0" lang="en-US" sz="2800" b="1" i="1" u="none" strike="noStrike" cap="none" normalizeH="0" baseline="0" dirty="0" smtClean="0">
                        <a:ln>
                          <a:noFill/>
                        </a:ln>
                        <a:solidFill>
                          <a:srgbClr val="990000"/>
                        </a:solidFill>
                        <a:effectLst/>
                        <a:latin typeface="Arial" pitchFamily="34"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US" sz="2800" b="1" i="1" u="none" strike="noStrike" cap="none" normalizeH="0" baseline="0" dirty="0" err="1" smtClean="0">
                          <a:ln>
                            <a:noFill/>
                          </a:ln>
                          <a:solidFill>
                            <a:srgbClr val="990000"/>
                          </a:solidFill>
                          <a:effectLst/>
                          <a:latin typeface="Arial" pitchFamily="34" charset="0"/>
                        </a:rPr>
                        <a:t>Kể</a:t>
                      </a:r>
                      <a:r>
                        <a:rPr kumimoji="0" lang="en-US" sz="2800" b="1" i="1" u="none" strike="noStrike" cap="none" normalizeH="0" baseline="0" dirty="0" smtClean="0">
                          <a:ln>
                            <a:noFill/>
                          </a:ln>
                          <a:solidFill>
                            <a:srgbClr val="990000"/>
                          </a:solidFill>
                          <a:effectLst/>
                          <a:latin typeface="Arial" pitchFamily="34" charset="0"/>
                        </a:rPr>
                        <a:t> </a:t>
                      </a:r>
                      <a:r>
                        <a:rPr kumimoji="0" lang="en-US" sz="2800" b="1" i="1" u="none" strike="noStrike" cap="none" normalizeH="0" baseline="0" dirty="0" err="1" smtClean="0">
                          <a:ln>
                            <a:noFill/>
                          </a:ln>
                          <a:solidFill>
                            <a:srgbClr val="990000"/>
                          </a:solidFill>
                          <a:effectLst/>
                          <a:latin typeface="Arial" pitchFamily="34" charset="0"/>
                        </a:rPr>
                        <a:t>cả</a:t>
                      </a:r>
                      <a:r>
                        <a:rPr kumimoji="0" lang="en-US" sz="2800" b="1" i="1" u="none" strike="noStrike" cap="none" normalizeH="0" baseline="0" dirty="0" smtClean="0">
                          <a:ln>
                            <a:noFill/>
                          </a:ln>
                          <a:solidFill>
                            <a:srgbClr val="990000"/>
                          </a:solidFill>
                          <a:effectLst/>
                          <a:latin typeface="Arial" pitchFamily="34" charset="0"/>
                        </a:rPr>
                        <a:t> </a:t>
                      </a:r>
                      <a:r>
                        <a:rPr kumimoji="0" lang="en-US" sz="2800" b="1" i="1" u="none" strike="noStrike" cap="none" normalizeH="0" baseline="0" dirty="0" err="1" smtClean="0">
                          <a:ln>
                            <a:noFill/>
                          </a:ln>
                          <a:solidFill>
                            <a:srgbClr val="990000"/>
                          </a:solidFill>
                          <a:effectLst/>
                          <a:latin typeface="Arial" pitchFamily="34" charset="0"/>
                        </a:rPr>
                        <a:t>dân</a:t>
                      </a:r>
                      <a:r>
                        <a:rPr kumimoji="0" lang="en-US" sz="2800" b="1" i="1" u="none" strike="noStrike" cap="none" normalizeH="0" baseline="0" dirty="0" smtClean="0">
                          <a:ln>
                            <a:noFill/>
                          </a:ln>
                          <a:solidFill>
                            <a:srgbClr val="990000"/>
                          </a:solidFill>
                          <a:effectLst/>
                          <a:latin typeface="Arial" pitchFamily="34" charset="0"/>
                        </a:rPr>
                        <a:t> </a:t>
                      </a:r>
                      <a:r>
                        <a:rPr kumimoji="0" lang="en-US" sz="2800" b="1" i="1" u="none" strike="noStrike" cap="none" normalizeH="0" baseline="0" dirty="0" err="1" smtClean="0">
                          <a:ln>
                            <a:noFill/>
                          </a:ln>
                          <a:solidFill>
                            <a:srgbClr val="990000"/>
                          </a:solidFill>
                          <a:effectLst/>
                          <a:latin typeface="Arial" pitchFamily="34" charset="0"/>
                        </a:rPr>
                        <a:t>số</a:t>
                      </a:r>
                      <a:r>
                        <a:rPr kumimoji="0" lang="en-US" sz="2800" b="1" i="1" u="none" strike="noStrike" cap="none" normalizeH="0" baseline="0" dirty="0" smtClean="0">
                          <a:ln>
                            <a:noFill/>
                          </a:ln>
                          <a:solidFill>
                            <a:srgbClr val="990000"/>
                          </a:solidFill>
                          <a:effectLst/>
                          <a:latin typeface="Arial" pitchFamily="34" charset="0"/>
                        </a:rPr>
                        <a:t> </a:t>
                      </a:r>
                      <a:r>
                        <a:rPr kumimoji="0" lang="en-US" sz="2800" b="1" i="1" u="none" strike="noStrike" cap="none" normalizeH="0" baseline="0" dirty="0" err="1" smtClean="0">
                          <a:ln>
                            <a:noFill/>
                          </a:ln>
                          <a:solidFill>
                            <a:srgbClr val="990000"/>
                          </a:solidFill>
                          <a:effectLst/>
                          <a:latin typeface="Arial" pitchFamily="34" charset="0"/>
                        </a:rPr>
                        <a:t>Liên</a:t>
                      </a:r>
                      <a:r>
                        <a:rPr kumimoji="0" lang="en-US" sz="2800" b="1" i="1" u="none" strike="noStrike" cap="none" normalizeH="0" baseline="0" dirty="0" smtClean="0">
                          <a:ln>
                            <a:noFill/>
                          </a:ln>
                          <a:solidFill>
                            <a:srgbClr val="990000"/>
                          </a:solidFill>
                          <a:effectLst/>
                          <a:latin typeface="Arial" pitchFamily="34" charset="0"/>
                        </a:rPr>
                        <a:t> bang </a:t>
                      </a:r>
                      <a:r>
                        <a:rPr kumimoji="0" lang="en-US" sz="2800" b="1" i="1" u="none" strike="noStrike" cap="none" normalizeH="0" baseline="0" dirty="0" err="1" smtClean="0">
                          <a:ln>
                            <a:noFill/>
                          </a:ln>
                          <a:solidFill>
                            <a:srgbClr val="990000"/>
                          </a:solidFill>
                          <a:effectLst/>
                          <a:latin typeface="Arial" pitchFamily="34" charset="0"/>
                        </a:rPr>
                        <a:t>Nga</a:t>
                      </a:r>
                      <a:endParaRPr kumimoji="0" lang="en-US" sz="2800" b="1" i="1" u="none" strike="noStrike" cap="none" normalizeH="0" baseline="0" dirty="0" smtClean="0">
                        <a:ln>
                          <a:noFill/>
                        </a:ln>
                        <a:solidFill>
                          <a:srgbClr val="990000"/>
                        </a:solidFill>
                        <a:effectLst/>
                        <a:latin typeface="Arial" pitchFamily="34" charset="0"/>
                      </a:endParaRPr>
                    </a:p>
                  </a:txBody>
                  <a:tcPr marL="115221" marR="115221" marT="45716" marB="45716" anchor="ctr" horzOverflow="overflow">
                    <a:lnL w="12700" cap="flat" cmpd="sng" algn="ctr">
                      <a:solidFill>
                        <a:srgbClr val="500050"/>
                      </a:solidFill>
                      <a:prstDash val="solid"/>
                      <a:round/>
                      <a:headEnd type="none" w="med" len="med"/>
                      <a:tailEnd type="none" w="med" len="med"/>
                    </a:lnL>
                    <a:lnR w="12700" cap="flat" cmpd="sng" algn="ctr">
                      <a:solidFill>
                        <a:srgbClr val="500050"/>
                      </a:solidFill>
                      <a:prstDash val="solid"/>
                      <a:round/>
                      <a:headEnd type="none" w="med" len="med"/>
                      <a:tailEnd type="none" w="med" len="med"/>
                    </a:lnR>
                    <a:lnT w="12700" cap="flat" cmpd="sng" algn="ctr">
                      <a:solidFill>
                        <a:srgbClr val="500050"/>
                      </a:solidFill>
                      <a:prstDash val="solid"/>
                      <a:round/>
                      <a:headEnd type="none" w="med" len="med"/>
                      <a:tailEnd type="none" w="med" len="med"/>
                    </a:lnT>
                    <a:lnB w="12700" cap="flat" cmpd="sng" algn="ctr">
                      <a:solidFill>
                        <a:srgbClr val="50005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bl>
          </a:graphicData>
        </a:graphic>
      </p:graphicFrame>
      <p:sp>
        <p:nvSpPr>
          <p:cNvPr id="10278" name="Text Box 45"/>
          <p:cNvSpPr txBox="1">
            <a:spLocks noChangeArrowheads="1"/>
          </p:cNvSpPr>
          <p:nvPr/>
        </p:nvSpPr>
        <p:spPr bwMode="auto">
          <a:xfrm>
            <a:off x="1" y="283511"/>
            <a:ext cx="11522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400" b="1">
                <a:solidFill>
                  <a:srgbClr val="000099"/>
                </a:solidFill>
                <a:cs typeface="Arial" charset="0"/>
              </a:rPr>
              <a:t>   BẢNG SỐ LIỆU VỀ DIỆN TÍCH VÀ DÂN SỐ CÁC CHÂU LỤC</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Dade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
            <a:ext cx="5851054"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c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84538"/>
            <a:ext cx="5851054"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images1979677_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054" y="0"/>
            <a:ext cx="5671021"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LHQ-thong-qua-5-nghi-quy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054" y="3284538"/>
            <a:ext cx="5671021"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7175"/>
                                        </p:tgtEl>
                                        <p:attrNameLst>
                                          <p:attrName>style.visibility</p:attrName>
                                        </p:attrNameLst>
                                      </p:cBhvr>
                                      <p:to>
                                        <p:strVal val="visible"/>
                                      </p:to>
                                    </p:set>
                                    <p:animEffect transition="in" filter="strips(downLeft)">
                                      <p:cBhvr>
                                        <p:cTn id="14" dur="500"/>
                                        <p:tgtEl>
                                          <p:spTgt spid="71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strips(downLeft)">
                                      <p:cBhvr>
                                        <p:cTn id="19" dur="500"/>
                                        <p:tgtEl>
                                          <p:spTgt spid="71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7176"/>
                                        </p:tgtEl>
                                        <p:attrNameLst>
                                          <p:attrName>style.visibility</p:attrName>
                                        </p:attrNameLst>
                                      </p:cBhvr>
                                      <p:to>
                                        <p:strVal val="visible"/>
                                      </p:to>
                                    </p:set>
                                    <p:animEffect transition="in" filter="strips(downLeft)">
                                      <p:cBhvr>
                                        <p:cTn id="24"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ltLang="en-US" smtClean="0"/>
          </a:p>
        </p:txBody>
      </p:sp>
      <p:pic>
        <p:nvPicPr>
          <p:cNvPr id="8196" name="Picture 4" descr="ban do 3"/>
          <p:cNvPicPr>
            <a:picLocks noGrp="1" noChangeAspect="1" noChangeArrowheads="1"/>
          </p:cNvPicPr>
          <p:nvPr>
            <p:ph sz="quarter" idx="13"/>
          </p:nvPr>
        </p:nvPicPr>
        <p:blipFill>
          <a:blip r:embed="rId2">
            <a:lum bright="-42000" contrast="64000"/>
            <a:extLst>
              <a:ext uri="{28A0092B-C50C-407E-A947-70E740481C1C}">
                <a14:useLocalDpi xmlns:a14="http://schemas.microsoft.com/office/drawing/2010/main" val="0"/>
              </a:ext>
            </a:extLst>
          </a:blip>
          <a:srcRect/>
          <a:stretch>
            <a:fillRect/>
          </a:stretch>
        </p:blipFill>
        <p:spPr>
          <a:xfrm>
            <a:off x="408074" y="188915"/>
            <a:ext cx="10887961" cy="6264275"/>
          </a:xfrm>
          <a:solidFill>
            <a:srgbClr val="FF00FF"/>
          </a:solidFill>
          <a:ln>
            <a:solidFill>
              <a:srgbClr val="3366FF"/>
            </a:solidFill>
            <a:miter lim="800000"/>
            <a:headEnd/>
            <a:tailEnd/>
          </a:ln>
        </p:spPr>
      </p:pic>
      <p:sp>
        <p:nvSpPr>
          <p:cNvPr id="12292" name="Text Box 5"/>
          <p:cNvSpPr txBox="1">
            <a:spLocks noChangeArrowheads="1"/>
          </p:cNvSpPr>
          <p:nvPr/>
        </p:nvSpPr>
        <p:spPr bwMode="auto">
          <a:xfrm>
            <a:off x="316057" y="5013327"/>
            <a:ext cx="10615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6" rIns="91434" bIns="45716">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en-US" altLang="en-US" sz="2800"/>
          </a:p>
        </p:txBody>
      </p:sp>
      <p:sp>
        <p:nvSpPr>
          <p:cNvPr id="12293" name="Text Box 6"/>
          <p:cNvSpPr txBox="1">
            <a:spLocks noChangeArrowheads="1"/>
          </p:cNvSpPr>
          <p:nvPr/>
        </p:nvSpPr>
        <p:spPr bwMode="auto">
          <a:xfrm>
            <a:off x="408074" y="5949952"/>
            <a:ext cx="1070592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en-US" altLang="en-US" sz="1800"/>
          </a:p>
        </p:txBody>
      </p:sp>
      <p:sp>
        <p:nvSpPr>
          <p:cNvPr id="7" name="Freeform 6"/>
          <p:cNvSpPr/>
          <p:nvPr/>
        </p:nvSpPr>
        <p:spPr>
          <a:xfrm>
            <a:off x="685428" y="668370"/>
            <a:ext cx="9755378" cy="4821634"/>
          </a:xfrm>
          <a:custGeom>
            <a:avLst/>
            <a:gdLst>
              <a:gd name="connsiteX0" fmla="*/ 83838 w 7741937"/>
              <a:gd name="connsiteY0" fmla="*/ 1051248 h 4821634"/>
              <a:gd name="connsiteX1" fmla="*/ 233964 w 7741937"/>
              <a:gd name="connsiteY1" fmla="*/ 942066 h 4821634"/>
              <a:gd name="connsiteX2" fmla="*/ 302202 w 7741937"/>
              <a:gd name="connsiteY2" fmla="*/ 860179 h 4821634"/>
              <a:gd name="connsiteX3" fmla="*/ 356793 w 7741937"/>
              <a:gd name="connsiteY3" fmla="*/ 846531 h 4821634"/>
              <a:gd name="connsiteX4" fmla="*/ 452328 w 7741937"/>
              <a:gd name="connsiteY4" fmla="*/ 805588 h 4821634"/>
              <a:gd name="connsiteX5" fmla="*/ 465976 w 7741937"/>
              <a:gd name="connsiteY5" fmla="*/ 737349 h 4821634"/>
              <a:gd name="connsiteX6" fmla="*/ 520567 w 7741937"/>
              <a:gd name="connsiteY6" fmla="*/ 723702 h 4821634"/>
              <a:gd name="connsiteX7" fmla="*/ 643396 w 7741937"/>
              <a:gd name="connsiteY7" fmla="*/ 669111 h 4821634"/>
              <a:gd name="connsiteX8" fmla="*/ 697988 w 7741937"/>
              <a:gd name="connsiteY8" fmla="*/ 587224 h 4821634"/>
              <a:gd name="connsiteX9" fmla="*/ 793522 w 7741937"/>
              <a:gd name="connsiteY9" fmla="*/ 587224 h 4821634"/>
              <a:gd name="connsiteX10" fmla="*/ 889056 w 7741937"/>
              <a:gd name="connsiteY10" fmla="*/ 559929 h 4821634"/>
              <a:gd name="connsiteX11" fmla="*/ 1039182 w 7741937"/>
              <a:gd name="connsiteY11" fmla="*/ 450746 h 4821634"/>
              <a:gd name="connsiteX12" fmla="*/ 1080125 w 7741937"/>
              <a:gd name="connsiteY12" fmla="*/ 355212 h 4821634"/>
              <a:gd name="connsiteX13" fmla="*/ 1175659 w 7741937"/>
              <a:gd name="connsiteY13" fmla="*/ 273326 h 4821634"/>
              <a:gd name="connsiteX14" fmla="*/ 1257546 w 7741937"/>
              <a:gd name="connsiteY14" fmla="*/ 232382 h 4821634"/>
              <a:gd name="connsiteX15" fmla="*/ 1325785 w 7741937"/>
              <a:gd name="connsiteY15" fmla="*/ 232382 h 4821634"/>
              <a:gd name="connsiteX16" fmla="*/ 1462262 w 7741937"/>
              <a:gd name="connsiteY16" fmla="*/ 232382 h 4821634"/>
              <a:gd name="connsiteX17" fmla="*/ 1544149 w 7741937"/>
              <a:gd name="connsiteY17" fmla="*/ 177791 h 4821634"/>
              <a:gd name="connsiteX18" fmla="*/ 1598740 w 7741937"/>
              <a:gd name="connsiteY18" fmla="*/ 109552 h 4821634"/>
              <a:gd name="connsiteX19" fmla="*/ 1721570 w 7741937"/>
              <a:gd name="connsiteY19" fmla="*/ 164143 h 4821634"/>
              <a:gd name="connsiteX20" fmla="*/ 1939934 w 7741937"/>
              <a:gd name="connsiteY20" fmla="*/ 164143 h 4821634"/>
              <a:gd name="connsiteX21" fmla="*/ 2090059 w 7741937"/>
              <a:gd name="connsiteY21" fmla="*/ 136848 h 4821634"/>
              <a:gd name="connsiteX22" fmla="*/ 2212889 w 7741937"/>
              <a:gd name="connsiteY22" fmla="*/ 109552 h 4821634"/>
              <a:gd name="connsiteX23" fmla="*/ 2417605 w 7741937"/>
              <a:gd name="connsiteY23" fmla="*/ 68609 h 4821634"/>
              <a:gd name="connsiteX24" fmla="*/ 2499492 w 7741937"/>
              <a:gd name="connsiteY24" fmla="*/ 370 h 4821634"/>
              <a:gd name="connsiteX25" fmla="*/ 2663265 w 7741937"/>
              <a:gd name="connsiteY25" fmla="*/ 41314 h 4821634"/>
              <a:gd name="connsiteX26" fmla="*/ 2704208 w 7741937"/>
              <a:gd name="connsiteY26" fmla="*/ 41314 h 4821634"/>
              <a:gd name="connsiteX27" fmla="*/ 2840686 w 7741937"/>
              <a:gd name="connsiteY27" fmla="*/ 54961 h 4821634"/>
              <a:gd name="connsiteX28" fmla="*/ 2949868 w 7741937"/>
              <a:gd name="connsiteY28" fmla="*/ 82257 h 4821634"/>
              <a:gd name="connsiteX29" fmla="*/ 3045402 w 7741937"/>
              <a:gd name="connsiteY29" fmla="*/ 68609 h 4821634"/>
              <a:gd name="connsiteX30" fmla="*/ 3168232 w 7741937"/>
              <a:gd name="connsiteY30" fmla="*/ 68609 h 4821634"/>
              <a:gd name="connsiteX31" fmla="*/ 3222823 w 7741937"/>
              <a:gd name="connsiteY31" fmla="*/ 68609 h 4821634"/>
              <a:gd name="connsiteX32" fmla="*/ 3222823 w 7741937"/>
              <a:gd name="connsiteY32" fmla="*/ 109552 h 4821634"/>
              <a:gd name="connsiteX33" fmla="*/ 3236471 w 7741937"/>
              <a:gd name="connsiteY33" fmla="*/ 164143 h 4821634"/>
              <a:gd name="connsiteX34" fmla="*/ 3181880 w 7741937"/>
              <a:gd name="connsiteY34" fmla="*/ 205087 h 4821634"/>
              <a:gd name="connsiteX35" fmla="*/ 3209176 w 7741937"/>
              <a:gd name="connsiteY35" fmla="*/ 273326 h 4821634"/>
              <a:gd name="connsiteX36" fmla="*/ 3304710 w 7741937"/>
              <a:gd name="connsiteY36" fmla="*/ 314269 h 4821634"/>
              <a:gd name="connsiteX37" fmla="*/ 3400244 w 7741937"/>
              <a:gd name="connsiteY37" fmla="*/ 286973 h 4821634"/>
              <a:gd name="connsiteX38" fmla="*/ 3468483 w 7741937"/>
              <a:gd name="connsiteY38" fmla="*/ 259678 h 4821634"/>
              <a:gd name="connsiteX39" fmla="*/ 3550370 w 7741937"/>
              <a:gd name="connsiteY39" fmla="*/ 259678 h 4821634"/>
              <a:gd name="connsiteX40" fmla="*/ 3632256 w 7741937"/>
              <a:gd name="connsiteY40" fmla="*/ 341564 h 4821634"/>
              <a:gd name="connsiteX41" fmla="*/ 3714143 w 7741937"/>
              <a:gd name="connsiteY41" fmla="*/ 409803 h 4821634"/>
              <a:gd name="connsiteX42" fmla="*/ 3877916 w 7741937"/>
              <a:gd name="connsiteY42" fmla="*/ 423451 h 4821634"/>
              <a:gd name="connsiteX43" fmla="*/ 4014393 w 7741937"/>
              <a:gd name="connsiteY43" fmla="*/ 450746 h 4821634"/>
              <a:gd name="connsiteX44" fmla="*/ 4123576 w 7741937"/>
              <a:gd name="connsiteY44" fmla="*/ 464394 h 4821634"/>
              <a:gd name="connsiteX45" fmla="*/ 4164519 w 7741937"/>
              <a:gd name="connsiteY45" fmla="*/ 423451 h 4821634"/>
              <a:gd name="connsiteX46" fmla="*/ 4164519 w 7741937"/>
              <a:gd name="connsiteY46" fmla="*/ 314269 h 4821634"/>
              <a:gd name="connsiteX47" fmla="*/ 4246405 w 7741937"/>
              <a:gd name="connsiteY47" fmla="*/ 314269 h 4821634"/>
              <a:gd name="connsiteX48" fmla="*/ 4341940 w 7741937"/>
              <a:gd name="connsiteY48" fmla="*/ 314269 h 4821634"/>
              <a:gd name="connsiteX49" fmla="*/ 4451122 w 7741937"/>
              <a:gd name="connsiteY49" fmla="*/ 355212 h 4821634"/>
              <a:gd name="connsiteX50" fmla="*/ 4464770 w 7741937"/>
              <a:gd name="connsiteY50" fmla="*/ 382508 h 4821634"/>
              <a:gd name="connsiteX51" fmla="*/ 4601247 w 7741937"/>
              <a:gd name="connsiteY51" fmla="*/ 355212 h 4821634"/>
              <a:gd name="connsiteX52" fmla="*/ 4683134 w 7741937"/>
              <a:gd name="connsiteY52" fmla="*/ 382508 h 4821634"/>
              <a:gd name="connsiteX53" fmla="*/ 4846907 w 7741937"/>
              <a:gd name="connsiteY53" fmla="*/ 396155 h 4821634"/>
              <a:gd name="connsiteX54" fmla="*/ 5024328 w 7741937"/>
              <a:gd name="connsiteY54" fmla="*/ 423451 h 4821634"/>
              <a:gd name="connsiteX55" fmla="*/ 5092567 w 7741937"/>
              <a:gd name="connsiteY55" fmla="*/ 396155 h 4821634"/>
              <a:gd name="connsiteX56" fmla="*/ 5188101 w 7741937"/>
              <a:gd name="connsiteY56" fmla="*/ 382508 h 4821634"/>
              <a:gd name="connsiteX57" fmla="*/ 5269988 w 7741937"/>
              <a:gd name="connsiteY57" fmla="*/ 396155 h 4821634"/>
              <a:gd name="connsiteX58" fmla="*/ 5338226 w 7741937"/>
              <a:gd name="connsiteY58" fmla="*/ 396155 h 4821634"/>
              <a:gd name="connsiteX59" fmla="*/ 5529295 w 7741937"/>
              <a:gd name="connsiteY59" fmla="*/ 409803 h 4821634"/>
              <a:gd name="connsiteX60" fmla="*/ 5638477 w 7741937"/>
              <a:gd name="connsiteY60" fmla="*/ 437099 h 4821634"/>
              <a:gd name="connsiteX61" fmla="*/ 5720364 w 7741937"/>
              <a:gd name="connsiteY61" fmla="*/ 559929 h 4821634"/>
              <a:gd name="connsiteX62" fmla="*/ 5747659 w 7741937"/>
              <a:gd name="connsiteY62" fmla="*/ 573576 h 4821634"/>
              <a:gd name="connsiteX63" fmla="*/ 5679420 w 7741937"/>
              <a:gd name="connsiteY63" fmla="*/ 628167 h 4821634"/>
              <a:gd name="connsiteX64" fmla="*/ 5638477 w 7741937"/>
              <a:gd name="connsiteY64" fmla="*/ 641815 h 4821634"/>
              <a:gd name="connsiteX65" fmla="*/ 5693068 w 7741937"/>
              <a:gd name="connsiteY65" fmla="*/ 737349 h 4821634"/>
              <a:gd name="connsiteX66" fmla="*/ 5843193 w 7741937"/>
              <a:gd name="connsiteY66" fmla="*/ 873827 h 4821634"/>
              <a:gd name="connsiteX67" fmla="*/ 5843193 w 7741937"/>
              <a:gd name="connsiteY67" fmla="*/ 955714 h 4821634"/>
              <a:gd name="connsiteX68" fmla="*/ 6006967 w 7741937"/>
              <a:gd name="connsiteY68" fmla="*/ 983009 h 4821634"/>
              <a:gd name="connsiteX69" fmla="*/ 6075205 w 7741937"/>
              <a:gd name="connsiteY69" fmla="*/ 1051248 h 4821634"/>
              <a:gd name="connsiteX70" fmla="*/ 6088853 w 7741937"/>
              <a:gd name="connsiteY70" fmla="*/ 1133134 h 4821634"/>
              <a:gd name="connsiteX71" fmla="*/ 6088853 w 7741937"/>
              <a:gd name="connsiteY71" fmla="*/ 1174078 h 4821634"/>
              <a:gd name="connsiteX72" fmla="*/ 6143444 w 7741937"/>
              <a:gd name="connsiteY72" fmla="*/ 1215021 h 4821634"/>
              <a:gd name="connsiteX73" fmla="*/ 6211683 w 7741937"/>
              <a:gd name="connsiteY73" fmla="*/ 1255964 h 4821634"/>
              <a:gd name="connsiteX74" fmla="*/ 6307217 w 7741937"/>
              <a:gd name="connsiteY74" fmla="*/ 1296908 h 4821634"/>
              <a:gd name="connsiteX75" fmla="*/ 6348161 w 7741937"/>
              <a:gd name="connsiteY75" fmla="*/ 1378794 h 4821634"/>
              <a:gd name="connsiteX76" fmla="*/ 6348161 w 7741937"/>
              <a:gd name="connsiteY76" fmla="*/ 1447033 h 4821634"/>
              <a:gd name="connsiteX77" fmla="*/ 6498286 w 7741937"/>
              <a:gd name="connsiteY77" fmla="*/ 1447033 h 4821634"/>
              <a:gd name="connsiteX78" fmla="*/ 6593820 w 7741937"/>
              <a:gd name="connsiteY78" fmla="*/ 1501624 h 4821634"/>
              <a:gd name="connsiteX79" fmla="*/ 6675707 w 7741937"/>
              <a:gd name="connsiteY79" fmla="*/ 1528920 h 4821634"/>
              <a:gd name="connsiteX80" fmla="*/ 6812185 w 7741937"/>
              <a:gd name="connsiteY80" fmla="*/ 1597158 h 4821634"/>
              <a:gd name="connsiteX81" fmla="*/ 6853128 w 7741937"/>
              <a:gd name="connsiteY81" fmla="*/ 1665397 h 4821634"/>
              <a:gd name="connsiteX82" fmla="*/ 6798537 w 7741937"/>
              <a:gd name="connsiteY82" fmla="*/ 1692693 h 4821634"/>
              <a:gd name="connsiteX83" fmla="*/ 6880423 w 7741937"/>
              <a:gd name="connsiteY83" fmla="*/ 1692693 h 4821634"/>
              <a:gd name="connsiteX84" fmla="*/ 6948662 w 7741937"/>
              <a:gd name="connsiteY84" fmla="*/ 1747284 h 4821634"/>
              <a:gd name="connsiteX85" fmla="*/ 7180674 w 7741937"/>
              <a:gd name="connsiteY85" fmla="*/ 1733636 h 4821634"/>
              <a:gd name="connsiteX86" fmla="*/ 7330799 w 7741937"/>
              <a:gd name="connsiteY86" fmla="*/ 1692693 h 4821634"/>
              <a:gd name="connsiteX87" fmla="*/ 7617402 w 7741937"/>
              <a:gd name="connsiteY87" fmla="*/ 1692693 h 4821634"/>
              <a:gd name="connsiteX88" fmla="*/ 7712937 w 7741937"/>
              <a:gd name="connsiteY88" fmla="*/ 1651749 h 4821634"/>
              <a:gd name="connsiteX89" fmla="*/ 7726585 w 7741937"/>
              <a:gd name="connsiteY89" fmla="*/ 1651749 h 4821634"/>
              <a:gd name="connsiteX90" fmla="*/ 7740232 w 7741937"/>
              <a:gd name="connsiteY90" fmla="*/ 1733636 h 4821634"/>
              <a:gd name="connsiteX91" fmla="*/ 7740232 w 7741937"/>
              <a:gd name="connsiteY91" fmla="*/ 1774579 h 4821634"/>
              <a:gd name="connsiteX92" fmla="*/ 7726585 w 7741937"/>
              <a:gd name="connsiteY92" fmla="*/ 1801875 h 4821634"/>
              <a:gd name="connsiteX93" fmla="*/ 7712937 w 7741937"/>
              <a:gd name="connsiteY93" fmla="*/ 1856466 h 4821634"/>
              <a:gd name="connsiteX94" fmla="*/ 7603755 w 7741937"/>
              <a:gd name="connsiteY94" fmla="*/ 1979296 h 4821634"/>
              <a:gd name="connsiteX95" fmla="*/ 7508220 w 7741937"/>
              <a:gd name="connsiteY95" fmla="*/ 2115773 h 4821634"/>
              <a:gd name="connsiteX96" fmla="*/ 7412686 w 7741937"/>
              <a:gd name="connsiteY96" fmla="*/ 2197660 h 4821634"/>
              <a:gd name="connsiteX97" fmla="*/ 7194322 w 7741937"/>
              <a:gd name="connsiteY97" fmla="*/ 2320490 h 4821634"/>
              <a:gd name="connsiteX98" fmla="*/ 6921367 w 7741937"/>
              <a:gd name="connsiteY98" fmla="*/ 2456967 h 4821634"/>
              <a:gd name="connsiteX99" fmla="*/ 6771241 w 7741937"/>
              <a:gd name="connsiteY99" fmla="*/ 2552502 h 4821634"/>
              <a:gd name="connsiteX100" fmla="*/ 6716650 w 7741937"/>
              <a:gd name="connsiteY100" fmla="*/ 2593445 h 4821634"/>
              <a:gd name="connsiteX101" fmla="*/ 6607468 w 7741937"/>
              <a:gd name="connsiteY101" fmla="*/ 2648036 h 4821634"/>
              <a:gd name="connsiteX102" fmla="*/ 6511934 w 7741937"/>
              <a:gd name="connsiteY102" fmla="*/ 2743570 h 4821634"/>
              <a:gd name="connsiteX103" fmla="*/ 6443695 w 7741937"/>
              <a:gd name="connsiteY103" fmla="*/ 2811809 h 4821634"/>
              <a:gd name="connsiteX104" fmla="*/ 6416399 w 7741937"/>
              <a:gd name="connsiteY104" fmla="*/ 2839105 h 4821634"/>
              <a:gd name="connsiteX105" fmla="*/ 6430047 w 7741937"/>
              <a:gd name="connsiteY105" fmla="*/ 2934639 h 4821634"/>
              <a:gd name="connsiteX106" fmla="*/ 6443695 w 7741937"/>
              <a:gd name="connsiteY106" fmla="*/ 2975582 h 4821634"/>
              <a:gd name="connsiteX107" fmla="*/ 6443695 w 7741937"/>
              <a:gd name="connsiteY107" fmla="*/ 3030173 h 4821634"/>
              <a:gd name="connsiteX108" fmla="*/ 6539229 w 7741937"/>
              <a:gd name="connsiteY108" fmla="*/ 3180299 h 4821634"/>
              <a:gd name="connsiteX109" fmla="*/ 6580173 w 7741937"/>
              <a:gd name="connsiteY109" fmla="*/ 3289481 h 4821634"/>
              <a:gd name="connsiteX110" fmla="*/ 6566525 w 7741937"/>
              <a:gd name="connsiteY110" fmla="*/ 3453254 h 4821634"/>
              <a:gd name="connsiteX111" fmla="*/ 6607468 w 7741937"/>
              <a:gd name="connsiteY111" fmla="*/ 3507845 h 4821634"/>
              <a:gd name="connsiteX112" fmla="*/ 6525582 w 7741937"/>
              <a:gd name="connsiteY112" fmla="*/ 3548788 h 4821634"/>
              <a:gd name="connsiteX113" fmla="*/ 6334513 w 7741937"/>
              <a:gd name="connsiteY113" fmla="*/ 3630675 h 4821634"/>
              <a:gd name="connsiteX114" fmla="*/ 6279922 w 7741937"/>
              <a:gd name="connsiteY114" fmla="*/ 3671618 h 4821634"/>
              <a:gd name="connsiteX115" fmla="*/ 6170740 w 7741937"/>
              <a:gd name="connsiteY115" fmla="*/ 3712561 h 4821634"/>
              <a:gd name="connsiteX116" fmla="*/ 6047910 w 7741937"/>
              <a:gd name="connsiteY116" fmla="*/ 3739857 h 4821634"/>
              <a:gd name="connsiteX117" fmla="*/ 5925080 w 7741937"/>
              <a:gd name="connsiteY117" fmla="*/ 3849039 h 4821634"/>
              <a:gd name="connsiteX118" fmla="*/ 5952376 w 7741937"/>
              <a:gd name="connsiteY118" fmla="*/ 3917278 h 4821634"/>
              <a:gd name="connsiteX119" fmla="*/ 5952376 w 7741937"/>
              <a:gd name="connsiteY119" fmla="*/ 4081051 h 4821634"/>
              <a:gd name="connsiteX120" fmla="*/ 5925080 w 7741937"/>
              <a:gd name="connsiteY120" fmla="*/ 4135642 h 4821634"/>
              <a:gd name="connsiteX121" fmla="*/ 5829546 w 7741937"/>
              <a:gd name="connsiteY121" fmla="*/ 4176585 h 4821634"/>
              <a:gd name="connsiteX122" fmla="*/ 5679420 w 7741937"/>
              <a:gd name="connsiteY122" fmla="*/ 4203881 h 4821634"/>
              <a:gd name="connsiteX123" fmla="*/ 5652125 w 7741937"/>
              <a:gd name="connsiteY123" fmla="*/ 4299415 h 4821634"/>
              <a:gd name="connsiteX124" fmla="*/ 5597534 w 7741937"/>
              <a:gd name="connsiteY124" fmla="*/ 4394949 h 4821634"/>
              <a:gd name="connsiteX125" fmla="*/ 5501999 w 7741937"/>
              <a:gd name="connsiteY125" fmla="*/ 4449540 h 4821634"/>
              <a:gd name="connsiteX126" fmla="*/ 5433761 w 7741937"/>
              <a:gd name="connsiteY126" fmla="*/ 4504131 h 4821634"/>
              <a:gd name="connsiteX127" fmla="*/ 5324579 w 7741937"/>
              <a:gd name="connsiteY127" fmla="*/ 4586018 h 4821634"/>
              <a:gd name="connsiteX128" fmla="*/ 5160805 w 7741937"/>
              <a:gd name="connsiteY128" fmla="*/ 4681552 h 4821634"/>
              <a:gd name="connsiteX129" fmla="*/ 5010680 w 7741937"/>
              <a:gd name="connsiteY129" fmla="*/ 4722496 h 4821634"/>
              <a:gd name="connsiteX130" fmla="*/ 4901498 w 7741937"/>
              <a:gd name="connsiteY130" fmla="*/ 4749791 h 4821634"/>
              <a:gd name="connsiteX131" fmla="*/ 4683134 w 7741937"/>
              <a:gd name="connsiteY131" fmla="*/ 4790734 h 4821634"/>
              <a:gd name="connsiteX132" fmla="*/ 4464770 w 7741937"/>
              <a:gd name="connsiteY132" fmla="*/ 4763439 h 4821634"/>
              <a:gd name="connsiteX133" fmla="*/ 4341940 w 7741937"/>
              <a:gd name="connsiteY133" fmla="*/ 4777087 h 4821634"/>
              <a:gd name="connsiteX134" fmla="*/ 4260053 w 7741937"/>
              <a:gd name="connsiteY134" fmla="*/ 4818030 h 4821634"/>
              <a:gd name="connsiteX135" fmla="*/ 4137223 w 7741937"/>
              <a:gd name="connsiteY135" fmla="*/ 4818030 h 4821634"/>
              <a:gd name="connsiteX136" fmla="*/ 4068985 w 7741937"/>
              <a:gd name="connsiteY136" fmla="*/ 4804382 h 4821634"/>
              <a:gd name="connsiteX137" fmla="*/ 4082632 w 7741937"/>
              <a:gd name="connsiteY137" fmla="*/ 4708848 h 4821634"/>
              <a:gd name="connsiteX138" fmla="*/ 4068985 w 7741937"/>
              <a:gd name="connsiteY138" fmla="*/ 4599666 h 4821634"/>
              <a:gd name="connsiteX139" fmla="*/ 3918859 w 7741937"/>
              <a:gd name="connsiteY139" fmla="*/ 4476836 h 4821634"/>
              <a:gd name="connsiteX140" fmla="*/ 3741438 w 7741937"/>
              <a:gd name="connsiteY140" fmla="*/ 4381302 h 4821634"/>
              <a:gd name="connsiteX141" fmla="*/ 3645904 w 7741937"/>
              <a:gd name="connsiteY141" fmla="*/ 4217529 h 4821634"/>
              <a:gd name="connsiteX142" fmla="*/ 3632256 w 7741937"/>
              <a:gd name="connsiteY142" fmla="*/ 4162937 h 4821634"/>
              <a:gd name="connsiteX143" fmla="*/ 3604961 w 7741937"/>
              <a:gd name="connsiteY143" fmla="*/ 4053755 h 4821634"/>
              <a:gd name="connsiteX144" fmla="*/ 3659552 w 7741937"/>
              <a:gd name="connsiteY144" fmla="*/ 4026460 h 4821634"/>
              <a:gd name="connsiteX145" fmla="*/ 3577665 w 7741937"/>
              <a:gd name="connsiteY145" fmla="*/ 3985517 h 4821634"/>
              <a:gd name="connsiteX146" fmla="*/ 3454835 w 7741937"/>
              <a:gd name="connsiteY146" fmla="*/ 3821743 h 4821634"/>
              <a:gd name="connsiteX147" fmla="*/ 3318358 w 7741937"/>
              <a:gd name="connsiteY147" fmla="*/ 3739857 h 4821634"/>
              <a:gd name="connsiteX148" fmla="*/ 3318358 w 7741937"/>
              <a:gd name="connsiteY148" fmla="*/ 3712561 h 4821634"/>
              <a:gd name="connsiteX149" fmla="*/ 3332005 w 7741937"/>
              <a:gd name="connsiteY149" fmla="*/ 3657970 h 4821634"/>
              <a:gd name="connsiteX150" fmla="*/ 3304710 w 7741937"/>
              <a:gd name="connsiteY150" fmla="*/ 3603379 h 4821634"/>
              <a:gd name="connsiteX151" fmla="*/ 3359301 w 7741937"/>
              <a:gd name="connsiteY151" fmla="*/ 3535140 h 4821634"/>
              <a:gd name="connsiteX152" fmla="*/ 3359301 w 7741937"/>
              <a:gd name="connsiteY152" fmla="*/ 3453254 h 4821634"/>
              <a:gd name="connsiteX153" fmla="*/ 3454835 w 7741937"/>
              <a:gd name="connsiteY153" fmla="*/ 3344072 h 4821634"/>
              <a:gd name="connsiteX154" fmla="*/ 3495779 w 7741937"/>
              <a:gd name="connsiteY154" fmla="*/ 3275833 h 4821634"/>
              <a:gd name="connsiteX155" fmla="*/ 3454835 w 7741937"/>
              <a:gd name="connsiteY155" fmla="*/ 3153003 h 4821634"/>
              <a:gd name="connsiteX156" fmla="*/ 3400244 w 7741937"/>
              <a:gd name="connsiteY156" fmla="*/ 2989230 h 4821634"/>
              <a:gd name="connsiteX157" fmla="*/ 3318358 w 7741937"/>
              <a:gd name="connsiteY157" fmla="*/ 2907343 h 4821634"/>
              <a:gd name="connsiteX158" fmla="*/ 3209176 w 7741937"/>
              <a:gd name="connsiteY158" fmla="*/ 2798161 h 4821634"/>
              <a:gd name="connsiteX159" fmla="*/ 3072698 w 7741937"/>
              <a:gd name="connsiteY159" fmla="*/ 2743570 h 4821634"/>
              <a:gd name="connsiteX160" fmla="*/ 2990811 w 7741937"/>
              <a:gd name="connsiteY160" fmla="*/ 2702627 h 4821634"/>
              <a:gd name="connsiteX161" fmla="*/ 2895277 w 7741937"/>
              <a:gd name="connsiteY161" fmla="*/ 2620740 h 4821634"/>
              <a:gd name="connsiteX162" fmla="*/ 2908925 w 7741937"/>
              <a:gd name="connsiteY162" fmla="*/ 2579797 h 4821634"/>
              <a:gd name="connsiteX163" fmla="*/ 2963516 w 7741937"/>
              <a:gd name="connsiteY163" fmla="*/ 2525206 h 4821634"/>
              <a:gd name="connsiteX164" fmla="*/ 2963516 w 7741937"/>
              <a:gd name="connsiteY164" fmla="*/ 2470615 h 4821634"/>
              <a:gd name="connsiteX165" fmla="*/ 2963516 w 7741937"/>
              <a:gd name="connsiteY165" fmla="*/ 2388729 h 4821634"/>
              <a:gd name="connsiteX166" fmla="*/ 3018107 w 7741937"/>
              <a:gd name="connsiteY166" fmla="*/ 2334137 h 4821634"/>
              <a:gd name="connsiteX167" fmla="*/ 2990811 w 7741937"/>
              <a:gd name="connsiteY167" fmla="*/ 2293194 h 4821634"/>
              <a:gd name="connsiteX168" fmla="*/ 2908925 w 7741937"/>
              <a:gd name="connsiteY168" fmla="*/ 2279546 h 4821634"/>
              <a:gd name="connsiteX169" fmla="*/ 2881629 w 7741937"/>
              <a:gd name="connsiteY169" fmla="*/ 2252251 h 4821634"/>
              <a:gd name="connsiteX170" fmla="*/ 2676913 w 7741937"/>
              <a:gd name="connsiteY170" fmla="*/ 2224955 h 4821634"/>
              <a:gd name="connsiteX171" fmla="*/ 2540435 w 7741937"/>
              <a:gd name="connsiteY171" fmla="*/ 2211308 h 4821634"/>
              <a:gd name="connsiteX172" fmla="*/ 2513140 w 7741937"/>
              <a:gd name="connsiteY172" fmla="*/ 2197660 h 4821634"/>
              <a:gd name="connsiteX173" fmla="*/ 2390310 w 7741937"/>
              <a:gd name="connsiteY173" fmla="*/ 2129421 h 4821634"/>
              <a:gd name="connsiteX174" fmla="*/ 2212889 w 7741937"/>
              <a:gd name="connsiteY174" fmla="*/ 2074830 h 4821634"/>
              <a:gd name="connsiteX175" fmla="*/ 2049116 w 7741937"/>
              <a:gd name="connsiteY175" fmla="*/ 2129421 h 4821634"/>
              <a:gd name="connsiteX176" fmla="*/ 1830752 w 7741937"/>
              <a:gd name="connsiteY176" fmla="*/ 2184012 h 4821634"/>
              <a:gd name="connsiteX177" fmla="*/ 1626035 w 7741937"/>
              <a:gd name="connsiteY177" fmla="*/ 2224955 h 4821634"/>
              <a:gd name="connsiteX178" fmla="*/ 1489558 w 7741937"/>
              <a:gd name="connsiteY178" fmla="*/ 2211308 h 4821634"/>
              <a:gd name="connsiteX179" fmla="*/ 1312137 w 7741937"/>
              <a:gd name="connsiteY179" fmla="*/ 2197660 h 4821634"/>
              <a:gd name="connsiteX180" fmla="*/ 1121068 w 7741937"/>
              <a:gd name="connsiteY180" fmla="*/ 2197660 h 4821634"/>
              <a:gd name="connsiteX181" fmla="*/ 998238 w 7741937"/>
              <a:gd name="connsiteY181" fmla="*/ 2224955 h 4821634"/>
              <a:gd name="connsiteX182" fmla="*/ 848113 w 7741937"/>
              <a:gd name="connsiteY182" fmla="*/ 2224955 h 4821634"/>
              <a:gd name="connsiteX183" fmla="*/ 697988 w 7741937"/>
              <a:gd name="connsiteY183" fmla="*/ 2156717 h 4821634"/>
              <a:gd name="connsiteX184" fmla="*/ 616101 w 7741937"/>
              <a:gd name="connsiteY184" fmla="*/ 2088478 h 4821634"/>
              <a:gd name="connsiteX185" fmla="*/ 479623 w 7741937"/>
              <a:gd name="connsiteY185" fmla="*/ 2074830 h 4821634"/>
              <a:gd name="connsiteX186" fmla="*/ 384089 w 7741937"/>
              <a:gd name="connsiteY186" fmla="*/ 2020239 h 4821634"/>
              <a:gd name="connsiteX187" fmla="*/ 356793 w 7741937"/>
              <a:gd name="connsiteY187" fmla="*/ 1938352 h 4821634"/>
              <a:gd name="connsiteX188" fmla="*/ 343146 w 7741937"/>
              <a:gd name="connsiteY188" fmla="*/ 1883761 h 4821634"/>
              <a:gd name="connsiteX189" fmla="*/ 220316 w 7741937"/>
              <a:gd name="connsiteY189" fmla="*/ 1856466 h 4821634"/>
              <a:gd name="connsiteX190" fmla="*/ 124782 w 7741937"/>
              <a:gd name="connsiteY190" fmla="*/ 1801875 h 4821634"/>
              <a:gd name="connsiteX191" fmla="*/ 124782 w 7741937"/>
              <a:gd name="connsiteY191" fmla="*/ 1733636 h 4821634"/>
              <a:gd name="connsiteX192" fmla="*/ 70190 w 7741937"/>
              <a:gd name="connsiteY192" fmla="*/ 1719988 h 4821634"/>
              <a:gd name="connsiteX193" fmla="*/ 29247 w 7741937"/>
              <a:gd name="connsiteY193" fmla="*/ 1692693 h 4821634"/>
              <a:gd name="connsiteX194" fmla="*/ 1952 w 7741937"/>
              <a:gd name="connsiteY194" fmla="*/ 1638102 h 4821634"/>
              <a:gd name="connsiteX195" fmla="*/ 83838 w 7741937"/>
              <a:gd name="connsiteY195" fmla="*/ 1597158 h 4821634"/>
              <a:gd name="connsiteX196" fmla="*/ 56543 w 7741937"/>
              <a:gd name="connsiteY196" fmla="*/ 1515272 h 4821634"/>
              <a:gd name="connsiteX197" fmla="*/ 1952 w 7741937"/>
              <a:gd name="connsiteY197" fmla="*/ 1487976 h 4821634"/>
              <a:gd name="connsiteX198" fmla="*/ 70190 w 7741937"/>
              <a:gd name="connsiteY198" fmla="*/ 1433385 h 4821634"/>
              <a:gd name="connsiteX199" fmla="*/ 138429 w 7741937"/>
              <a:gd name="connsiteY199" fmla="*/ 1433385 h 4821634"/>
              <a:gd name="connsiteX200" fmla="*/ 165725 w 7741937"/>
              <a:gd name="connsiteY200" fmla="*/ 1351499 h 4821634"/>
              <a:gd name="connsiteX201" fmla="*/ 193020 w 7741937"/>
              <a:gd name="connsiteY201" fmla="*/ 1269612 h 4821634"/>
              <a:gd name="connsiteX202" fmla="*/ 165725 w 7741937"/>
              <a:gd name="connsiteY202" fmla="*/ 1228669 h 4821634"/>
              <a:gd name="connsiteX203" fmla="*/ 206668 w 7741937"/>
              <a:gd name="connsiteY203" fmla="*/ 1187726 h 4821634"/>
              <a:gd name="connsiteX204" fmla="*/ 165725 w 7741937"/>
              <a:gd name="connsiteY204" fmla="*/ 1105839 h 4821634"/>
              <a:gd name="connsiteX205" fmla="*/ 83838 w 7741937"/>
              <a:gd name="connsiteY205" fmla="*/ 1051248 h 482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7741937" h="4821634">
                <a:moveTo>
                  <a:pt x="83838" y="1051248"/>
                </a:moveTo>
                <a:cubicBezTo>
                  <a:pt x="95211" y="1023953"/>
                  <a:pt x="197570" y="973911"/>
                  <a:pt x="233964" y="942066"/>
                </a:cubicBezTo>
                <a:cubicBezTo>
                  <a:pt x="270358" y="910221"/>
                  <a:pt x="281731" y="876101"/>
                  <a:pt x="302202" y="860179"/>
                </a:cubicBezTo>
                <a:cubicBezTo>
                  <a:pt x="322673" y="844257"/>
                  <a:pt x="331772" y="855629"/>
                  <a:pt x="356793" y="846531"/>
                </a:cubicBezTo>
                <a:cubicBezTo>
                  <a:pt x="381814" y="837433"/>
                  <a:pt x="434131" y="823785"/>
                  <a:pt x="452328" y="805588"/>
                </a:cubicBezTo>
                <a:cubicBezTo>
                  <a:pt x="470525" y="787391"/>
                  <a:pt x="454603" y="750997"/>
                  <a:pt x="465976" y="737349"/>
                </a:cubicBezTo>
                <a:cubicBezTo>
                  <a:pt x="477349" y="723701"/>
                  <a:pt x="490997" y="735075"/>
                  <a:pt x="520567" y="723702"/>
                </a:cubicBezTo>
                <a:cubicBezTo>
                  <a:pt x="550137" y="712329"/>
                  <a:pt x="613826" y="691857"/>
                  <a:pt x="643396" y="669111"/>
                </a:cubicBezTo>
                <a:cubicBezTo>
                  <a:pt x="672966" y="646365"/>
                  <a:pt x="672967" y="600872"/>
                  <a:pt x="697988" y="587224"/>
                </a:cubicBezTo>
                <a:cubicBezTo>
                  <a:pt x="723009" y="573576"/>
                  <a:pt x="761677" y="591773"/>
                  <a:pt x="793522" y="587224"/>
                </a:cubicBezTo>
                <a:cubicBezTo>
                  <a:pt x="825367" y="582675"/>
                  <a:pt x="848113" y="582675"/>
                  <a:pt x="889056" y="559929"/>
                </a:cubicBezTo>
                <a:cubicBezTo>
                  <a:pt x="929999" y="537183"/>
                  <a:pt x="1007337" y="484865"/>
                  <a:pt x="1039182" y="450746"/>
                </a:cubicBezTo>
                <a:cubicBezTo>
                  <a:pt x="1071027" y="416627"/>
                  <a:pt x="1057379" y="384782"/>
                  <a:pt x="1080125" y="355212"/>
                </a:cubicBezTo>
                <a:cubicBezTo>
                  <a:pt x="1102871" y="325642"/>
                  <a:pt x="1146089" y="293798"/>
                  <a:pt x="1175659" y="273326"/>
                </a:cubicBezTo>
                <a:cubicBezTo>
                  <a:pt x="1205229" y="252854"/>
                  <a:pt x="1232525" y="239206"/>
                  <a:pt x="1257546" y="232382"/>
                </a:cubicBezTo>
                <a:cubicBezTo>
                  <a:pt x="1282567" y="225558"/>
                  <a:pt x="1325785" y="232382"/>
                  <a:pt x="1325785" y="232382"/>
                </a:cubicBezTo>
                <a:cubicBezTo>
                  <a:pt x="1359904" y="232382"/>
                  <a:pt x="1425868" y="241480"/>
                  <a:pt x="1462262" y="232382"/>
                </a:cubicBezTo>
                <a:cubicBezTo>
                  <a:pt x="1498656" y="223284"/>
                  <a:pt x="1521403" y="198263"/>
                  <a:pt x="1544149" y="177791"/>
                </a:cubicBezTo>
                <a:cubicBezTo>
                  <a:pt x="1566895" y="157319"/>
                  <a:pt x="1569170" y="111827"/>
                  <a:pt x="1598740" y="109552"/>
                </a:cubicBezTo>
                <a:cubicBezTo>
                  <a:pt x="1628310" y="107277"/>
                  <a:pt x="1664704" y="155045"/>
                  <a:pt x="1721570" y="164143"/>
                </a:cubicBezTo>
                <a:cubicBezTo>
                  <a:pt x="1778436" y="173241"/>
                  <a:pt x="1878519" y="168692"/>
                  <a:pt x="1939934" y="164143"/>
                </a:cubicBezTo>
                <a:cubicBezTo>
                  <a:pt x="2001349" y="159594"/>
                  <a:pt x="2044567" y="145946"/>
                  <a:pt x="2090059" y="136848"/>
                </a:cubicBezTo>
                <a:cubicBezTo>
                  <a:pt x="2135551" y="127750"/>
                  <a:pt x="2212889" y="109552"/>
                  <a:pt x="2212889" y="109552"/>
                </a:cubicBezTo>
                <a:cubicBezTo>
                  <a:pt x="2267480" y="98179"/>
                  <a:pt x="2369838" y="86806"/>
                  <a:pt x="2417605" y="68609"/>
                </a:cubicBezTo>
                <a:cubicBezTo>
                  <a:pt x="2465372" y="50412"/>
                  <a:pt x="2458549" y="4919"/>
                  <a:pt x="2499492" y="370"/>
                </a:cubicBezTo>
                <a:cubicBezTo>
                  <a:pt x="2540435" y="-4179"/>
                  <a:pt x="2629146" y="34490"/>
                  <a:pt x="2663265" y="41314"/>
                </a:cubicBezTo>
                <a:cubicBezTo>
                  <a:pt x="2697384" y="48138"/>
                  <a:pt x="2674638" y="39040"/>
                  <a:pt x="2704208" y="41314"/>
                </a:cubicBezTo>
                <a:cubicBezTo>
                  <a:pt x="2733778" y="43588"/>
                  <a:pt x="2799743" y="48137"/>
                  <a:pt x="2840686" y="54961"/>
                </a:cubicBezTo>
                <a:cubicBezTo>
                  <a:pt x="2881629" y="61785"/>
                  <a:pt x="2915749" y="79982"/>
                  <a:pt x="2949868" y="82257"/>
                </a:cubicBezTo>
                <a:cubicBezTo>
                  <a:pt x="2983987" y="84532"/>
                  <a:pt x="3009008" y="70884"/>
                  <a:pt x="3045402" y="68609"/>
                </a:cubicBezTo>
                <a:cubicBezTo>
                  <a:pt x="3081796" y="66334"/>
                  <a:pt x="3168232" y="68609"/>
                  <a:pt x="3168232" y="68609"/>
                </a:cubicBezTo>
                <a:cubicBezTo>
                  <a:pt x="3197802" y="68609"/>
                  <a:pt x="3213725" y="61785"/>
                  <a:pt x="3222823" y="68609"/>
                </a:cubicBezTo>
                <a:cubicBezTo>
                  <a:pt x="3231921" y="75433"/>
                  <a:pt x="3220548" y="93630"/>
                  <a:pt x="3222823" y="109552"/>
                </a:cubicBezTo>
                <a:cubicBezTo>
                  <a:pt x="3225098" y="125474"/>
                  <a:pt x="3243295" y="148221"/>
                  <a:pt x="3236471" y="164143"/>
                </a:cubicBezTo>
                <a:cubicBezTo>
                  <a:pt x="3229647" y="180065"/>
                  <a:pt x="3186429" y="186890"/>
                  <a:pt x="3181880" y="205087"/>
                </a:cubicBezTo>
                <a:cubicBezTo>
                  <a:pt x="3177331" y="223284"/>
                  <a:pt x="3188704" y="255129"/>
                  <a:pt x="3209176" y="273326"/>
                </a:cubicBezTo>
                <a:cubicBezTo>
                  <a:pt x="3229648" y="291523"/>
                  <a:pt x="3272865" y="311995"/>
                  <a:pt x="3304710" y="314269"/>
                </a:cubicBezTo>
                <a:cubicBezTo>
                  <a:pt x="3336555" y="316543"/>
                  <a:pt x="3372949" y="296071"/>
                  <a:pt x="3400244" y="286973"/>
                </a:cubicBezTo>
                <a:cubicBezTo>
                  <a:pt x="3427539" y="277875"/>
                  <a:pt x="3443462" y="264227"/>
                  <a:pt x="3468483" y="259678"/>
                </a:cubicBezTo>
                <a:cubicBezTo>
                  <a:pt x="3493504" y="255129"/>
                  <a:pt x="3523075" y="246030"/>
                  <a:pt x="3550370" y="259678"/>
                </a:cubicBezTo>
                <a:cubicBezTo>
                  <a:pt x="3577665" y="273326"/>
                  <a:pt x="3604961" y="316543"/>
                  <a:pt x="3632256" y="341564"/>
                </a:cubicBezTo>
                <a:cubicBezTo>
                  <a:pt x="3659551" y="366585"/>
                  <a:pt x="3673200" y="396155"/>
                  <a:pt x="3714143" y="409803"/>
                </a:cubicBezTo>
                <a:cubicBezTo>
                  <a:pt x="3755086" y="423451"/>
                  <a:pt x="3827874" y="416627"/>
                  <a:pt x="3877916" y="423451"/>
                </a:cubicBezTo>
                <a:cubicBezTo>
                  <a:pt x="3927958" y="430275"/>
                  <a:pt x="3973450" y="443922"/>
                  <a:pt x="4014393" y="450746"/>
                </a:cubicBezTo>
                <a:cubicBezTo>
                  <a:pt x="4055336" y="457570"/>
                  <a:pt x="4098555" y="468943"/>
                  <a:pt x="4123576" y="464394"/>
                </a:cubicBezTo>
                <a:cubicBezTo>
                  <a:pt x="4148597" y="459845"/>
                  <a:pt x="4157695" y="448472"/>
                  <a:pt x="4164519" y="423451"/>
                </a:cubicBezTo>
                <a:cubicBezTo>
                  <a:pt x="4171343" y="398430"/>
                  <a:pt x="4150871" y="332466"/>
                  <a:pt x="4164519" y="314269"/>
                </a:cubicBezTo>
                <a:cubicBezTo>
                  <a:pt x="4178167" y="296072"/>
                  <a:pt x="4246405" y="314269"/>
                  <a:pt x="4246405" y="314269"/>
                </a:cubicBezTo>
                <a:cubicBezTo>
                  <a:pt x="4275975" y="314269"/>
                  <a:pt x="4307821" y="307445"/>
                  <a:pt x="4341940" y="314269"/>
                </a:cubicBezTo>
                <a:cubicBezTo>
                  <a:pt x="4376060" y="321093"/>
                  <a:pt x="4430650" y="343839"/>
                  <a:pt x="4451122" y="355212"/>
                </a:cubicBezTo>
                <a:cubicBezTo>
                  <a:pt x="4471594" y="366585"/>
                  <a:pt x="4439749" y="382508"/>
                  <a:pt x="4464770" y="382508"/>
                </a:cubicBezTo>
                <a:cubicBezTo>
                  <a:pt x="4489791" y="382508"/>
                  <a:pt x="4564853" y="355212"/>
                  <a:pt x="4601247" y="355212"/>
                </a:cubicBezTo>
                <a:cubicBezTo>
                  <a:pt x="4637641" y="355212"/>
                  <a:pt x="4642191" y="375684"/>
                  <a:pt x="4683134" y="382508"/>
                </a:cubicBezTo>
                <a:cubicBezTo>
                  <a:pt x="4724077" y="389332"/>
                  <a:pt x="4790041" y="389331"/>
                  <a:pt x="4846907" y="396155"/>
                </a:cubicBezTo>
                <a:cubicBezTo>
                  <a:pt x="4903773" y="402979"/>
                  <a:pt x="4983385" y="423451"/>
                  <a:pt x="5024328" y="423451"/>
                </a:cubicBezTo>
                <a:cubicBezTo>
                  <a:pt x="5065271" y="423451"/>
                  <a:pt x="5065271" y="402979"/>
                  <a:pt x="5092567" y="396155"/>
                </a:cubicBezTo>
                <a:cubicBezTo>
                  <a:pt x="5119863" y="389331"/>
                  <a:pt x="5158531" y="382508"/>
                  <a:pt x="5188101" y="382508"/>
                </a:cubicBezTo>
                <a:cubicBezTo>
                  <a:pt x="5217671" y="382508"/>
                  <a:pt x="5244967" y="393881"/>
                  <a:pt x="5269988" y="396155"/>
                </a:cubicBezTo>
                <a:cubicBezTo>
                  <a:pt x="5295009" y="398429"/>
                  <a:pt x="5295008" y="393880"/>
                  <a:pt x="5338226" y="396155"/>
                </a:cubicBezTo>
                <a:cubicBezTo>
                  <a:pt x="5381444" y="398430"/>
                  <a:pt x="5479253" y="402979"/>
                  <a:pt x="5529295" y="409803"/>
                </a:cubicBezTo>
                <a:cubicBezTo>
                  <a:pt x="5579337" y="416627"/>
                  <a:pt x="5606632" y="412078"/>
                  <a:pt x="5638477" y="437099"/>
                </a:cubicBezTo>
                <a:cubicBezTo>
                  <a:pt x="5670322" y="462120"/>
                  <a:pt x="5702167" y="537183"/>
                  <a:pt x="5720364" y="559929"/>
                </a:cubicBezTo>
                <a:cubicBezTo>
                  <a:pt x="5738561" y="582675"/>
                  <a:pt x="5754483" y="562203"/>
                  <a:pt x="5747659" y="573576"/>
                </a:cubicBezTo>
                <a:cubicBezTo>
                  <a:pt x="5740835" y="584949"/>
                  <a:pt x="5697617" y="616794"/>
                  <a:pt x="5679420" y="628167"/>
                </a:cubicBezTo>
                <a:cubicBezTo>
                  <a:pt x="5661223" y="639540"/>
                  <a:pt x="5636202" y="623618"/>
                  <a:pt x="5638477" y="641815"/>
                </a:cubicBezTo>
                <a:cubicBezTo>
                  <a:pt x="5640752" y="660012"/>
                  <a:pt x="5658949" y="698680"/>
                  <a:pt x="5693068" y="737349"/>
                </a:cubicBezTo>
                <a:cubicBezTo>
                  <a:pt x="5727187" y="776018"/>
                  <a:pt x="5818172" y="837433"/>
                  <a:pt x="5843193" y="873827"/>
                </a:cubicBezTo>
                <a:cubicBezTo>
                  <a:pt x="5868214" y="910221"/>
                  <a:pt x="5815897" y="937517"/>
                  <a:pt x="5843193" y="955714"/>
                </a:cubicBezTo>
                <a:cubicBezTo>
                  <a:pt x="5870489" y="973911"/>
                  <a:pt x="5968298" y="967087"/>
                  <a:pt x="6006967" y="983009"/>
                </a:cubicBezTo>
                <a:cubicBezTo>
                  <a:pt x="6045636" y="998931"/>
                  <a:pt x="6061557" y="1026227"/>
                  <a:pt x="6075205" y="1051248"/>
                </a:cubicBezTo>
                <a:cubicBezTo>
                  <a:pt x="6088853" y="1076269"/>
                  <a:pt x="6086578" y="1112662"/>
                  <a:pt x="6088853" y="1133134"/>
                </a:cubicBezTo>
                <a:cubicBezTo>
                  <a:pt x="6091128" y="1153606"/>
                  <a:pt x="6079755" y="1160430"/>
                  <a:pt x="6088853" y="1174078"/>
                </a:cubicBezTo>
                <a:cubicBezTo>
                  <a:pt x="6097951" y="1187726"/>
                  <a:pt x="6122972" y="1201373"/>
                  <a:pt x="6143444" y="1215021"/>
                </a:cubicBezTo>
                <a:cubicBezTo>
                  <a:pt x="6163916" y="1228669"/>
                  <a:pt x="6184388" y="1242316"/>
                  <a:pt x="6211683" y="1255964"/>
                </a:cubicBezTo>
                <a:cubicBezTo>
                  <a:pt x="6238979" y="1269612"/>
                  <a:pt x="6284471" y="1276436"/>
                  <a:pt x="6307217" y="1296908"/>
                </a:cubicBezTo>
                <a:cubicBezTo>
                  <a:pt x="6329963" y="1317380"/>
                  <a:pt x="6341337" y="1353773"/>
                  <a:pt x="6348161" y="1378794"/>
                </a:cubicBezTo>
                <a:cubicBezTo>
                  <a:pt x="6354985" y="1403815"/>
                  <a:pt x="6323140" y="1435660"/>
                  <a:pt x="6348161" y="1447033"/>
                </a:cubicBezTo>
                <a:cubicBezTo>
                  <a:pt x="6373182" y="1458406"/>
                  <a:pt x="6457343" y="1437935"/>
                  <a:pt x="6498286" y="1447033"/>
                </a:cubicBezTo>
                <a:cubicBezTo>
                  <a:pt x="6539229" y="1456131"/>
                  <a:pt x="6564250" y="1487976"/>
                  <a:pt x="6593820" y="1501624"/>
                </a:cubicBezTo>
                <a:cubicBezTo>
                  <a:pt x="6623390" y="1515272"/>
                  <a:pt x="6639313" y="1512998"/>
                  <a:pt x="6675707" y="1528920"/>
                </a:cubicBezTo>
                <a:cubicBezTo>
                  <a:pt x="6712101" y="1544842"/>
                  <a:pt x="6782615" y="1574412"/>
                  <a:pt x="6812185" y="1597158"/>
                </a:cubicBezTo>
                <a:cubicBezTo>
                  <a:pt x="6841755" y="1619904"/>
                  <a:pt x="6855403" y="1649475"/>
                  <a:pt x="6853128" y="1665397"/>
                </a:cubicBezTo>
                <a:cubicBezTo>
                  <a:pt x="6850853" y="1681319"/>
                  <a:pt x="6793988" y="1688144"/>
                  <a:pt x="6798537" y="1692693"/>
                </a:cubicBezTo>
                <a:cubicBezTo>
                  <a:pt x="6803086" y="1697242"/>
                  <a:pt x="6855402" y="1683595"/>
                  <a:pt x="6880423" y="1692693"/>
                </a:cubicBezTo>
                <a:cubicBezTo>
                  <a:pt x="6905444" y="1701791"/>
                  <a:pt x="6898620" y="1740460"/>
                  <a:pt x="6948662" y="1747284"/>
                </a:cubicBezTo>
                <a:cubicBezTo>
                  <a:pt x="6998704" y="1754108"/>
                  <a:pt x="7116985" y="1742734"/>
                  <a:pt x="7180674" y="1733636"/>
                </a:cubicBezTo>
                <a:cubicBezTo>
                  <a:pt x="7244363" y="1724538"/>
                  <a:pt x="7258011" y="1699517"/>
                  <a:pt x="7330799" y="1692693"/>
                </a:cubicBezTo>
                <a:cubicBezTo>
                  <a:pt x="7403587" y="1685869"/>
                  <a:pt x="7553712" y="1699517"/>
                  <a:pt x="7617402" y="1692693"/>
                </a:cubicBezTo>
                <a:cubicBezTo>
                  <a:pt x="7681092" y="1685869"/>
                  <a:pt x="7694740" y="1658573"/>
                  <a:pt x="7712937" y="1651749"/>
                </a:cubicBezTo>
                <a:cubicBezTo>
                  <a:pt x="7731134" y="1644925"/>
                  <a:pt x="7722036" y="1638101"/>
                  <a:pt x="7726585" y="1651749"/>
                </a:cubicBezTo>
                <a:cubicBezTo>
                  <a:pt x="7731134" y="1665397"/>
                  <a:pt x="7737958" y="1713164"/>
                  <a:pt x="7740232" y="1733636"/>
                </a:cubicBezTo>
                <a:cubicBezTo>
                  <a:pt x="7742506" y="1754108"/>
                  <a:pt x="7742507" y="1763206"/>
                  <a:pt x="7740232" y="1774579"/>
                </a:cubicBezTo>
                <a:cubicBezTo>
                  <a:pt x="7737957" y="1785952"/>
                  <a:pt x="7731134" y="1788227"/>
                  <a:pt x="7726585" y="1801875"/>
                </a:cubicBezTo>
                <a:cubicBezTo>
                  <a:pt x="7722036" y="1815523"/>
                  <a:pt x="7733409" y="1826896"/>
                  <a:pt x="7712937" y="1856466"/>
                </a:cubicBezTo>
                <a:cubicBezTo>
                  <a:pt x="7692465" y="1886036"/>
                  <a:pt x="7637875" y="1936078"/>
                  <a:pt x="7603755" y="1979296"/>
                </a:cubicBezTo>
                <a:cubicBezTo>
                  <a:pt x="7569636" y="2022514"/>
                  <a:pt x="7540065" y="2079379"/>
                  <a:pt x="7508220" y="2115773"/>
                </a:cubicBezTo>
                <a:cubicBezTo>
                  <a:pt x="7476375" y="2152167"/>
                  <a:pt x="7465002" y="2163541"/>
                  <a:pt x="7412686" y="2197660"/>
                </a:cubicBezTo>
                <a:cubicBezTo>
                  <a:pt x="7360370" y="2231779"/>
                  <a:pt x="7276208" y="2277272"/>
                  <a:pt x="7194322" y="2320490"/>
                </a:cubicBezTo>
                <a:cubicBezTo>
                  <a:pt x="7112436" y="2363708"/>
                  <a:pt x="6991880" y="2418298"/>
                  <a:pt x="6921367" y="2456967"/>
                </a:cubicBezTo>
                <a:cubicBezTo>
                  <a:pt x="6850854" y="2495636"/>
                  <a:pt x="6805360" y="2529756"/>
                  <a:pt x="6771241" y="2552502"/>
                </a:cubicBezTo>
                <a:cubicBezTo>
                  <a:pt x="6737122" y="2575248"/>
                  <a:pt x="6743945" y="2577523"/>
                  <a:pt x="6716650" y="2593445"/>
                </a:cubicBezTo>
                <a:cubicBezTo>
                  <a:pt x="6689355" y="2609367"/>
                  <a:pt x="6641587" y="2623015"/>
                  <a:pt x="6607468" y="2648036"/>
                </a:cubicBezTo>
                <a:cubicBezTo>
                  <a:pt x="6573349" y="2673057"/>
                  <a:pt x="6511934" y="2743570"/>
                  <a:pt x="6511934" y="2743570"/>
                </a:cubicBezTo>
                <a:lnTo>
                  <a:pt x="6443695" y="2811809"/>
                </a:lnTo>
                <a:cubicBezTo>
                  <a:pt x="6427773" y="2827731"/>
                  <a:pt x="6418674" y="2818633"/>
                  <a:pt x="6416399" y="2839105"/>
                </a:cubicBezTo>
                <a:cubicBezTo>
                  <a:pt x="6414124" y="2859577"/>
                  <a:pt x="6425498" y="2911893"/>
                  <a:pt x="6430047" y="2934639"/>
                </a:cubicBezTo>
                <a:cubicBezTo>
                  <a:pt x="6434596" y="2957385"/>
                  <a:pt x="6441420" y="2959660"/>
                  <a:pt x="6443695" y="2975582"/>
                </a:cubicBezTo>
                <a:cubicBezTo>
                  <a:pt x="6445970" y="2991504"/>
                  <a:pt x="6427773" y="2996054"/>
                  <a:pt x="6443695" y="3030173"/>
                </a:cubicBezTo>
                <a:cubicBezTo>
                  <a:pt x="6459617" y="3064292"/>
                  <a:pt x="6516483" y="3137081"/>
                  <a:pt x="6539229" y="3180299"/>
                </a:cubicBezTo>
                <a:cubicBezTo>
                  <a:pt x="6561975" y="3223517"/>
                  <a:pt x="6575624" y="3243989"/>
                  <a:pt x="6580173" y="3289481"/>
                </a:cubicBezTo>
                <a:cubicBezTo>
                  <a:pt x="6584722" y="3334974"/>
                  <a:pt x="6561976" y="3416860"/>
                  <a:pt x="6566525" y="3453254"/>
                </a:cubicBezTo>
                <a:cubicBezTo>
                  <a:pt x="6571074" y="3489648"/>
                  <a:pt x="6614292" y="3491923"/>
                  <a:pt x="6607468" y="3507845"/>
                </a:cubicBezTo>
                <a:cubicBezTo>
                  <a:pt x="6600644" y="3523767"/>
                  <a:pt x="6571075" y="3528316"/>
                  <a:pt x="6525582" y="3548788"/>
                </a:cubicBezTo>
                <a:cubicBezTo>
                  <a:pt x="6480089" y="3569260"/>
                  <a:pt x="6375456" y="3610203"/>
                  <a:pt x="6334513" y="3630675"/>
                </a:cubicBezTo>
                <a:cubicBezTo>
                  <a:pt x="6293570" y="3651147"/>
                  <a:pt x="6307217" y="3657970"/>
                  <a:pt x="6279922" y="3671618"/>
                </a:cubicBezTo>
                <a:cubicBezTo>
                  <a:pt x="6252627" y="3685266"/>
                  <a:pt x="6209409" y="3701188"/>
                  <a:pt x="6170740" y="3712561"/>
                </a:cubicBezTo>
                <a:cubicBezTo>
                  <a:pt x="6132071" y="3723934"/>
                  <a:pt x="6088853" y="3717111"/>
                  <a:pt x="6047910" y="3739857"/>
                </a:cubicBezTo>
                <a:cubicBezTo>
                  <a:pt x="6006967" y="3762603"/>
                  <a:pt x="5941002" y="3819469"/>
                  <a:pt x="5925080" y="3849039"/>
                </a:cubicBezTo>
                <a:cubicBezTo>
                  <a:pt x="5909158" y="3878609"/>
                  <a:pt x="5947827" y="3878609"/>
                  <a:pt x="5952376" y="3917278"/>
                </a:cubicBezTo>
                <a:cubicBezTo>
                  <a:pt x="5956925" y="3955947"/>
                  <a:pt x="5956925" y="4044657"/>
                  <a:pt x="5952376" y="4081051"/>
                </a:cubicBezTo>
                <a:cubicBezTo>
                  <a:pt x="5947827" y="4117445"/>
                  <a:pt x="5945552" y="4119720"/>
                  <a:pt x="5925080" y="4135642"/>
                </a:cubicBezTo>
                <a:cubicBezTo>
                  <a:pt x="5904608" y="4151564"/>
                  <a:pt x="5870489" y="4165212"/>
                  <a:pt x="5829546" y="4176585"/>
                </a:cubicBezTo>
                <a:cubicBezTo>
                  <a:pt x="5788603" y="4187958"/>
                  <a:pt x="5708990" y="4183409"/>
                  <a:pt x="5679420" y="4203881"/>
                </a:cubicBezTo>
                <a:cubicBezTo>
                  <a:pt x="5649850" y="4224353"/>
                  <a:pt x="5665773" y="4267570"/>
                  <a:pt x="5652125" y="4299415"/>
                </a:cubicBezTo>
                <a:cubicBezTo>
                  <a:pt x="5638477" y="4331260"/>
                  <a:pt x="5622555" y="4369928"/>
                  <a:pt x="5597534" y="4394949"/>
                </a:cubicBezTo>
                <a:cubicBezTo>
                  <a:pt x="5572513" y="4419970"/>
                  <a:pt x="5529294" y="4431343"/>
                  <a:pt x="5501999" y="4449540"/>
                </a:cubicBezTo>
                <a:cubicBezTo>
                  <a:pt x="5474704" y="4467737"/>
                  <a:pt x="5463331" y="4481385"/>
                  <a:pt x="5433761" y="4504131"/>
                </a:cubicBezTo>
                <a:cubicBezTo>
                  <a:pt x="5404191" y="4526877"/>
                  <a:pt x="5370072" y="4556448"/>
                  <a:pt x="5324579" y="4586018"/>
                </a:cubicBezTo>
                <a:cubicBezTo>
                  <a:pt x="5279086" y="4615588"/>
                  <a:pt x="5213121" y="4658806"/>
                  <a:pt x="5160805" y="4681552"/>
                </a:cubicBezTo>
                <a:cubicBezTo>
                  <a:pt x="5108489" y="4704298"/>
                  <a:pt x="5053898" y="4711123"/>
                  <a:pt x="5010680" y="4722496"/>
                </a:cubicBezTo>
                <a:cubicBezTo>
                  <a:pt x="4967462" y="4733869"/>
                  <a:pt x="4956089" y="4738418"/>
                  <a:pt x="4901498" y="4749791"/>
                </a:cubicBezTo>
                <a:cubicBezTo>
                  <a:pt x="4846907" y="4761164"/>
                  <a:pt x="4755922" y="4788459"/>
                  <a:pt x="4683134" y="4790734"/>
                </a:cubicBezTo>
                <a:cubicBezTo>
                  <a:pt x="4610346" y="4793009"/>
                  <a:pt x="4521635" y="4765713"/>
                  <a:pt x="4464770" y="4763439"/>
                </a:cubicBezTo>
                <a:cubicBezTo>
                  <a:pt x="4407905" y="4761165"/>
                  <a:pt x="4376060" y="4767989"/>
                  <a:pt x="4341940" y="4777087"/>
                </a:cubicBezTo>
                <a:cubicBezTo>
                  <a:pt x="4307821" y="4786186"/>
                  <a:pt x="4294173" y="4811206"/>
                  <a:pt x="4260053" y="4818030"/>
                </a:cubicBezTo>
                <a:cubicBezTo>
                  <a:pt x="4225934" y="4824854"/>
                  <a:pt x="4169068" y="4820305"/>
                  <a:pt x="4137223" y="4818030"/>
                </a:cubicBezTo>
                <a:cubicBezTo>
                  <a:pt x="4105378" y="4815755"/>
                  <a:pt x="4078084" y="4822579"/>
                  <a:pt x="4068985" y="4804382"/>
                </a:cubicBezTo>
                <a:cubicBezTo>
                  <a:pt x="4059887" y="4786185"/>
                  <a:pt x="4082632" y="4742967"/>
                  <a:pt x="4082632" y="4708848"/>
                </a:cubicBezTo>
                <a:cubicBezTo>
                  <a:pt x="4082632" y="4674729"/>
                  <a:pt x="4096281" y="4638335"/>
                  <a:pt x="4068985" y="4599666"/>
                </a:cubicBezTo>
                <a:cubicBezTo>
                  <a:pt x="4041689" y="4560997"/>
                  <a:pt x="3973450" y="4513230"/>
                  <a:pt x="3918859" y="4476836"/>
                </a:cubicBezTo>
                <a:cubicBezTo>
                  <a:pt x="3864268" y="4440442"/>
                  <a:pt x="3786931" y="4424520"/>
                  <a:pt x="3741438" y="4381302"/>
                </a:cubicBezTo>
                <a:cubicBezTo>
                  <a:pt x="3695946" y="4338084"/>
                  <a:pt x="3664101" y="4253923"/>
                  <a:pt x="3645904" y="4217529"/>
                </a:cubicBezTo>
                <a:cubicBezTo>
                  <a:pt x="3627707" y="4181135"/>
                  <a:pt x="3632256" y="4162937"/>
                  <a:pt x="3632256" y="4162937"/>
                </a:cubicBezTo>
                <a:cubicBezTo>
                  <a:pt x="3625432" y="4135641"/>
                  <a:pt x="3600412" y="4076501"/>
                  <a:pt x="3604961" y="4053755"/>
                </a:cubicBezTo>
                <a:cubicBezTo>
                  <a:pt x="3609510" y="4031009"/>
                  <a:pt x="3664101" y="4037833"/>
                  <a:pt x="3659552" y="4026460"/>
                </a:cubicBezTo>
                <a:cubicBezTo>
                  <a:pt x="3655003" y="4015087"/>
                  <a:pt x="3611784" y="4019636"/>
                  <a:pt x="3577665" y="3985517"/>
                </a:cubicBezTo>
                <a:cubicBezTo>
                  <a:pt x="3543546" y="3951398"/>
                  <a:pt x="3498053" y="3862686"/>
                  <a:pt x="3454835" y="3821743"/>
                </a:cubicBezTo>
                <a:cubicBezTo>
                  <a:pt x="3411617" y="3780800"/>
                  <a:pt x="3341104" y="3758054"/>
                  <a:pt x="3318358" y="3739857"/>
                </a:cubicBezTo>
                <a:cubicBezTo>
                  <a:pt x="3295612" y="3721660"/>
                  <a:pt x="3316084" y="3726209"/>
                  <a:pt x="3318358" y="3712561"/>
                </a:cubicBezTo>
                <a:cubicBezTo>
                  <a:pt x="3320632" y="3698913"/>
                  <a:pt x="3334280" y="3676167"/>
                  <a:pt x="3332005" y="3657970"/>
                </a:cubicBezTo>
                <a:cubicBezTo>
                  <a:pt x="3329730" y="3639773"/>
                  <a:pt x="3300161" y="3623851"/>
                  <a:pt x="3304710" y="3603379"/>
                </a:cubicBezTo>
                <a:cubicBezTo>
                  <a:pt x="3309259" y="3582907"/>
                  <a:pt x="3350203" y="3560161"/>
                  <a:pt x="3359301" y="3535140"/>
                </a:cubicBezTo>
                <a:cubicBezTo>
                  <a:pt x="3368399" y="3510119"/>
                  <a:pt x="3343379" y="3485099"/>
                  <a:pt x="3359301" y="3453254"/>
                </a:cubicBezTo>
                <a:cubicBezTo>
                  <a:pt x="3375223" y="3421409"/>
                  <a:pt x="3432089" y="3373642"/>
                  <a:pt x="3454835" y="3344072"/>
                </a:cubicBezTo>
                <a:cubicBezTo>
                  <a:pt x="3477581" y="3314502"/>
                  <a:pt x="3495779" y="3307678"/>
                  <a:pt x="3495779" y="3275833"/>
                </a:cubicBezTo>
                <a:cubicBezTo>
                  <a:pt x="3495779" y="3243988"/>
                  <a:pt x="3454835" y="3153003"/>
                  <a:pt x="3454835" y="3153003"/>
                </a:cubicBezTo>
                <a:cubicBezTo>
                  <a:pt x="3438913" y="3105236"/>
                  <a:pt x="3422990" y="3030173"/>
                  <a:pt x="3400244" y="2989230"/>
                </a:cubicBezTo>
                <a:cubicBezTo>
                  <a:pt x="3377498" y="2948287"/>
                  <a:pt x="3318358" y="2907343"/>
                  <a:pt x="3318358" y="2907343"/>
                </a:cubicBezTo>
                <a:cubicBezTo>
                  <a:pt x="3286513" y="2875498"/>
                  <a:pt x="3250119" y="2825456"/>
                  <a:pt x="3209176" y="2798161"/>
                </a:cubicBezTo>
                <a:cubicBezTo>
                  <a:pt x="3168233" y="2770866"/>
                  <a:pt x="3109092" y="2759492"/>
                  <a:pt x="3072698" y="2743570"/>
                </a:cubicBezTo>
                <a:cubicBezTo>
                  <a:pt x="3036304" y="2727648"/>
                  <a:pt x="3020381" y="2723099"/>
                  <a:pt x="2990811" y="2702627"/>
                </a:cubicBezTo>
                <a:cubicBezTo>
                  <a:pt x="2961241" y="2682155"/>
                  <a:pt x="2908925" y="2641212"/>
                  <a:pt x="2895277" y="2620740"/>
                </a:cubicBezTo>
                <a:cubicBezTo>
                  <a:pt x="2881629" y="2600268"/>
                  <a:pt x="2897552" y="2595719"/>
                  <a:pt x="2908925" y="2579797"/>
                </a:cubicBezTo>
                <a:cubicBezTo>
                  <a:pt x="2920298" y="2563875"/>
                  <a:pt x="2954418" y="2543403"/>
                  <a:pt x="2963516" y="2525206"/>
                </a:cubicBezTo>
                <a:cubicBezTo>
                  <a:pt x="2972615" y="2507009"/>
                  <a:pt x="2963516" y="2470615"/>
                  <a:pt x="2963516" y="2470615"/>
                </a:cubicBezTo>
                <a:cubicBezTo>
                  <a:pt x="2963516" y="2447869"/>
                  <a:pt x="2954418" y="2411475"/>
                  <a:pt x="2963516" y="2388729"/>
                </a:cubicBezTo>
                <a:cubicBezTo>
                  <a:pt x="2972614" y="2365983"/>
                  <a:pt x="3013558" y="2350059"/>
                  <a:pt x="3018107" y="2334137"/>
                </a:cubicBezTo>
                <a:cubicBezTo>
                  <a:pt x="3022656" y="2318215"/>
                  <a:pt x="3009008" y="2302293"/>
                  <a:pt x="2990811" y="2293194"/>
                </a:cubicBezTo>
                <a:cubicBezTo>
                  <a:pt x="2972614" y="2284096"/>
                  <a:pt x="2927122" y="2286370"/>
                  <a:pt x="2908925" y="2279546"/>
                </a:cubicBezTo>
                <a:cubicBezTo>
                  <a:pt x="2890728" y="2272722"/>
                  <a:pt x="2920298" y="2261349"/>
                  <a:pt x="2881629" y="2252251"/>
                </a:cubicBezTo>
                <a:cubicBezTo>
                  <a:pt x="2842960" y="2243153"/>
                  <a:pt x="2733779" y="2231779"/>
                  <a:pt x="2676913" y="2224955"/>
                </a:cubicBezTo>
                <a:cubicBezTo>
                  <a:pt x="2620047" y="2218131"/>
                  <a:pt x="2567730" y="2215857"/>
                  <a:pt x="2540435" y="2211308"/>
                </a:cubicBezTo>
                <a:cubicBezTo>
                  <a:pt x="2513140" y="2206759"/>
                  <a:pt x="2538161" y="2211308"/>
                  <a:pt x="2513140" y="2197660"/>
                </a:cubicBezTo>
                <a:cubicBezTo>
                  <a:pt x="2488119" y="2184012"/>
                  <a:pt x="2440352" y="2149893"/>
                  <a:pt x="2390310" y="2129421"/>
                </a:cubicBezTo>
                <a:cubicBezTo>
                  <a:pt x="2340268" y="2108949"/>
                  <a:pt x="2269755" y="2074830"/>
                  <a:pt x="2212889" y="2074830"/>
                </a:cubicBezTo>
                <a:cubicBezTo>
                  <a:pt x="2156023" y="2074830"/>
                  <a:pt x="2112806" y="2111224"/>
                  <a:pt x="2049116" y="2129421"/>
                </a:cubicBezTo>
                <a:cubicBezTo>
                  <a:pt x="1985427" y="2147618"/>
                  <a:pt x="1901266" y="2168090"/>
                  <a:pt x="1830752" y="2184012"/>
                </a:cubicBezTo>
                <a:cubicBezTo>
                  <a:pt x="1760239" y="2199934"/>
                  <a:pt x="1682901" y="2220406"/>
                  <a:pt x="1626035" y="2224955"/>
                </a:cubicBezTo>
                <a:cubicBezTo>
                  <a:pt x="1569169" y="2229504"/>
                  <a:pt x="1541874" y="2215857"/>
                  <a:pt x="1489558" y="2211308"/>
                </a:cubicBezTo>
                <a:cubicBezTo>
                  <a:pt x="1437242" y="2206759"/>
                  <a:pt x="1373552" y="2199935"/>
                  <a:pt x="1312137" y="2197660"/>
                </a:cubicBezTo>
                <a:cubicBezTo>
                  <a:pt x="1250722" y="2195385"/>
                  <a:pt x="1173385" y="2193111"/>
                  <a:pt x="1121068" y="2197660"/>
                </a:cubicBezTo>
                <a:cubicBezTo>
                  <a:pt x="1068752" y="2202209"/>
                  <a:pt x="1043731" y="2220406"/>
                  <a:pt x="998238" y="2224955"/>
                </a:cubicBezTo>
                <a:cubicBezTo>
                  <a:pt x="952746" y="2229504"/>
                  <a:pt x="898155" y="2236328"/>
                  <a:pt x="848113" y="2224955"/>
                </a:cubicBezTo>
                <a:cubicBezTo>
                  <a:pt x="798071" y="2213582"/>
                  <a:pt x="736657" y="2179463"/>
                  <a:pt x="697988" y="2156717"/>
                </a:cubicBezTo>
                <a:cubicBezTo>
                  <a:pt x="659319" y="2133971"/>
                  <a:pt x="652495" y="2102126"/>
                  <a:pt x="616101" y="2088478"/>
                </a:cubicBezTo>
                <a:cubicBezTo>
                  <a:pt x="579707" y="2074830"/>
                  <a:pt x="518292" y="2086203"/>
                  <a:pt x="479623" y="2074830"/>
                </a:cubicBezTo>
                <a:cubicBezTo>
                  <a:pt x="440954" y="2063457"/>
                  <a:pt x="404561" y="2042985"/>
                  <a:pt x="384089" y="2020239"/>
                </a:cubicBezTo>
                <a:cubicBezTo>
                  <a:pt x="363617" y="1997493"/>
                  <a:pt x="363617" y="1961098"/>
                  <a:pt x="356793" y="1938352"/>
                </a:cubicBezTo>
                <a:cubicBezTo>
                  <a:pt x="349969" y="1915606"/>
                  <a:pt x="365892" y="1897409"/>
                  <a:pt x="343146" y="1883761"/>
                </a:cubicBezTo>
                <a:cubicBezTo>
                  <a:pt x="320400" y="1870113"/>
                  <a:pt x="256710" y="1870114"/>
                  <a:pt x="220316" y="1856466"/>
                </a:cubicBezTo>
                <a:cubicBezTo>
                  <a:pt x="183922" y="1842818"/>
                  <a:pt x="140704" y="1822347"/>
                  <a:pt x="124782" y="1801875"/>
                </a:cubicBezTo>
                <a:cubicBezTo>
                  <a:pt x="108860" y="1781403"/>
                  <a:pt x="133881" y="1747284"/>
                  <a:pt x="124782" y="1733636"/>
                </a:cubicBezTo>
                <a:cubicBezTo>
                  <a:pt x="115683" y="1719988"/>
                  <a:pt x="86112" y="1726812"/>
                  <a:pt x="70190" y="1719988"/>
                </a:cubicBezTo>
                <a:cubicBezTo>
                  <a:pt x="54268" y="1713164"/>
                  <a:pt x="40620" y="1706341"/>
                  <a:pt x="29247" y="1692693"/>
                </a:cubicBezTo>
                <a:cubicBezTo>
                  <a:pt x="17874" y="1679045"/>
                  <a:pt x="-7146" y="1654024"/>
                  <a:pt x="1952" y="1638102"/>
                </a:cubicBezTo>
                <a:cubicBezTo>
                  <a:pt x="11050" y="1622180"/>
                  <a:pt x="74740" y="1617630"/>
                  <a:pt x="83838" y="1597158"/>
                </a:cubicBezTo>
                <a:cubicBezTo>
                  <a:pt x="92936" y="1576686"/>
                  <a:pt x="70191" y="1533469"/>
                  <a:pt x="56543" y="1515272"/>
                </a:cubicBezTo>
                <a:cubicBezTo>
                  <a:pt x="42895" y="1497075"/>
                  <a:pt x="-322" y="1501624"/>
                  <a:pt x="1952" y="1487976"/>
                </a:cubicBezTo>
                <a:cubicBezTo>
                  <a:pt x="4226" y="1474328"/>
                  <a:pt x="47444" y="1442483"/>
                  <a:pt x="70190" y="1433385"/>
                </a:cubicBezTo>
                <a:cubicBezTo>
                  <a:pt x="92936" y="1424287"/>
                  <a:pt x="122507" y="1447033"/>
                  <a:pt x="138429" y="1433385"/>
                </a:cubicBezTo>
                <a:cubicBezTo>
                  <a:pt x="154352" y="1419737"/>
                  <a:pt x="165725" y="1351499"/>
                  <a:pt x="165725" y="1351499"/>
                </a:cubicBezTo>
                <a:cubicBezTo>
                  <a:pt x="174823" y="1324204"/>
                  <a:pt x="193020" y="1290084"/>
                  <a:pt x="193020" y="1269612"/>
                </a:cubicBezTo>
                <a:cubicBezTo>
                  <a:pt x="193020" y="1249140"/>
                  <a:pt x="163450" y="1242317"/>
                  <a:pt x="165725" y="1228669"/>
                </a:cubicBezTo>
                <a:cubicBezTo>
                  <a:pt x="168000" y="1215021"/>
                  <a:pt x="206668" y="1208198"/>
                  <a:pt x="206668" y="1187726"/>
                </a:cubicBezTo>
                <a:cubicBezTo>
                  <a:pt x="206668" y="1167254"/>
                  <a:pt x="179373" y="1126311"/>
                  <a:pt x="165725" y="1105839"/>
                </a:cubicBezTo>
                <a:cubicBezTo>
                  <a:pt x="152077" y="1085367"/>
                  <a:pt x="72465" y="1078543"/>
                  <a:pt x="83838" y="1051248"/>
                </a:cubicBezTo>
                <a:close/>
              </a:path>
            </a:pathLst>
          </a:cu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par>
                          <p:cTn id="14" fill="hold">
                            <p:stCondLst>
                              <p:cond delay="2000"/>
                            </p:stCondLst>
                            <p:childTnLst>
                              <p:par>
                                <p:cTn id="15" presetID="22" presetClass="emph" presetSubtype="0" fill="hold" grpId="1" nodeType="afterEffect">
                                  <p:stCondLst>
                                    <p:cond delay="0"/>
                                  </p:stCondLst>
                                  <p:childTnLst>
                                    <p:animClr clrSpc="hsl" dir="cw">
                                      <p:cBhvr override="childStyle">
                                        <p:cTn id="16" dur="5000" fill="hold"/>
                                        <p:tgtEl>
                                          <p:spTgt spid="7"/>
                                        </p:tgtEl>
                                        <p:attrNameLst>
                                          <p:attrName>style.color</p:attrName>
                                        </p:attrNameLst>
                                      </p:cBhvr>
                                      <p:by>
                                        <p:hsl h="-7200000" s="0" l="0"/>
                                      </p:by>
                                    </p:animClr>
                                    <p:animClr clrSpc="hsl" dir="cw">
                                      <p:cBhvr>
                                        <p:cTn id="17" dur="5000" fill="hold"/>
                                        <p:tgtEl>
                                          <p:spTgt spid="7"/>
                                        </p:tgtEl>
                                        <p:attrNameLst>
                                          <p:attrName>fillcolor</p:attrName>
                                        </p:attrNameLst>
                                      </p:cBhvr>
                                      <p:by>
                                        <p:hsl h="-7200000" s="0" l="0"/>
                                      </p:by>
                                    </p:animClr>
                                    <p:animClr clrSpc="hsl" dir="cw">
                                      <p:cBhvr>
                                        <p:cTn id="18" dur="5000" fill="hold"/>
                                        <p:tgtEl>
                                          <p:spTgt spid="7"/>
                                        </p:tgtEl>
                                        <p:attrNameLst>
                                          <p:attrName>stroke.color</p:attrName>
                                        </p:attrNameLst>
                                      </p:cBhvr>
                                      <p:by>
                                        <p:hsl h="-7200000" s="0" l="0"/>
                                      </p:by>
                                    </p:animClr>
                                    <p:set>
                                      <p:cBhvr>
                                        <p:cTn id="19" dur="5000" fill="hold"/>
                                        <p:tgtEl>
                                          <p:spTgt spid="7"/>
                                        </p:tgtEl>
                                        <p:attrNameLst>
                                          <p:attrName>fill.type</p:attrName>
                                        </p:attrNameLst>
                                      </p:cBhvr>
                                      <p:to>
                                        <p:strVal val="solid"/>
                                      </p:to>
                                    </p:set>
                                  </p:childTnLst>
                                </p:cTn>
                              </p:par>
                            </p:childTnLst>
                          </p:cTn>
                        </p:par>
                        <p:par>
                          <p:cTn id="20" fill="hold">
                            <p:stCondLst>
                              <p:cond delay="7000"/>
                            </p:stCondLst>
                            <p:childTnLst>
                              <p:par>
                                <p:cTn id="21" presetID="21" presetClass="emph" presetSubtype="0" fill="hold" grpId="2" nodeType="afterEffect">
                                  <p:stCondLst>
                                    <p:cond delay="0"/>
                                  </p:stCondLst>
                                  <p:childTnLst>
                                    <p:animClr clrSpc="hsl" dir="cw">
                                      <p:cBhvr override="childStyle">
                                        <p:cTn id="22" dur="500" fill="hold"/>
                                        <p:tgtEl>
                                          <p:spTgt spid="7"/>
                                        </p:tgtEl>
                                        <p:attrNameLst>
                                          <p:attrName>style.color</p:attrName>
                                        </p:attrNameLst>
                                      </p:cBhvr>
                                      <p:by>
                                        <p:hsl h="7200000" s="0" l="0"/>
                                      </p:by>
                                    </p:animClr>
                                    <p:animClr clrSpc="hsl" dir="cw">
                                      <p:cBhvr>
                                        <p:cTn id="23" dur="500" fill="hold"/>
                                        <p:tgtEl>
                                          <p:spTgt spid="7"/>
                                        </p:tgtEl>
                                        <p:attrNameLst>
                                          <p:attrName>fillcolor</p:attrName>
                                        </p:attrNameLst>
                                      </p:cBhvr>
                                      <p:by>
                                        <p:hsl h="7200000" s="0" l="0"/>
                                      </p:by>
                                    </p:animClr>
                                    <p:animClr clrSpc="hsl" dir="cw">
                                      <p:cBhvr>
                                        <p:cTn id="24" dur="500" fill="hold"/>
                                        <p:tgtEl>
                                          <p:spTgt spid="7"/>
                                        </p:tgtEl>
                                        <p:attrNameLst>
                                          <p:attrName>stroke.color</p:attrName>
                                        </p:attrNameLst>
                                      </p:cBhvr>
                                      <p:by>
                                        <p:hsl h="7200000" s="0" l="0"/>
                                      </p:by>
                                    </p:animClr>
                                    <p:set>
                                      <p:cBhvr>
                                        <p:cTn id="25"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226198" y="1590702"/>
            <a:ext cx="110696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533400" algn="just" eaLnBrk="1" hangingPunct="1">
              <a:spcBef>
                <a:spcPts val="0"/>
              </a:spcBef>
              <a:defRPr/>
            </a:pPr>
            <a:endParaRPr lang="en-US" altLang="en-US" sz="4000" b="1" dirty="0" smtClean="0">
              <a:solidFill>
                <a:srgbClr val="C00000"/>
              </a:solidFill>
              <a:latin typeface="Times New Roman" pitchFamily="18" charset="0"/>
              <a:cs typeface="Times New Roman" pitchFamily="18" charset="0"/>
            </a:endParaRPr>
          </a:p>
          <a:p>
            <a:pPr indent="533400" algn="just" eaLnBrk="1" hangingPunct="1">
              <a:spcBef>
                <a:spcPts val="0"/>
              </a:spcBef>
              <a:defRPr/>
            </a:pPr>
            <a:r>
              <a:rPr lang="en-US" altLang="en-US" sz="4000" b="1" dirty="0" smtClean="0">
                <a:solidFill>
                  <a:srgbClr val="C00000"/>
                </a:solidFill>
                <a:latin typeface="Times New Roman" pitchFamily="18" charset="0"/>
                <a:cs typeface="Times New Roman" pitchFamily="18" charset="0"/>
              </a:rPr>
              <a:t>4. </a:t>
            </a:r>
            <a:r>
              <a:rPr lang="en-US" altLang="en-US" sz="4000" b="1" dirty="0" err="1" smtClean="0">
                <a:solidFill>
                  <a:srgbClr val="C00000"/>
                </a:solidFill>
                <a:latin typeface="Times New Roman" pitchFamily="18" charset="0"/>
                <a:cs typeface="Times New Roman" pitchFamily="18" charset="0"/>
              </a:rPr>
              <a:t>Hoạt</a:t>
            </a:r>
            <a:r>
              <a:rPr lang="en-US" altLang="en-US" sz="4000" b="1" dirty="0" smtClean="0">
                <a:solidFill>
                  <a:srgbClr val="C00000"/>
                </a:solidFill>
                <a:latin typeface="Times New Roman" pitchFamily="18" charset="0"/>
                <a:cs typeface="Times New Roman" pitchFamily="18" charset="0"/>
              </a:rPr>
              <a:t> </a:t>
            </a:r>
            <a:r>
              <a:rPr lang="en-US" altLang="en-US" sz="4000" b="1" dirty="0" err="1" smtClean="0">
                <a:solidFill>
                  <a:srgbClr val="C00000"/>
                </a:solidFill>
                <a:latin typeface="Times New Roman" pitchFamily="18" charset="0"/>
                <a:cs typeface="Times New Roman" pitchFamily="18" charset="0"/>
              </a:rPr>
              <a:t>động</a:t>
            </a:r>
            <a:r>
              <a:rPr lang="en-US" altLang="en-US" sz="4000" b="1" dirty="0" smtClean="0">
                <a:solidFill>
                  <a:srgbClr val="C00000"/>
                </a:solidFill>
                <a:latin typeface="Times New Roman" pitchFamily="18" charset="0"/>
                <a:cs typeface="Times New Roman" pitchFamily="18" charset="0"/>
              </a:rPr>
              <a:t> </a:t>
            </a:r>
            <a:r>
              <a:rPr lang="en-US" altLang="en-US" sz="4000" b="1" dirty="0" err="1" smtClean="0">
                <a:solidFill>
                  <a:srgbClr val="C00000"/>
                </a:solidFill>
                <a:latin typeface="Times New Roman" pitchFamily="18" charset="0"/>
                <a:cs typeface="Times New Roman" pitchFamily="18" charset="0"/>
              </a:rPr>
              <a:t>kinh</a:t>
            </a:r>
            <a:r>
              <a:rPr lang="en-US" altLang="en-US" sz="4000" b="1" dirty="0" smtClean="0">
                <a:solidFill>
                  <a:srgbClr val="C00000"/>
                </a:solidFill>
                <a:latin typeface="Times New Roman" pitchFamily="18" charset="0"/>
                <a:cs typeface="Times New Roman" pitchFamily="18" charset="0"/>
              </a:rPr>
              <a:t> </a:t>
            </a:r>
            <a:r>
              <a:rPr lang="en-US" altLang="en-US" sz="4000" b="1" dirty="0" err="1" smtClean="0">
                <a:solidFill>
                  <a:srgbClr val="C00000"/>
                </a:solidFill>
                <a:latin typeface="Times New Roman" pitchFamily="18" charset="0"/>
                <a:cs typeface="Times New Roman" pitchFamily="18" charset="0"/>
              </a:rPr>
              <a:t>tế</a:t>
            </a:r>
            <a:r>
              <a:rPr lang="en-US" altLang="en-US" sz="4000" b="1" dirty="0" smtClean="0">
                <a:solidFill>
                  <a:srgbClr val="C00000"/>
                </a:solidFill>
                <a:latin typeface="Times New Roman" pitchFamily="18" charset="0"/>
                <a:cs typeface="Times New Roman" pitchFamily="18" charset="0"/>
              </a:rPr>
              <a:t>:</a:t>
            </a:r>
          </a:p>
        </p:txBody>
      </p:sp>
      <p:sp>
        <p:nvSpPr>
          <p:cNvPr id="4" name="Text Box 6"/>
          <p:cNvSpPr txBox="1">
            <a:spLocks noChangeArrowheads="1"/>
          </p:cNvSpPr>
          <p:nvPr/>
        </p:nvSpPr>
        <p:spPr bwMode="auto">
          <a:xfrm>
            <a:off x="-26879" y="21040"/>
            <a:ext cx="115489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533400" algn="ctr" eaLnBrk="1" hangingPunct="1">
              <a:spcBef>
                <a:spcPts val="0"/>
              </a:spcBef>
              <a:defRPr/>
            </a:pPr>
            <a:r>
              <a:rPr lang="vi-VN" altLang="en-US" sz="2800" b="1" dirty="0" smtClean="0">
                <a:solidFill>
                  <a:srgbClr val="0000CC"/>
                </a:solidFill>
                <a:latin typeface="Times New Roman" pitchFamily="18" charset="0"/>
                <a:cs typeface="Times New Roman" pitchFamily="18" charset="0"/>
              </a:rPr>
              <a:t>Thứ Sáu, ngày 22 tháng 3 năm 2024</a:t>
            </a:r>
            <a:r>
              <a:rPr lang="vi-VN" altLang="en-US" sz="2800" b="1" dirty="0">
                <a:solidFill>
                  <a:srgbClr val="0000CC"/>
                </a:solidFill>
                <a:latin typeface="Times New Roman" pitchFamily="18" charset="0"/>
                <a:cs typeface="Times New Roman" pitchFamily="18" charset="0"/>
              </a:rPr>
              <a:t/>
            </a:r>
            <a:br>
              <a:rPr lang="vi-VN" altLang="en-US" sz="2800" b="1" dirty="0">
                <a:solidFill>
                  <a:srgbClr val="0000CC"/>
                </a:solidFill>
                <a:latin typeface="Times New Roman" pitchFamily="18" charset="0"/>
                <a:cs typeface="Times New Roman" pitchFamily="18" charset="0"/>
              </a:rPr>
            </a:br>
            <a:r>
              <a:rPr lang="vi-VN" altLang="en-US" sz="2800" b="1" u="sng" dirty="0">
                <a:solidFill>
                  <a:srgbClr val="0000CC"/>
                </a:solidFill>
                <a:latin typeface="Times New Roman" pitchFamily="18" charset="0"/>
                <a:cs typeface="Times New Roman" pitchFamily="18" charset="0"/>
              </a:rPr>
              <a:t>Địa lí</a:t>
            </a:r>
            <a:r>
              <a:rPr lang="vi-VN" altLang="en-US" sz="2800" b="1" dirty="0">
                <a:solidFill>
                  <a:srgbClr val="0000CC"/>
                </a:solidFill>
                <a:latin typeface="Times New Roman" pitchFamily="18" charset="0"/>
                <a:cs typeface="Times New Roman" pitchFamily="18" charset="0"/>
              </a:rPr>
              <a:t/>
            </a:r>
            <a:br>
              <a:rPr lang="vi-VN" altLang="en-US" sz="2800" b="1" dirty="0">
                <a:solidFill>
                  <a:srgbClr val="0000CC"/>
                </a:solidFill>
                <a:latin typeface="Times New Roman" pitchFamily="18" charset="0"/>
                <a:cs typeface="Times New Roman" pitchFamily="18" charset="0"/>
              </a:rPr>
            </a:br>
            <a:r>
              <a:rPr lang="en-US" altLang="en-US" sz="2800" b="1" u="sng" dirty="0" err="1" smtClean="0">
                <a:solidFill>
                  <a:srgbClr val="FF0000"/>
                </a:solidFill>
                <a:latin typeface="Times New Roman" pitchFamily="18" charset="0"/>
                <a:cs typeface="Times New Roman" pitchFamily="18" charset="0"/>
              </a:rPr>
              <a:t>Bài</a:t>
            </a:r>
            <a:r>
              <a:rPr lang="en-US" altLang="en-US" sz="2800" b="1" u="sng" dirty="0" smtClean="0">
                <a:solidFill>
                  <a:srgbClr val="FF0000"/>
                </a:solidFill>
                <a:latin typeface="Times New Roman" pitchFamily="18" charset="0"/>
                <a:cs typeface="Times New Roman" pitchFamily="18" charset="0"/>
              </a:rPr>
              <a:t> 24</a:t>
            </a:r>
            <a:r>
              <a:rPr lang="vi-VN" altLang="en-US" sz="2800" b="1" dirty="0" smtClean="0">
                <a:solidFill>
                  <a:srgbClr val="FF0000"/>
                </a:solidFill>
                <a:latin typeface="Times New Roman" pitchFamily="18" charset="0"/>
                <a:cs typeface="Times New Roman" pitchFamily="18" charset="0"/>
              </a:rPr>
              <a:t>: </a:t>
            </a:r>
            <a:r>
              <a:rPr lang="vi-VN" altLang="en-US" sz="4000" b="1" dirty="0">
                <a:solidFill>
                  <a:srgbClr val="FF0000"/>
                </a:solidFill>
                <a:latin typeface="Times New Roman" pitchFamily="18" charset="0"/>
                <a:cs typeface="Times New Roman" pitchFamily="18" charset="0"/>
              </a:rPr>
              <a:t>Châu Phi </a:t>
            </a:r>
            <a:r>
              <a:rPr lang="vi-VN" altLang="en-US" sz="2800" b="1" dirty="0">
                <a:solidFill>
                  <a:srgbClr val="FF0000"/>
                </a:solidFill>
                <a:latin typeface="Times New Roman" pitchFamily="18" charset="0"/>
                <a:cs typeface="Times New Roman" pitchFamily="18" charset="0"/>
              </a:rPr>
              <a:t>(tiếp theo)</a:t>
            </a:r>
            <a:endParaRPr lang="vi-VN" altLang="en-US" sz="2800" b="1" dirty="0">
              <a:solidFill>
                <a:srgbClr val="FF0000"/>
              </a:solidFill>
              <a:latin typeface="Times New Roman" pitchFamily="18" charset="0"/>
              <a:cs typeface="Times New Roman" pitchFamily="18" charset="0"/>
              <a:sym typeface="Wingdings"/>
            </a:endParaRPr>
          </a:p>
        </p:txBody>
      </p:sp>
      <p:sp>
        <p:nvSpPr>
          <p:cNvPr id="2" name="Rectangle 1"/>
          <p:cNvSpPr/>
          <p:nvPr/>
        </p:nvSpPr>
        <p:spPr>
          <a:xfrm>
            <a:off x="316933" y="3369766"/>
            <a:ext cx="10978945" cy="1754326"/>
          </a:xfrm>
          <a:prstGeom prst="rect">
            <a:avLst/>
          </a:prstGeom>
        </p:spPr>
        <p:txBody>
          <a:bodyPr wrap="square">
            <a:spAutoFit/>
          </a:bodyPr>
          <a:lstStyle/>
          <a:p>
            <a:r>
              <a:rPr lang="en-US" altLang="en-US" sz="3600" b="1" dirty="0" smtClean="0">
                <a:solidFill>
                  <a:srgbClr val="500050"/>
                </a:solidFill>
                <a:latin typeface="Times New Roman" pitchFamily="18" charset="0"/>
                <a:cs typeface="Times New Roman" pitchFamily="18" charset="0"/>
                <a:sym typeface="Wingdings"/>
              </a:rPr>
              <a:t>    </a:t>
            </a:r>
            <a:r>
              <a:rPr lang="vi-VN" altLang="en-US" sz="3600" b="1" dirty="0" smtClean="0">
                <a:solidFill>
                  <a:srgbClr val="500050"/>
                </a:solidFill>
                <a:latin typeface="Times New Roman" pitchFamily="18" charset="0"/>
                <a:cs typeface="Times New Roman" pitchFamily="18" charset="0"/>
                <a:sym typeface="Wingdings"/>
              </a:rPr>
              <a:t>Châu </a:t>
            </a:r>
            <a:r>
              <a:rPr lang="vi-VN" altLang="en-US" sz="3600" b="1" dirty="0">
                <a:solidFill>
                  <a:srgbClr val="500050"/>
                </a:solidFill>
                <a:latin typeface="Times New Roman" pitchFamily="18" charset="0"/>
                <a:cs typeface="Times New Roman" pitchFamily="18" charset="0"/>
                <a:sym typeface="Wingdings"/>
              </a:rPr>
              <a:t>Phi có nền kinh tế chậm phát triển. Các nước ở châu Phi chỉ </a:t>
            </a:r>
            <a:r>
              <a:rPr lang="en-US" altLang="en-US" sz="3600" b="1" dirty="0" err="1" smtClean="0">
                <a:solidFill>
                  <a:srgbClr val="500050"/>
                </a:solidFill>
                <a:latin typeface="Times New Roman" pitchFamily="18" charset="0"/>
                <a:cs typeface="Times New Roman" pitchFamily="18" charset="0"/>
                <a:sym typeface="Wingdings"/>
              </a:rPr>
              <a:t>mới</a:t>
            </a:r>
            <a:r>
              <a:rPr lang="en-US" altLang="en-US" sz="3600" b="1" dirty="0" smtClean="0">
                <a:solidFill>
                  <a:srgbClr val="500050"/>
                </a:solidFill>
                <a:latin typeface="Times New Roman" pitchFamily="18" charset="0"/>
                <a:cs typeface="Times New Roman" pitchFamily="18" charset="0"/>
                <a:sym typeface="Wingdings"/>
              </a:rPr>
              <a:t> </a:t>
            </a:r>
            <a:r>
              <a:rPr lang="vi-VN" altLang="en-US" sz="3600" b="1" dirty="0" smtClean="0">
                <a:solidFill>
                  <a:srgbClr val="500050"/>
                </a:solidFill>
                <a:latin typeface="Times New Roman" pitchFamily="18" charset="0"/>
                <a:cs typeface="Times New Roman" pitchFamily="18" charset="0"/>
                <a:sym typeface="Wingdings"/>
              </a:rPr>
              <a:t>tập </a:t>
            </a:r>
            <a:r>
              <a:rPr lang="vi-VN" altLang="en-US" sz="3600" b="1" dirty="0">
                <a:solidFill>
                  <a:srgbClr val="500050"/>
                </a:solidFill>
                <a:latin typeface="Times New Roman" pitchFamily="18" charset="0"/>
                <a:cs typeface="Times New Roman" pitchFamily="18" charset="0"/>
                <a:sym typeface="Wingdings"/>
              </a:rPr>
              <a:t>trung vào khai thác khoáng sản và trồng cây công </a:t>
            </a:r>
            <a:r>
              <a:rPr lang="vi-VN" altLang="en-US" sz="3600" b="1" dirty="0" smtClean="0">
                <a:solidFill>
                  <a:srgbClr val="500050"/>
                </a:solidFill>
                <a:latin typeface="Times New Roman" pitchFamily="18" charset="0"/>
                <a:cs typeface="Times New Roman" pitchFamily="18" charset="0"/>
                <a:sym typeface="Wingdings"/>
              </a:rPr>
              <a:t>nghiệp</a:t>
            </a:r>
            <a:r>
              <a:rPr lang="en-US" altLang="en-US" sz="3600" b="1" dirty="0" smtClean="0">
                <a:solidFill>
                  <a:srgbClr val="500050"/>
                </a:solidFill>
                <a:latin typeface="Times New Roman" pitchFamily="18" charset="0"/>
                <a:cs typeface="Times New Roman" pitchFamily="18" charset="0"/>
                <a:sym typeface="Wingdings"/>
              </a:rPr>
              <a:t> </a:t>
            </a:r>
            <a:r>
              <a:rPr lang="en-US" altLang="en-US" sz="3600" b="1" dirty="0" err="1" smtClean="0">
                <a:solidFill>
                  <a:srgbClr val="500050"/>
                </a:solidFill>
                <a:latin typeface="Times New Roman" pitchFamily="18" charset="0"/>
                <a:cs typeface="Times New Roman" pitchFamily="18" charset="0"/>
                <a:sym typeface="Wingdings"/>
              </a:rPr>
              <a:t>nhiệt</a:t>
            </a:r>
            <a:r>
              <a:rPr lang="en-US" altLang="en-US" sz="3600" b="1" dirty="0" smtClean="0">
                <a:solidFill>
                  <a:srgbClr val="500050"/>
                </a:solidFill>
                <a:latin typeface="Times New Roman" pitchFamily="18" charset="0"/>
                <a:cs typeface="Times New Roman" pitchFamily="18" charset="0"/>
                <a:sym typeface="Wingdings"/>
              </a:rPr>
              <a:t> </a:t>
            </a:r>
            <a:r>
              <a:rPr lang="en-US" altLang="en-US" sz="3600" b="1" dirty="0" err="1" smtClean="0">
                <a:solidFill>
                  <a:srgbClr val="500050"/>
                </a:solidFill>
                <a:latin typeface="Times New Roman" pitchFamily="18" charset="0"/>
                <a:cs typeface="Times New Roman" pitchFamily="18" charset="0"/>
                <a:sym typeface="Wingdings"/>
              </a:rPr>
              <a:t>đới</a:t>
            </a:r>
            <a:r>
              <a:rPr lang="en-US" altLang="en-US" sz="3600" b="1" dirty="0" smtClean="0">
                <a:solidFill>
                  <a:srgbClr val="500050"/>
                </a:solidFill>
                <a:latin typeface="Times New Roman" pitchFamily="18" charset="0"/>
                <a:cs typeface="Times New Roman" pitchFamily="18" charset="0"/>
                <a:sym typeface="Wingdings"/>
              </a:rPr>
              <a:t> </a:t>
            </a:r>
            <a:r>
              <a:rPr lang="en-US" altLang="en-US" sz="3600" b="1" dirty="0" err="1" smtClean="0">
                <a:solidFill>
                  <a:srgbClr val="500050"/>
                </a:solidFill>
                <a:latin typeface="Times New Roman" pitchFamily="18" charset="0"/>
                <a:cs typeface="Times New Roman" pitchFamily="18" charset="0"/>
                <a:sym typeface="Wingdings"/>
              </a:rPr>
              <a:t>để</a:t>
            </a:r>
            <a:r>
              <a:rPr lang="en-US" altLang="en-US" sz="3600" b="1" dirty="0" smtClean="0">
                <a:solidFill>
                  <a:srgbClr val="500050"/>
                </a:solidFill>
                <a:latin typeface="Times New Roman" pitchFamily="18" charset="0"/>
                <a:cs typeface="Times New Roman" pitchFamily="18" charset="0"/>
                <a:sym typeface="Wingdings"/>
              </a:rPr>
              <a:t> </a:t>
            </a:r>
            <a:r>
              <a:rPr lang="en-US" altLang="en-US" sz="3600" b="1" dirty="0" err="1" smtClean="0">
                <a:solidFill>
                  <a:srgbClr val="500050"/>
                </a:solidFill>
                <a:latin typeface="Times New Roman" pitchFamily="18" charset="0"/>
                <a:cs typeface="Times New Roman" pitchFamily="18" charset="0"/>
                <a:sym typeface="Wingdings"/>
              </a:rPr>
              <a:t>xuất</a:t>
            </a:r>
            <a:r>
              <a:rPr lang="en-US" altLang="en-US" sz="3600" b="1" dirty="0" smtClean="0">
                <a:solidFill>
                  <a:srgbClr val="500050"/>
                </a:solidFill>
                <a:latin typeface="Times New Roman" pitchFamily="18" charset="0"/>
                <a:cs typeface="Times New Roman" pitchFamily="18" charset="0"/>
                <a:sym typeface="Wingdings"/>
              </a:rPr>
              <a:t> </a:t>
            </a:r>
            <a:r>
              <a:rPr lang="en-US" altLang="en-US" sz="3600" b="1" dirty="0" err="1" smtClean="0">
                <a:solidFill>
                  <a:srgbClr val="500050"/>
                </a:solidFill>
                <a:latin typeface="Times New Roman" pitchFamily="18" charset="0"/>
                <a:cs typeface="Times New Roman" pitchFamily="18" charset="0"/>
                <a:sym typeface="Wingdings"/>
              </a:rPr>
              <a:t>khẩu</a:t>
            </a:r>
            <a:r>
              <a:rPr lang="vi-VN" altLang="en-US" sz="3600" b="1" dirty="0" smtClean="0">
                <a:solidFill>
                  <a:srgbClr val="500050"/>
                </a:solidFill>
                <a:latin typeface="Times New Roman" pitchFamily="18" charset="0"/>
                <a:cs typeface="Times New Roman" pitchFamily="18" charset="0"/>
                <a:sym typeface="Wingdings"/>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35317054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quarter" idx="13"/>
          </p:nvPr>
        </p:nvSpPr>
        <p:spPr/>
        <p:txBody>
          <a:bodyPr/>
          <a:lstStyle/>
          <a:p>
            <a:pPr eaLnBrk="1" hangingPunct="1"/>
            <a:endParaRPr lang="en-US" altLang="en-US" smtClean="0"/>
          </a:p>
        </p:txBody>
      </p:sp>
      <p:pic>
        <p:nvPicPr>
          <p:cNvPr id="11269" name="Picture 5" descr="miner_safrica_cp_820268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071" y="3760788"/>
            <a:ext cx="5352964" cy="3097212"/>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6" descr="texaco_oil_field_donkey_wells"/>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57" y="3760788"/>
            <a:ext cx="5474987" cy="3097212"/>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7" descr="mo kim cuong lon nhat t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072" y="692150"/>
            <a:ext cx="5352964" cy="2954338"/>
          </a:xfrm>
          <a:prstGeom prst="rect">
            <a:avLst/>
          </a:prstGeom>
          <a:noFill/>
          <a:ln w="57150">
            <a:solidFill>
              <a:srgbClr val="53FF1D"/>
            </a:solidFill>
            <a:miter lim="800000"/>
            <a:headEnd/>
            <a:tailEnd/>
          </a:ln>
          <a:extLst>
            <a:ext uri="{909E8E84-426E-40DD-AFC4-6F175D3DCCD1}">
              <a14:hiddenFill xmlns:a14="http://schemas.microsoft.com/office/drawing/2010/main">
                <a:solidFill>
                  <a:srgbClr val="FFFFFF"/>
                </a:solidFill>
              </a14:hiddenFill>
            </a:ext>
          </a:extLst>
        </p:spPr>
      </p:pic>
      <p:sp>
        <p:nvSpPr>
          <p:cNvPr id="11273" name="Text Box 9"/>
          <p:cNvSpPr txBox="1">
            <a:spLocks noChangeArrowheads="1"/>
          </p:cNvSpPr>
          <p:nvPr/>
        </p:nvSpPr>
        <p:spPr bwMode="auto">
          <a:xfrm>
            <a:off x="6305136" y="686024"/>
            <a:ext cx="2360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1800"/>
              <a:t>Mỏ kim cương</a:t>
            </a:r>
          </a:p>
        </p:txBody>
      </p:sp>
      <p:sp>
        <p:nvSpPr>
          <p:cNvPr id="18439" name="Text Box 11"/>
          <p:cNvSpPr txBox="1">
            <a:spLocks noChangeArrowheads="1"/>
          </p:cNvSpPr>
          <p:nvPr/>
        </p:nvSpPr>
        <p:spPr bwMode="auto">
          <a:xfrm>
            <a:off x="680123" y="188913"/>
            <a:ext cx="3900702" cy="4064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000" b="1">
                <a:solidFill>
                  <a:srgbClr val="000099"/>
                </a:solidFill>
              </a:rPr>
              <a:t>Khai thác khoáng sản</a:t>
            </a:r>
          </a:p>
        </p:txBody>
      </p:sp>
      <p:pic>
        <p:nvPicPr>
          <p:cNvPr id="1844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43" y="692152"/>
            <a:ext cx="5565002" cy="293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3"/>
          <p:cNvSpPr txBox="1">
            <a:spLocks noChangeArrowheads="1"/>
          </p:cNvSpPr>
          <p:nvPr/>
        </p:nvSpPr>
        <p:spPr bwMode="auto">
          <a:xfrm>
            <a:off x="680124" y="981077"/>
            <a:ext cx="263047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1800"/>
              <a:t>vàng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strips(downLeft)">
                                      <p:cBhvr>
                                        <p:cTn id="7" dur="500"/>
                                        <p:tgtEl>
                                          <p:spTgt spid="11273"/>
                                        </p:tgtEl>
                                      </p:cBhvr>
                                    </p:animEffect>
                                  </p:childTnLst>
                                </p:cTn>
                              </p:par>
                              <p:par>
                                <p:cTn id="8" presetID="18" presetClass="entr" presetSubtype="12" fill="hold"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strips(downLeft)">
                                      <p:cBhvr>
                                        <p:cTn id="10" dur="500"/>
                                        <p:tgtEl>
                                          <p:spTgt spid="112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strips(downLeft)">
                                      <p:cBhvr>
                                        <p:cTn id="2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1576</TotalTime>
  <Words>636</Words>
  <Application>Microsoft Office PowerPoint</Application>
  <PresentationFormat>Custom</PresentationFormat>
  <Paragraphs>80</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Thống Nhất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Xuân Thạnh</dc:title>
  <dc:creator>Lê Tấn Dũng</dc:creator>
  <cp:lastModifiedBy>Microsoft</cp:lastModifiedBy>
  <cp:revision>233</cp:revision>
  <dcterms:created xsi:type="dcterms:W3CDTF">2011-03-06T06:26:00Z</dcterms:created>
  <dcterms:modified xsi:type="dcterms:W3CDTF">2024-04-22T03:23:49Z</dcterms:modified>
</cp:coreProperties>
</file>