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C8BD-B9B1-4AD3-B951-28E56A9068B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8234-3BB4-4CE4-8E6A-FE6E9AB6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8DF64F-9167-4204-AD48-1E0CAAFEA290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F3DCBE-CBE9-40BA-B2F5-BA1784005AAE}" type="slidenum">
              <a:rPr lang="en-US" sz="1200">
                <a:latin typeface=".VnArial" pitchFamily="34" charset="0"/>
              </a:rPr>
              <a:pPr algn="r" eaLnBrk="1" hangingPunct="1"/>
              <a:t>1</a:t>
            </a:fld>
            <a:endParaRPr lang="en-US" sz="1200">
              <a:latin typeface=".VnArial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the my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F2AD-E8E5-4C3F-A6D6-F8CC3721A4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D716-018D-4C35-9172-52A78680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12" Type="http://schemas.openxmlformats.org/officeDocument/2006/relationships/image" Target="../media/image7.gif"/><Relationship Id="rId2" Type="http://schemas.openxmlformats.org/officeDocument/2006/relationships/audio" Target="file:///C:\Users\Thuy\Desktop\anh%20t&#432;%20lieu\em%20yeu%20truong%20em%20(cat%201%20loi)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gif"/><Relationship Id="rId5" Type="http://schemas.openxmlformats.org/officeDocument/2006/relationships/image" Target="../media/image1.wmf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gif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4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3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3"/>
          <p:cNvPicPr>
            <a:picLocks noChangeAspect="1" noChangeArrowheads="1"/>
          </p:cNvPicPr>
          <p:nvPr/>
        </p:nvPicPr>
        <p:blipFill>
          <a:blip r:embed="rId6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3"/>
          <p:cNvSpPr>
            <a:spLocks noChangeArrowheads="1" noChangeShapeType="1" noTextEdit="1"/>
          </p:cNvSpPr>
          <p:nvPr/>
        </p:nvSpPr>
        <p:spPr bwMode="auto">
          <a:xfrm>
            <a:off x="2895600" y="20955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 HOẠT LỚP</a:t>
            </a:r>
          </a:p>
        </p:txBody>
      </p: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2590800" y="1201738"/>
            <a:ext cx="4495800" cy="700087"/>
            <a:chOff x="2352" y="432"/>
            <a:chExt cx="2832" cy="370"/>
          </a:xfrm>
        </p:grpSpPr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2352" y="432"/>
              <a:ext cx="2832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+mn-cs"/>
              </a:endParaRPr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2640" y="624"/>
              <a:ext cx="2064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  <a:cs typeface="+mn-cs"/>
                </a:rPr>
                <a:t> -----------------</a:t>
              </a: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  <a:cs typeface="+mn-cs"/>
                  <a:sym typeface="Wingdings" pitchFamily="2" charset="2"/>
                </a:rPr>
                <a:t>-------------------</a:t>
              </a:r>
            </a:p>
          </p:txBody>
        </p:sp>
      </p:grpSp>
      <p:pic>
        <p:nvPicPr>
          <p:cNvPr id="2057" name="Picture 9" descr="POINSET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POINSET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oup 13"/>
          <p:cNvGrpSpPr>
            <a:grpSpLocks/>
          </p:cNvGrpSpPr>
          <p:nvPr/>
        </p:nvGrpSpPr>
        <p:grpSpPr bwMode="auto">
          <a:xfrm>
            <a:off x="7543800" y="228600"/>
            <a:ext cx="1600200" cy="1600200"/>
            <a:chOff x="5049" y="149"/>
            <a:chExt cx="441" cy="450"/>
          </a:xfrm>
        </p:grpSpPr>
        <p:sp>
          <p:nvSpPr>
            <p:cNvPr id="2083" name="Freeform 14"/>
            <p:cNvSpPr>
              <a:spLocks/>
            </p:cNvSpPr>
            <p:nvPr/>
          </p:nvSpPr>
          <p:spPr bwMode="auto">
            <a:xfrm>
              <a:off x="5049" y="149"/>
              <a:ext cx="441" cy="430"/>
            </a:xfrm>
            <a:custGeom>
              <a:avLst/>
              <a:gdLst>
                <a:gd name="T0" fmla="*/ 243 w 568"/>
                <a:gd name="T1" fmla="*/ 1 h 553"/>
                <a:gd name="T2" fmla="*/ 276 w 568"/>
                <a:gd name="T3" fmla="*/ 6 h 553"/>
                <a:gd name="T4" fmla="*/ 307 w 568"/>
                <a:gd name="T5" fmla="*/ 16 h 553"/>
                <a:gd name="T6" fmla="*/ 335 w 568"/>
                <a:gd name="T7" fmla="*/ 31 h 553"/>
                <a:gd name="T8" fmla="*/ 360 w 568"/>
                <a:gd name="T9" fmla="*/ 49 h 553"/>
                <a:gd name="T10" fmla="*/ 384 w 568"/>
                <a:gd name="T11" fmla="*/ 70 h 553"/>
                <a:gd name="T12" fmla="*/ 403 w 568"/>
                <a:gd name="T13" fmla="*/ 94 h 553"/>
                <a:gd name="T14" fmla="*/ 419 w 568"/>
                <a:gd name="T15" fmla="*/ 121 h 553"/>
                <a:gd name="T16" fmla="*/ 431 w 568"/>
                <a:gd name="T17" fmla="*/ 151 h 553"/>
                <a:gd name="T18" fmla="*/ 439 w 568"/>
                <a:gd name="T19" fmla="*/ 182 h 553"/>
                <a:gd name="T20" fmla="*/ 441 w 568"/>
                <a:gd name="T21" fmla="*/ 215 h 553"/>
                <a:gd name="T22" fmla="*/ 439 w 568"/>
                <a:gd name="T23" fmla="*/ 247 h 553"/>
                <a:gd name="T24" fmla="*/ 431 w 568"/>
                <a:gd name="T25" fmla="*/ 279 h 553"/>
                <a:gd name="T26" fmla="*/ 419 w 568"/>
                <a:gd name="T27" fmla="*/ 307 h 553"/>
                <a:gd name="T28" fmla="*/ 403 w 568"/>
                <a:gd name="T29" fmla="*/ 335 h 553"/>
                <a:gd name="T30" fmla="*/ 384 w 568"/>
                <a:gd name="T31" fmla="*/ 359 h 553"/>
                <a:gd name="T32" fmla="*/ 360 w 568"/>
                <a:gd name="T33" fmla="*/ 380 h 553"/>
                <a:gd name="T34" fmla="*/ 335 w 568"/>
                <a:gd name="T35" fmla="*/ 399 h 553"/>
                <a:gd name="T36" fmla="*/ 307 w 568"/>
                <a:gd name="T37" fmla="*/ 414 h 553"/>
                <a:gd name="T38" fmla="*/ 276 w 568"/>
                <a:gd name="T39" fmla="*/ 423 h 553"/>
                <a:gd name="T40" fmla="*/ 243 w 568"/>
                <a:gd name="T41" fmla="*/ 428 h 553"/>
                <a:gd name="T42" fmla="*/ 210 w 568"/>
                <a:gd name="T43" fmla="*/ 429 h 553"/>
                <a:gd name="T44" fmla="*/ 176 w 568"/>
                <a:gd name="T45" fmla="*/ 426 h 553"/>
                <a:gd name="T46" fmla="*/ 145 w 568"/>
                <a:gd name="T47" fmla="*/ 417 h 553"/>
                <a:gd name="T48" fmla="*/ 116 w 568"/>
                <a:gd name="T49" fmla="*/ 404 h 553"/>
                <a:gd name="T50" fmla="*/ 89 w 568"/>
                <a:gd name="T51" fmla="*/ 387 h 553"/>
                <a:gd name="T52" fmla="*/ 65 w 568"/>
                <a:gd name="T53" fmla="*/ 367 h 553"/>
                <a:gd name="T54" fmla="*/ 43 w 568"/>
                <a:gd name="T55" fmla="*/ 343 h 553"/>
                <a:gd name="T56" fmla="*/ 26 w 568"/>
                <a:gd name="T57" fmla="*/ 317 h 553"/>
                <a:gd name="T58" fmla="*/ 13 w 568"/>
                <a:gd name="T59" fmla="*/ 288 h 553"/>
                <a:gd name="T60" fmla="*/ 5 w 568"/>
                <a:gd name="T61" fmla="*/ 257 h 553"/>
                <a:gd name="T62" fmla="*/ 0 w 568"/>
                <a:gd name="T63" fmla="*/ 225 h 553"/>
                <a:gd name="T64" fmla="*/ 1 w 568"/>
                <a:gd name="T65" fmla="*/ 193 h 553"/>
                <a:gd name="T66" fmla="*/ 7 w 568"/>
                <a:gd name="T67" fmla="*/ 161 h 553"/>
                <a:gd name="T68" fmla="*/ 18 w 568"/>
                <a:gd name="T69" fmla="*/ 131 h 553"/>
                <a:gd name="T70" fmla="*/ 32 w 568"/>
                <a:gd name="T71" fmla="*/ 103 h 553"/>
                <a:gd name="T72" fmla="*/ 50 w 568"/>
                <a:gd name="T73" fmla="*/ 78 h 553"/>
                <a:gd name="T74" fmla="*/ 72 w 568"/>
                <a:gd name="T75" fmla="*/ 55 h 553"/>
                <a:gd name="T76" fmla="*/ 98 w 568"/>
                <a:gd name="T77" fmla="*/ 37 h 553"/>
                <a:gd name="T78" fmla="*/ 125 w 568"/>
                <a:gd name="T79" fmla="*/ 20 h 553"/>
                <a:gd name="T80" fmla="*/ 155 w 568"/>
                <a:gd name="T81" fmla="*/ 9 h 553"/>
                <a:gd name="T82" fmla="*/ 187 w 568"/>
                <a:gd name="T83" fmla="*/ 2 h 553"/>
                <a:gd name="T84" fmla="*/ 221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15"/>
            <p:cNvSpPr>
              <a:spLocks/>
            </p:cNvSpPr>
            <p:nvPr/>
          </p:nvSpPr>
          <p:spPr bwMode="auto">
            <a:xfrm>
              <a:off x="5056" y="155"/>
              <a:ext cx="427" cy="417"/>
            </a:xfrm>
            <a:custGeom>
              <a:avLst/>
              <a:gdLst>
                <a:gd name="T0" fmla="*/ 235 w 550"/>
                <a:gd name="T1" fmla="*/ 1 h 536"/>
                <a:gd name="T2" fmla="*/ 266 w 550"/>
                <a:gd name="T3" fmla="*/ 7 h 536"/>
                <a:gd name="T4" fmla="*/ 297 w 550"/>
                <a:gd name="T5" fmla="*/ 16 h 536"/>
                <a:gd name="T6" fmla="*/ 325 w 550"/>
                <a:gd name="T7" fmla="*/ 30 h 536"/>
                <a:gd name="T8" fmla="*/ 349 w 550"/>
                <a:gd name="T9" fmla="*/ 47 h 536"/>
                <a:gd name="T10" fmla="*/ 371 w 550"/>
                <a:gd name="T11" fmla="*/ 68 h 536"/>
                <a:gd name="T12" fmla="*/ 391 w 550"/>
                <a:gd name="T13" fmla="*/ 93 h 536"/>
                <a:gd name="T14" fmla="*/ 406 w 550"/>
                <a:gd name="T15" fmla="*/ 118 h 536"/>
                <a:gd name="T16" fmla="*/ 418 w 550"/>
                <a:gd name="T17" fmla="*/ 146 h 536"/>
                <a:gd name="T18" fmla="*/ 425 w 550"/>
                <a:gd name="T19" fmla="*/ 177 h 536"/>
                <a:gd name="T20" fmla="*/ 427 w 550"/>
                <a:gd name="T21" fmla="*/ 209 h 536"/>
                <a:gd name="T22" fmla="*/ 425 w 550"/>
                <a:gd name="T23" fmla="*/ 240 h 536"/>
                <a:gd name="T24" fmla="*/ 418 w 550"/>
                <a:gd name="T25" fmla="*/ 270 h 536"/>
                <a:gd name="T26" fmla="*/ 406 w 550"/>
                <a:gd name="T27" fmla="*/ 299 h 536"/>
                <a:gd name="T28" fmla="*/ 391 w 550"/>
                <a:gd name="T29" fmla="*/ 325 h 536"/>
                <a:gd name="T30" fmla="*/ 371 w 550"/>
                <a:gd name="T31" fmla="*/ 349 h 536"/>
                <a:gd name="T32" fmla="*/ 349 w 550"/>
                <a:gd name="T33" fmla="*/ 369 h 536"/>
                <a:gd name="T34" fmla="*/ 325 w 550"/>
                <a:gd name="T35" fmla="*/ 387 h 536"/>
                <a:gd name="T36" fmla="*/ 297 w 550"/>
                <a:gd name="T37" fmla="*/ 400 h 536"/>
                <a:gd name="T38" fmla="*/ 266 w 550"/>
                <a:gd name="T39" fmla="*/ 410 h 536"/>
                <a:gd name="T40" fmla="*/ 235 w 550"/>
                <a:gd name="T41" fmla="*/ 416 h 536"/>
                <a:gd name="T42" fmla="*/ 203 w 550"/>
                <a:gd name="T43" fmla="*/ 417 h 536"/>
                <a:gd name="T44" fmla="*/ 171 w 550"/>
                <a:gd name="T45" fmla="*/ 412 h 536"/>
                <a:gd name="T46" fmla="*/ 141 w 550"/>
                <a:gd name="T47" fmla="*/ 405 h 536"/>
                <a:gd name="T48" fmla="*/ 112 w 550"/>
                <a:gd name="T49" fmla="*/ 392 h 536"/>
                <a:gd name="T50" fmla="*/ 86 w 550"/>
                <a:gd name="T51" fmla="*/ 375 h 536"/>
                <a:gd name="T52" fmla="*/ 62 w 550"/>
                <a:gd name="T53" fmla="*/ 356 h 536"/>
                <a:gd name="T54" fmla="*/ 43 w 550"/>
                <a:gd name="T55" fmla="*/ 334 h 536"/>
                <a:gd name="T56" fmla="*/ 26 w 550"/>
                <a:gd name="T57" fmla="*/ 308 h 536"/>
                <a:gd name="T58" fmla="*/ 13 w 550"/>
                <a:gd name="T59" fmla="*/ 280 h 536"/>
                <a:gd name="T60" fmla="*/ 5 w 550"/>
                <a:gd name="T61" fmla="*/ 251 h 536"/>
                <a:gd name="T62" fmla="*/ 0 w 550"/>
                <a:gd name="T63" fmla="*/ 219 h 536"/>
                <a:gd name="T64" fmla="*/ 1 w 550"/>
                <a:gd name="T65" fmla="*/ 187 h 536"/>
                <a:gd name="T66" fmla="*/ 7 w 550"/>
                <a:gd name="T67" fmla="*/ 156 h 536"/>
                <a:gd name="T68" fmla="*/ 17 w 550"/>
                <a:gd name="T69" fmla="*/ 127 h 536"/>
                <a:gd name="T70" fmla="*/ 31 w 550"/>
                <a:gd name="T71" fmla="*/ 100 h 536"/>
                <a:gd name="T72" fmla="*/ 49 w 550"/>
                <a:gd name="T73" fmla="*/ 76 h 536"/>
                <a:gd name="T74" fmla="*/ 71 w 550"/>
                <a:gd name="T75" fmla="*/ 54 h 536"/>
                <a:gd name="T76" fmla="*/ 94 w 550"/>
                <a:gd name="T77" fmla="*/ 35 h 536"/>
                <a:gd name="T78" fmla="*/ 121 w 550"/>
                <a:gd name="T79" fmla="*/ 20 h 536"/>
                <a:gd name="T80" fmla="*/ 151 w 550"/>
                <a:gd name="T81" fmla="*/ 9 h 536"/>
                <a:gd name="T82" fmla="*/ 182 w 550"/>
                <a:gd name="T83" fmla="*/ 2 h 536"/>
                <a:gd name="T84" fmla="*/ 214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16"/>
            <p:cNvSpPr>
              <a:spLocks/>
            </p:cNvSpPr>
            <p:nvPr/>
          </p:nvSpPr>
          <p:spPr bwMode="auto">
            <a:xfrm>
              <a:off x="5066" y="164"/>
              <a:ext cx="408" cy="398"/>
            </a:xfrm>
            <a:custGeom>
              <a:avLst/>
              <a:gdLst>
                <a:gd name="T0" fmla="*/ 225 w 525"/>
                <a:gd name="T1" fmla="*/ 1 h 512"/>
                <a:gd name="T2" fmla="*/ 255 w 525"/>
                <a:gd name="T3" fmla="*/ 6 h 512"/>
                <a:gd name="T4" fmla="*/ 284 w 525"/>
                <a:gd name="T5" fmla="*/ 16 h 512"/>
                <a:gd name="T6" fmla="*/ 309 w 525"/>
                <a:gd name="T7" fmla="*/ 29 h 512"/>
                <a:gd name="T8" fmla="*/ 333 w 525"/>
                <a:gd name="T9" fmla="*/ 46 h 512"/>
                <a:gd name="T10" fmla="*/ 354 w 525"/>
                <a:gd name="T11" fmla="*/ 65 h 512"/>
                <a:gd name="T12" fmla="*/ 373 w 525"/>
                <a:gd name="T13" fmla="*/ 87 h 512"/>
                <a:gd name="T14" fmla="*/ 387 w 525"/>
                <a:gd name="T15" fmla="*/ 113 h 512"/>
                <a:gd name="T16" fmla="*/ 399 w 525"/>
                <a:gd name="T17" fmla="*/ 140 h 512"/>
                <a:gd name="T18" fmla="*/ 405 w 525"/>
                <a:gd name="T19" fmla="*/ 168 h 512"/>
                <a:gd name="T20" fmla="*/ 408 w 525"/>
                <a:gd name="T21" fmla="*/ 200 h 512"/>
                <a:gd name="T22" fmla="*/ 405 w 525"/>
                <a:gd name="T23" fmla="*/ 229 h 512"/>
                <a:gd name="T24" fmla="*/ 399 w 525"/>
                <a:gd name="T25" fmla="*/ 258 h 512"/>
                <a:gd name="T26" fmla="*/ 387 w 525"/>
                <a:gd name="T27" fmla="*/ 285 h 512"/>
                <a:gd name="T28" fmla="*/ 373 w 525"/>
                <a:gd name="T29" fmla="*/ 311 h 512"/>
                <a:gd name="T30" fmla="*/ 354 w 525"/>
                <a:gd name="T31" fmla="*/ 333 h 512"/>
                <a:gd name="T32" fmla="*/ 333 w 525"/>
                <a:gd name="T33" fmla="*/ 352 h 512"/>
                <a:gd name="T34" fmla="*/ 309 w 525"/>
                <a:gd name="T35" fmla="*/ 369 h 512"/>
                <a:gd name="T36" fmla="*/ 284 w 525"/>
                <a:gd name="T37" fmla="*/ 382 h 512"/>
                <a:gd name="T38" fmla="*/ 255 w 525"/>
                <a:gd name="T39" fmla="*/ 392 h 512"/>
                <a:gd name="T40" fmla="*/ 225 w 525"/>
                <a:gd name="T41" fmla="*/ 396 h 512"/>
                <a:gd name="T42" fmla="*/ 194 w 525"/>
                <a:gd name="T43" fmla="*/ 398 h 512"/>
                <a:gd name="T44" fmla="*/ 162 w 525"/>
                <a:gd name="T45" fmla="*/ 394 h 512"/>
                <a:gd name="T46" fmla="*/ 133 w 525"/>
                <a:gd name="T47" fmla="*/ 386 h 512"/>
                <a:gd name="T48" fmla="*/ 106 w 525"/>
                <a:gd name="T49" fmla="*/ 374 h 512"/>
                <a:gd name="T50" fmla="*/ 82 w 525"/>
                <a:gd name="T51" fmla="*/ 358 h 512"/>
                <a:gd name="T52" fmla="*/ 59 w 525"/>
                <a:gd name="T53" fmla="*/ 340 h 512"/>
                <a:gd name="T54" fmla="*/ 40 w 525"/>
                <a:gd name="T55" fmla="*/ 318 h 512"/>
                <a:gd name="T56" fmla="*/ 25 w 525"/>
                <a:gd name="T57" fmla="*/ 294 h 512"/>
                <a:gd name="T58" fmla="*/ 12 w 525"/>
                <a:gd name="T59" fmla="*/ 268 h 512"/>
                <a:gd name="T60" fmla="*/ 3 w 525"/>
                <a:gd name="T61" fmla="*/ 239 h 512"/>
                <a:gd name="T62" fmla="*/ 0 w 525"/>
                <a:gd name="T63" fmla="*/ 209 h 512"/>
                <a:gd name="T64" fmla="*/ 1 w 525"/>
                <a:gd name="T65" fmla="*/ 179 h 512"/>
                <a:gd name="T66" fmla="*/ 6 w 525"/>
                <a:gd name="T67" fmla="*/ 149 h 512"/>
                <a:gd name="T68" fmla="*/ 16 w 525"/>
                <a:gd name="T69" fmla="*/ 121 h 512"/>
                <a:gd name="T70" fmla="*/ 30 w 525"/>
                <a:gd name="T71" fmla="*/ 96 h 512"/>
                <a:gd name="T72" fmla="*/ 46 w 525"/>
                <a:gd name="T73" fmla="*/ 72 h 512"/>
                <a:gd name="T74" fmla="*/ 67 w 525"/>
                <a:gd name="T75" fmla="*/ 52 h 512"/>
                <a:gd name="T76" fmla="*/ 89 w 525"/>
                <a:gd name="T77" fmla="*/ 34 h 512"/>
                <a:gd name="T78" fmla="*/ 115 w 525"/>
                <a:gd name="T79" fmla="*/ 19 h 512"/>
                <a:gd name="T80" fmla="*/ 143 w 525"/>
                <a:gd name="T81" fmla="*/ 9 h 512"/>
                <a:gd name="T82" fmla="*/ 173 w 525"/>
                <a:gd name="T83" fmla="*/ 2 h 512"/>
                <a:gd name="T84" fmla="*/ 204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17"/>
            <p:cNvSpPr>
              <a:spLocks/>
            </p:cNvSpPr>
            <p:nvPr/>
          </p:nvSpPr>
          <p:spPr bwMode="auto">
            <a:xfrm>
              <a:off x="5109" y="212"/>
              <a:ext cx="137" cy="130"/>
            </a:xfrm>
            <a:custGeom>
              <a:avLst/>
              <a:gdLst>
                <a:gd name="T0" fmla="*/ 69 w 176"/>
                <a:gd name="T1" fmla="*/ 0 h 168"/>
                <a:gd name="T2" fmla="*/ 85 w 176"/>
                <a:gd name="T3" fmla="*/ 50 h 168"/>
                <a:gd name="T4" fmla="*/ 137 w 176"/>
                <a:gd name="T5" fmla="*/ 50 h 168"/>
                <a:gd name="T6" fmla="*/ 94 w 176"/>
                <a:gd name="T7" fmla="*/ 80 h 168"/>
                <a:gd name="T8" fmla="*/ 111 w 176"/>
                <a:gd name="T9" fmla="*/ 130 h 168"/>
                <a:gd name="T10" fmla="*/ 69 w 176"/>
                <a:gd name="T11" fmla="*/ 99 h 168"/>
                <a:gd name="T12" fmla="*/ 26 w 176"/>
                <a:gd name="T13" fmla="*/ 130 h 168"/>
                <a:gd name="T14" fmla="*/ 42 w 176"/>
                <a:gd name="T15" fmla="*/ 80 h 168"/>
                <a:gd name="T16" fmla="*/ 0 w 176"/>
                <a:gd name="T17" fmla="*/ 50 h 168"/>
                <a:gd name="T18" fmla="*/ 51 w 176"/>
                <a:gd name="T19" fmla="*/ 50 h 168"/>
                <a:gd name="T20" fmla="*/ 69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18"/>
            <p:cNvSpPr>
              <a:spLocks/>
            </p:cNvSpPr>
            <p:nvPr/>
          </p:nvSpPr>
          <p:spPr bwMode="auto">
            <a:xfrm>
              <a:off x="5223" y="194"/>
              <a:ext cx="172" cy="339"/>
            </a:xfrm>
            <a:custGeom>
              <a:avLst/>
              <a:gdLst>
                <a:gd name="T0" fmla="*/ 92 w 222"/>
                <a:gd name="T1" fmla="*/ 1 h 436"/>
                <a:gd name="T2" fmla="*/ 84 w 222"/>
                <a:gd name="T3" fmla="*/ 14 h 436"/>
                <a:gd name="T4" fmla="*/ 77 w 222"/>
                <a:gd name="T5" fmla="*/ 26 h 436"/>
                <a:gd name="T6" fmla="*/ 72 w 222"/>
                <a:gd name="T7" fmla="*/ 38 h 436"/>
                <a:gd name="T8" fmla="*/ 66 w 222"/>
                <a:gd name="T9" fmla="*/ 50 h 436"/>
                <a:gd name="T10" fmla="*/ 60 w 222"/>
                <a:gd name="T11" fmla="*/ 65 h 436"/>
                <a:gd name="T12" fmla="*/ 53 w 222"/>
                <a:gd name="T13" fmla="*/ 80 h 436"/>
                <a:gd name="T14" fmla="*/ 47 w 222"/>
                <a:gd name="T15" fmla="*/ 95 h 436"/>
                <a:gd name="T16" fmla="*/ 42 w 222"/>
                <a:gd name="T17" fmla="*/ 111 h 436"/>
                <a:gd name="T18" fmla="*/ 32 w 222"/>
                <a:gd name="T19" fmla="*/ 143 h 436"/>
                <a:gd name="T20" fmla="*/ 23 w 222"/>
                <a:gd name="T21" fmla="*/ 176 h 436"/>
                <a:gd name="T22" fmla="*/ 19 w 222"/>
                <a:gd name="T23" fmla="*/ 187 h 436"/>
                <a:gd name="T24" fmla="*/ 17 w 222"/>
                <a:gd name="T25" fmla="*/ 201 h 436"/>
                <a:gd name="T26" fmla="*/ 15 w 222"/>
                <a:gd name="T27" fmla="*/ 215 h 436"/>
                <a:gd name="T28" fmla="*/ 12 w 222"/>
                <a:gd name="T29" fmla="*/ 230 h 436"/>
                <a:gd name="T30" fmla="*/ 9 w 222"/>
                <a:gd name="T31" fmla="*/ 254 h 436"/>
                <a:gd name="T32" fmla="*/ 5 w 222"/>
                <a:gd name="T33" fmla="*/ 278 h 436"/>
                <a:gd name="T34" fmla="*/ 3 w 222"/>
                <a:gd name="T35" fmla="*/ 303 h 436"/>
                <a:gd name="T36" fmla="*/ 0 w 222"/>
                <a:gd name="T37" fmla="*/ 328 h 436"/>
                <a:gd name="T38" fmla="*/ 171 w 222"/>
                <a:gd name="T39" fmla="*/ 339 h 436"/>
                <a:gd name="T40" fmla="*/ 172 w 222"/>
                <a:gd name="T41" fmla="*/ 319 h 436"/>
                <a:gd name="T42" fmla="*/ 172 w 222"/>
                <a:gd name="T43" fmla="*/ 298 h 436"/>
                <a:gd name="T44" fmla="*/ 172 w 222"/>
                <a:gd name="T45" fmla="*/ 274 h 436"/>
                <a:gd name="T46" fmla="*/ 172 w 222"/>
                <a:gd name="T47" fmla="*/ 247 h 436"/>
                <a:gd name="T48" fmla="*/ 170 w 222"/>
                <a:gd name="T49" fmla="*/ 225 h 436"/>
                <a:gd name="T50" fmla="*/ 167 w 222"/>
                <a:gd name="T51" fmla="*/ 203 h 436"/>
                <a:gd name="T52" fmla="*/ 165 w 222"/>
                <a:gd name="T53" fmla="*/ 181 h 436"/>
                <a:gd name="T54" fmla="*/ 161 w 222"/>
                <a:gd name="T55" fmla="*/ 160 h 436"/>
                <a:gd name="T56" fmla="*/ 157 w 222"/>
                <a:gd name="T57" fmla="*/ 138 h 436"/>
                <a:gd name="T58" fmla="*/ 150 w 222"/>
                <a:gd name="T59" fmla="*/ 117 h 436"/>
                <a:gd name="T60" fmla="*/ 143 w 222"/>
                <a:gd name="T61" fmla="*/ 96 h 436"/>
                <a:gd name="T62" fmla="*/ 135 w 222"/>
                <a:gd name="T63" fmla="*/ 75 h 436"/>
                <a:gd name="T64" fmla="*/ 126 w 222"/>
                <a:gd name="T65" fmla="*/ 56 h 436"/>
                <a:gd name="T66" fmla="*/ 116 w 222"/>
                <a:gd name="T67" fmla="*/ 37 h 436"/>
                <a:gd name="T68" fmla="*/ 105 w 222"/>
                <a:gd name="T69" fmla="*/ 19 h 436"/>
                <a:gd name="T70" fmla="*/ 95 w 222"/>
                <a:gd name="T71" fmla="*/ 2 h 436"/>
                <a:gd name="T72" fmla="*/ 94 w 222"/>
                <a:gd name="T73" fmla="*/ 0 h 436"/>
                <a:gd name="T74" fmla="*/ 93 w 222"/>
                <a:gd name="T75" fmla="*/ 0 h 436"/>
                <a:gd name="T76" fmla="*/ 92 w 222"/>
                <a:gd name="T77" fmla="*/ 0 h 436"/>
                <a:gd name="T78" fmla="*/ 92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19"/>
            <p:cNvSpPr>
              <a:spLocks noEditPoints="1"/>
            </p:cNvSpPr>
            <p:nvPr/>
          </p:nvSpPr>
          <p:spPr bwMode="auto">
            <a:xfrm>
              <a:off x="5289" y="238"/>
              <a:ext cx="71" cy="50"/>
            </a:xfrm>
            <a:custGeom>
              <a:avLst/>
              <a:gdLst>
                <a:gd name="T0" fmla="*/ 47 w 91"/>
                <a:gd name="T1" fmla="*/ 42 h 64"/>
                <a:gd name="T2" fmla="*/ 41 w 91"/>
                <a:gd name="T3" fmla="*/ 48 h 64"/>
                <a:gd name="T4" fmla="*/ 38 w 91"/>
                <a:gd name="T5" fmla="*/ 44 h 64"/>
                <a:gd name="T6" fmla="*/ 36 w 91"/>
                <a:gd name="T7" fmla="*/ 41 h 64"/>
                <a:gd name="T8" fmla="*/ 33 w 91"/>
                <a:gd name="T9" fmla="*/ 38 h 64"/>
                <a:gd name="T10" fmla="*/ 30 w 91"/>
                <a:gd name="T11" fmla="*/ 35 h 64"/>
                <a:gd name="T12" fmla="*/ 24 w 91"/>
                <a:gd name="T13" fmla="*/ 28 h 64"/>
                <a:gd name="T14" fmla="*/ 18 w 91"/>
                <a:gd name="T15" fmla="*/ 22 h 64"/>
                <a:gd name="T16" fmla="*/ 12 w 91"/>
                <a:gd name="T17" fmla="*/ 16 h 64"/>
                <a:gd name="T18" fmla="*/ 6 w 91"/>
                <a:gd name="T19" fmla="*/ 12 h 64"/>
                <a:gd name="T20" fmla="*/ 3 w 91"/>
                <a:gd name="T21" fmla="*/ 10 h 64"/>
                <a:gd name="T22" fmla="*/ 2 w 91"/>
                <a:gd name="T23" fmla="*/ 9 h 64"/>
                <a:gd name="T24" fmla="*/ 1 w 91"/>
                <a:gd name="T25" fmla="*/ 7 h 64"/>
                <a:gd name="T26" fmla="*/ 0 w 91"/>
                <a:gd name="T27" fmla="*/ 6 h 64"/>
                <a:gd name="T28" fmla="*/ 2 w 91"/>
                <a:gd name="T29" fmla="*/ 0 h 64"/>
                <a:gd name="T30" fmla="*/ 5 w 91"/>
                <a:gd name="T31" fmla="*/ 1 h 64"/>
                <a:gd name="T32" fmla="*/ 6 w 91"/>
                <a:gd name="T33" fmla="*/ 2 h 64"/>
                <a:gd name="T34" fmla="*/ 9 w 91"/>
                <a:gd name="T35" fmla="*/ 4 h 64"/>
                <a:gd name="T36" fmla="*/ 11 w 91"/>
                <a:gd name="T37" fmla="*/ 5 h 64"/>
                <a:gd name="T38" fmla="*/ 17 w 91"/>
                <a:gd name="T39" fmla="*/ 11 h 64"/>
                <a:gd name="T40" fmla="*/ 22 w 91"/>
                <a:gd name="T41" fmla="*/ 16 h 64"/>
                <a:gd name="T42" fmla="*/ 30 w 91"/>
                <a:gd name="T43" fmla="*/ 23 h 64"/>
                <a:gd name="T44" fmla="*/ 36 w 91"/>
                <a:gd name="T45" fmla="*/ 30 h 64"/>
                <a:gd name="T46" fmla="*/ 38 w 91"/>
                <a:gd name="T47" fmla="*/ 34 h 64"/>
                <a:gd name="T48" fmla="*/ 42 w 91"/>
                <a:gd name="T49" fmla="*/ 36 h 64"/>
                <a:gd name="T50" fmla="*/ 44 w 91"/>
                <a:gd name="T51" fmla="*/ 40 h 64"/>
                <a:gd name="T52" fmla="*/ 47 w 91"/>
                <a:gd name="T53" fmla="*/ 42 h 64"/>
                <a:gd name="T54" fmla="*/ 68 w 91"/>
                <a:gd name="T55" fmla="*/ 28 h 64"/>
                <a:gd name="T56" fmla="*/ 71 w 91"/>
                <a:gd name="T57" fmla="*/ 35 h 64"/>
                <a:gd name="T58" fmla="*/ 68 w 91"/>
                <a:gd name="T59" fmla="*/ 37 h 64"/>
                <a:gd name="T60" fmla="*/ 64 w 91"/>
                <a:gd name="T61" fmla="*/ 38 h 64"/>
                <a:gd name="T62" fmla="*/ 62 w 91"/>
                <a:gd name="T63" fmla="*/ 41 h 64"/>
                <a:gd name="T64" fmla="*/ 58 w 91"/>
                <a:gd name="T65" fmla="*/ 42 h 64"/>
                <a:gd name="T66" fmla="*/ 55 w 91"/>
                <a:gd name="T67" fmla="*/ 44 h 64"/>
                <a:gd name="T68" fmla="*/ 51 w 91"/>
                <a:gd name="T69" fmla="*/ 46 h 64"/>
                <a:gd name="T70" fmla="*/ 47 w 91"/>
                <a:gd name="T71" fmla="*/ 48 h 64"/>
                <a:gd name="T72" fmla="*/ 44 w 91"/>
                <a:gd name="T73" fmla="*/ 50 h 64"/>
                <a:gd name="T74" fmla="*/ 40 w 91"/>
                <a:gd name="T75" fmla="*/ 44 h 64"/>
                <a:gd name="T76" fmla="*/ 44 w 91"/>
                <a:gd name="T77" fmla="*/ 41 h 64"/>
                <a:gd name="T78" fmla="*/ 47 w 91"/>
                <a:gd name="T79" fmla="*/ 40 h 64"/>
                <a:gd name="T80" fmla="*/ 51 w 91"/>
                <a:gd name="T81" fmla="*/ 38 h 64"/>
                <a:gd name="T82" fmla="*/ 55 w 91"/>
                <a:gd name="T83" fmla="*/ 35 h 64"/>
                <a:gd name="T84" fmla="*/ 58 w 91"/>
                <a:gd name="T85" fmla="*/ 34 h 64"/>
                <a:gd name="T86" fmla="*/ 62 w 91"/>
                <a:gd name="T87" fmla="*/ 31 h 64"/>
                <a:gd name="T88" fmla="*/ 64 w 91"/>
                <a:gd name="T89" fmla="*/ 30 h 64"/>
                <a:gd name="T90" fmla="*/ 68 w 91"/>
                <a:gd name="T91" fmla="*/ 28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20"/>
            <p:cNvSpPr>
              <a:spLocks noEditPoints="1"/>
            </p:cNvSpPr>
            <p:nvPr/>
          </p:nvSpPr>
          <p:spPr bwMode="auto">
            <a:xfrm>
              <a:off x="5272" y="278"/>
              <a:ext cx="61" cy="37"/>
            </a:xfrm>
            <a:custGeom>
              <a:avLst/>
              <a:gdLst>
                <a:gd name="T0" fmla="*/ 30 w 78"/>
                <a:gd name="T1" fmla="*/ 29 h 48"/>
                <a:gd name="T2" fmla="*/ 35 w 78"/>
                <a:gd name="T3" fmla="*/ 34 h 48"/>
                <a:gd name="T4" fmla="*/ 30 w 78"/>
                <a:gd name="T5" fmla="*/ 34 h 48"/>
                <a:gd name="T6" fmla="*/ 26 w 78"/>
                <a:gd name="T7" fmla="*/ 31 h 48"/>
                <a:gd name="T8" fmla="*/ 22 w 78"/>
                <a:gd name="T9" fmla="*/ 26 h 48"/>
                <a:gd name="T10" fmla="*/ 17 w 78"/>
                <a:gd name="T11" fmla="*/ 22 h 48"/>
                <a:gd name="T12" fmla="*/ 13 w 78"/>
                <a:gd name="T13" fmla="*/ 17 h 48"/>
                <a:gd name="T14" fmla="*/ 9 w 78"/>
                <a:gd name="T15" fmla="*/ 14 h 48"/>
                <a:gd name="T16" fmla="*/ 5 w 78"/>
                <a:gd name="T17" fmla="*/ 10 h 48"/>
                <a:gd name="T18" fmla="*/ 4 w 78"/>
                <a:gd name="T19" fmla="*/ 8 h 48"/>
                <a:gd name="T20" fmla="*/ 2 w 78"/>
                <a:gd name="T21" fmla="*/ 8 h 48"/>
                <a:gd name="T22" fmla="*/ 1 w 78"/>
                <a:gd name="T23" fmla="*/ 8 h 48"/>
                <a:gd name="T24" fmla="*/ 0 w 78"/>
                <a:gd name="T25" fmla="*/ 7 h 48"/>
                <a:gd name="T26" fmla="*/ 3 w 78"/>
                <a:gd name="T27" fmla="*/ 0 h 48"/>
                <a:gd name="T28" fmla="*/ 5 w 78"/>
                <a:gd name="T29" fmla="*/ 1 h 48"/>
                <a:gd name="T30" fmla="*/ 6 w 78"/>
                <a:gd name="T31" fmla="*/ 2 h 48"/>
                <a:gd name="T32" fmla="*/ 8 w 78"/>
                <a:gd name="T33" fmla="*/ 3 h 48"/>
                <a:gd name="T34" fmla="*/ 10 w 78"/>
                <a:gd name="T35" fmla="*/ 5 h 48"/>
                <a:gd name="T36" fmla="*/ 13 w 78"/>
                <a:gd name="T37" fmla="*/ 8 h 48"/>
                <a:gd name="T38" fmla="*/ 18 w 78"/>
                <a:gd name="T39" fmla="*/ 12 h 48"/>
                <a:gd name="T40" fmla="*/ 23 w 78"/>
                <a:gd name="T41" fmla="*/ 16 h 48"/>
                <a:gd name="T42" fmla="*/ 27 w 78"/>
                <a:gd name="T43" fmla="*/ 21 h 48"/>
                <a:gd name="T44" fmla="*/ 31 w 78"/>
                <a:gd name="T45" fmla="*/ 25 h 48"/>
                <a:gd name="T46" fmla="*/ 35 w 78"/>
                <a:gd name="T47" fmla="*/ 29 h 48"/>
                <a:gd name="T48" fmla="*/ 30 w 78"/>
                <a:gd name="T49" fmla="*/ 29 h 48"/>
                <a:gd name="T50" fmla="*/ 35 w 78"/>
                <a:gd name="T51" fmla="*/ 34 h 48"/>
                <a:gd name="T52" fmla="*/ 32 w 78"/>
                <a:gd name="T53" fmla="*/ 37 h 48"/>
                <a:gd name="T54" fmla="*/ 30 w 78"/>
                <a:gd name="T55" fmla="*/ 34 h 48"/>
                <a:gd name="T56" fmla="*/ 35 w 78"/>
                <a:gd name="T57" fmla="*/ 34 h 48"/>
                <a:gd name="T58" fmla="*/ 57 w 78"/>
                <a:gd name="T59" fmla="*/ 4 h 48"/>
                <a:gd name="T60" fmla="*/ 61 w 78"/>
                <a:gd name="T61" fmla="*/ 10 h 48"/>
                <a:gd name="T62" fmla="*/ 57 w 78"/>
                <a:gd name="T63" fmla="*/ 13 h 48"/>
                <a:gd name="T64" fmla="*/ 54 w 78"/>
                <a:gd name="T65" fmla="*/ 15 h 48"/>
                <a:gd name="T66" fmla="*/ 51 w 78"/>
                <a:gd name="T67" fmla="*/ 19 h 48"/>
                <a:gd name="T68" fmla="*/ 48 w 78"/>
                <a:gd name="T69" fmla="*/ 21 h 48"/>
                <a:gd name="T70" fmla="*/ 44 w 78"/>
                <a:gd name="T71" fmla="*/ 25 h 48"/>
                <a:gd name="T72" fmla="*/ 41 w 78"/>
                <a:gd name="T73" fmla="*/ 28 h 48"/>
                <a:gd name="T74" fmla="*/ 38 w 78"/>
                <a:gd name="T75" fmla="*/ 31 h 48"/>
                <a:gd name="T76" fmla="*/ 35 w 78"/>
                <a:gd name="T77" fmla="*/ 34 h 48"/>
                <a:gd name="T78" fmla="*/ 30 w 78"/>
                <a:gd name="T79" fmla="*/ 29 h 48"/>
                <a:gd name="T80" fmla="*/ 32 w 78"/>
                <a:gd name="T81" fmla="*/ 26 h 48"/>
                <a:gd name="T82" fmla="*/ 36 w 78"/>
                <a:gd name="T83" fmla="*/ 22 h 48"/>
                <a:gd name="T84" fmla="*/ 39 w 78"/>
                <a:gd name="T85" fmla="*/ 19 h 48"/>
                <a:gd name="T86" fmla="*/ 42 w 78"/>
                <a:gd name="T87" fmla="*/ 15 h 48"/>
                <a:gd name="T88" fmla="*/ 45 w 78"/>
                <a:gd name="T89" fmla="*/ 13 h 48"/>
                <a:gd name="T90" fmla="*/ 49 w 78"/>
                <a:gd name="T91" fmla="*/ 9 h 48"/>
                <a:gd name="T92" fmla="*/ 53 w 78"/>
                <a:gd name="T93" fmla="*/ 7 h 48"/>
                <a:gd name="T94" fmla="*/ 57 w 78"/>
                <a:gd name="T95" fmla="*/ 4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21"/>
            <p:cNvSpPr>
              <a:spLocks/>
            </p:cNvSpPr>
            <p:nvPr/>
          </p:nvSpPr>
          <p:spPr bwMode="auto">
            <a:xfrm>
              <a:off x="5301" y="307"/>
              <a:ext cx="42" cy="64"/>
            </a:xfrm>
            <a:custGeom>
              <a:avLst/>
              <a:gdLst>
                <a:gd name="T0" fmla="*/ 42 w 54"/>
                <a:gd name="T1" fmla="*/ 62 h 82"/>
                <a:gd name="T2" fmla="*/ 36 w 54"/>
                <a:gd name="T3" fmla="*/ 64 h 82"/>
                <a:gd name="T4" fmla="*/ 33 w 54"/>
                <a:gd name="T5" fmla="*/ 59 h 82"/>
                <a:gd name="T6" fmla="*/ 32 w 54"/>
                <a:gd name="T7" fmla="*/ 55 h 82"/>
                <a:gd name="T8" fmla="*/ 30 w 54"/>
                <a:gd name="T9" fmla="*/ 52 h 82"/>
                <a:gd name="T10" fmla="*/ 28 w 54"/>
                <a:gd name="T11" fmla="*/ 47 h 82"/>
                <a:gd name="T12" fmla="*/ 26 w 54"/>
                <a:gd name="T13" fmla="*/ 42 h 82"/>
                <a:gd name="T14" fmla="*/ 24 w 54"/>
                <a:gd name="T15" fmla="*/ 39 h 82"/>
                <a:gd name="T16" fmla="*/ 21 w 54"/>
                <a:gd name="T17" fmla="*/ 34 h 82"/>
                <a:gd name="T18" fmla="*/ 19 w 54"/>
                <a:gd name="T19" fmla="*/ 30 h 82"/>
                <a:gd name="T20" fmla="*/ 17 w 54"/>
                <a:gd name="T21" fmla="*/ 27 h 82"/>
                <a:gd name="T22" fmla="*/ 14 w 54"/>
                <a:gd name="T23" fmla="*/ 23 h 82"/>
                <a:gd name="T24" fmla="*/ 12 w 54"/>
                <a:gd name="T25" fmla="*/ 20 h 82"/>
                <a:gd name="T26" fmla="*/ 9 w 54"/>
                <a:gd name="T27" fmla="*/ 16 h 82"/>
                <a:gd name="T28" fmla="*/ 5 w 54"/>
                <a:gd name="T29" fmla="*/ 10 h 82"/>
                <a:gd name="T30" fmla="*/ 0 w 54"/>
                <a:gd name="T31" fmla="*/ 5 h 82"/>
                <a:gd name="T32" fmla="*/ 5 w 54"/>
                <a:gd name="T33" fmla="*/ 0 h 82"/>
                <a:gd name="T34" fmla="*/ 9 w 54"/>
                <a:gd name="T35" fmla="*/ 5 h 82"/>
                <a:gd name="T36" fmla="*/ 15 w 54"/>
                <a:gd name="T37" fmla="*/ 12 h 82"/>
                <a:gd name="T38" fmla="*/ 18 w 54"/>
                <a:gd name="T39" fmla="*/ 16 h 82"/>
                <a:gd name="T40" fmla="*/ 20 w 54"/>
                <a:gd name="T41" fmla="*/ 19 h 82"/>
                <a:gd name="T42" fmla="*/ 23 w 54"/>
                <a:gd name="T43" fmla="*/ 23 h 82"/>
                <a:gd name="T44" fmla="*/ 26 w 54"/>
                <a:gd name="T45" fmla="*/ 27 h 82"/>
                <a:gd name="T46" fmla="*/ 28 w 54"/>
                <a:gd name="T47" fmla="*/ 30 h 82"/>
                <a:gd name="T48" fmla="*/ 30 w 54"/>
                <a:gd name="T49" fmla="*/ 35 h 82"/>
                <a:gd name="T50" fmla="*/ 33 w 54"/>
                <a:gd name="T51" fmla="*/ 40 h 82"/>
                <a:gd name="T52" fmla="*/ 34 w 54"/>
                <a:gd name="T53" fmla="*/ 43 h 82"/>
                <a:gd name="T54" fmla="*/ 37 w 54"/>
                <a:gd name="T55" fmla="*/ 48 h 82"/>
                <a:gd name="T56" fmla="*/ 39 w 54"/>
                <a:gd name="T57" fmla="*/ 52 h 82"/>
                <a:gd name="T58" fmla="*/ 40 w 54"/>
                <a:gd name="T59" fmla="*/ 58 h 82"/>
                <a:gd name="T60" fmla="*/ 42 w 54"/>
                <a:gd name="T61" fmla="*/ 62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22"/>
            <p:cNvSpPr>
              <a:spLocks/>
            </p:cNvSpPr>
            <p:nvPr/>
          </p:nvSpPr>
          <p:spPr bwMode="auto">
            <a:xfrm>
              <a:off x="5302" y="353"/>
              <a:ext cx="84" cy="55"/>
            </a:xfrm>
            <a:custGeom>
              <a:avLst/>
              <a:gdLst>
                <a:gd name="T0" fmla="*/ 6 w 108"/>
                <a:gd name="T1" fmla="*/ 55 h 71"/>
                <a:gd name="T2" fmla="*/ 0 w 108"/>
                <a:gd name="T3" fmla="*/ 50 h 71"/>
                <a:gd name="T4" fmla="*/ 5 w 108"/>
                <a:gd name="T5" fmla="*/ 44 h 71"/>
                <a:gd name="T6" fmla="*/ 10 w 108"/>
                <a:gd name="T7" fmla="*/ 40 h 71"/>
                <a:gd name="T8" fmla="*/ 14 w 108"/>
                <a:gd name="T9" fmla="*/ 36 h 71"/>
                <a:gd name="T10" fmla="*/ 19 w 108"/>
                <a:gd name="T11" fmla="*/ 31 h 71"/>
                <a:gd name="T12" fmla="*/ 23 w 108"/>
                <a:gd name="T13" fmla="*/ 27 h 71"/>
                <a:gd name="T14" fmla="*/ 26 w 108"/>
                <a:gd name="T15" fmla="*/ 23 h 71"/>
                <a:gd name="T16" fmla="*/ 31 w 108"/>
                <a:gd name="T17" fmla="*/ 20 h 71"/>
                <a:gd name="T18" fmla="*/ 36 w 108"/>
                <a:gd name="T19" fmla="*/ 17 h 71"/>
                <a:gd name="T20" fmla="*/ 38 w 108"/>
                <a:gd name="T21" fmla="*/ 15 h 71"/>
                <a:gd name="T22" fmla="*/ 40 w 108"/>
                <a:gd name="T23" fmla="*/ 14 h 71"/>
                <a:gd name="T24" fmla="*/ 43 w 108"/>
                <a:gd name="T25" fmla="*/ 12 h 71"/>
                <a:gd name="T26" fmla="*/ 45 w 108"/>
                <a:gd name="T27" fmla="*/ 12 h 71"/>
                <a:gd name="T28" fmla="*/ 48 w 108"/>
                <a:gd name="T29" fmla="*/ 9 h 71"/>
                <a:gd name="T30" fmla="*/ 51 w 108"/>
                <a:gd name="T31" fmla="*/ 9 h 71"/>
                <a:gd name="T32" fmla="*/ 54 w 108"/>
                <a:gd name="T33" fmla="*/ 8 h 71"/>
                <a:gd name="T34" fmla="*/ 56 w 108"/>
                <a:gd name="T35" fmla="*/ 6 h 71"/>
                <a:gd name="T36" fmla="*/ 59 w 108"/>
                <a:gd name="T37" fmla="*/ 5 h 71"/>
                <a:gd name="T38" fmla="*/ 61 w 108"/>
                <a:gd name="T39" fmla="*/ 5 h 71"/>
                <a:gd name="T40" fmla="*/ 65 w 108"/>
                <a:gd name="T41" fmla="*/ 3 h 71"/>
                <a:gd name="T42" fmla="*/ 68 w 108"/>
                <a:gd name="T43" fmla="*/ 2 h 71"/>
                <a:gd name="T44" fmla="*/ 75 w 108"/>
                <a:gd name="T45" fmla="*/ 1 h 71"/>
                <a:gd name="T46" fmla="*/ 82 w 108"/>
                <a:gd name="T47" fmla="*/ 0 h 71"/>
                <a:gd name="T48" fmla="*/ 84 w 108"/>
                <a:gd name="T49" fmla="*/ 7 h 71"/>
                <a:gd name="T50" fmla="*/ 76 w 108"/>
                <a:gd name="T51" fmla="*/ 8 h 71"/>
                <a:gd name="T52" fmla="*/ 70 w 108"/>
                <a:gd name="T53" fmla="*/ 9 h 71"/>
                <a:gd name="T54" fmla="*/ 67 w 108"/>
                <a:gd name="T55" fmla="*/ 11 h 71"/>
                <a:gd name="T56" fmla="*/ 64 w 108"/>
                <a:gd name="T57" fmla="*/ 12 h 71"/>
                <a:gd name="T58" fmla="*/ 61 w 108"/>
                <a:gd name="T59" fmla="*/ 12 h 71"/>
                <a:gd name="T60" fmla="*/ 59 w 108"/>
                <a:gd name="T61" fmla="*/ 13 h 71"/>
                <a:gd name="T62" fmla="*/ 56 w 108"/>
                <a:gd name="T63" fmla="*/ 14 h 71"/>
                <a:gd name="T64" fmla="*/ 54 w 108"/>
                <a:gd name="T65" fmla="*/ 15 h 71"/>
                <a:gd name="T66" fmla="*/ 51 w 108"/>
                <a:gd name="T67" fmla="*/ 17 h 71"/>
                <a:gd name="T68" fmla="*/ 49 w 108"/>
                <a:gd name="T69" fmla="*/ 18 h 71"/>
                <a:gd name="T70" fmla="*/ 47 w 108"/>
                <a:gd name="T71" fmla="*/ 19 h 71"/>
                <a:gd name="T72" fmla="*/ 44 w 108"/>
                <a:gd name="T73" fmla="*/ 20 h 71"/>
                <a:gd name="T74" fmla="*/ 42 w 108"/>
                <a:gd name="T75" fmla="*/ 21 h 71"/>
                <a:gd name="T76" fmla="*/ 40 w 108"/>
                <a:gd name="T77" fmla="*/ 23 h 71"/>
                <a:gd name="T78" fmla="*/ 36 w 108"/>
                <a:gd name="T79" fmla="*/ 26 h 71"/>
                <a:gd name="T80" fmla="*/ 31 w 108"/>
                <a:gd name="T81" fmla="*/ 29 h 71"/>
                <a:gd name="T82" fmla="*/ 27 w 108"/>
                <a:gd name="T83" fmla="*/ 33 h 71"/>
                <a:gd name="T84" fmla="*/ 23 w 108"/>
                <a:gd name="T85" fmla="*/ 36 h 71"/>
                <a:gd name="T86" fmla="*/ 19 w 108"/>
                <a:gd name="T87" fmla="*/ 40 h 71"/>
                <a:gd name="T88" fmla="*/ 15 w 108"/>
                <a:gd name="T89" fmla="*/ 45 h 71"/>
                <a:gd name="T90" fmla="*/ 11 w 108"/>
                <a:gd name="T91" fmla="*/ 50 h 71"/>
                <a:gd name="T92" fmla="*/ 6 w 108"/>
                <a:gd name="T93" fmla="*/ 55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23"/>
            <p:cNvSpPr>
              <a:spLocks noEditPoints="1"/>
            </p:cNvSpPr>
            <p:nvPr/>
          </p:nvSpPr>
          <p:spPr bwMode="auto">
            <a:xfrm>
              <a:off x="5301" y="404"/>
              <a:ext cx="90" cy="129"/>
            </a:xfrm>
            <a:custGeom>
              <a:avLst/>
              <a:gdLst>
                <a:gd name="T0" fmla="*/ 77 w 115"/>
                <a:gd name="T1" fmla="*/ 111 h 166"/>
                <a:gd name="T2" fmla="*/ 76 w 115"/>
                <a:gd name="T3" fmla="*/ 106 h 166"/>
                <a:gd name="T4" fmla="*/ 74 w 115"/>
                <a:gd name="T5" fmla="*/ 99 h 166"/>
                <a:gd name="T6" fmla="*/ 70 w 115"/>
                <a:gd name="T7" fmla="*/ 91 h 166"/>
                <a:gd name="T8" fmla="*/ 67 w 115"/>
                <a:gd name="T9" fmla="*/ 82 h 166"/>
                <a:gd name="T10" fmla="*/ 63 w 115"/>
                <a:gd name="T11" fmla="*/ 75 h 166"/>
                <a:gd name="T12" fmla="*/ 58 w 115"/>
                <a:gd name="T13" fmla="*/ 68 h 166"/>
                <a:gd name="T14" fmla="*/ 55 w 115"/>
                <a:gd name="T15" fmla="*/ 62 h 166"/>
                <a:gd name="T16" fmla="*/ 50 w 115"/>
                <a:gd name="T17" fmla="*/ 56 h 166"/>
                <a:gd name="T18" fmla="*/ 45 w 115"/>
                <a:gd name="T19" fmla="*/ 49 h 166"/>
                <a:gd name="T20" fmla="*/ 40 w 115"/>
                <a:gd name="T21" fmla="*/ 44 h 166"/>
                <a:gd name="T22" fmla="*/ 32 w 115"/>
                <a:gd name="T23" fmla="*/ 35 h 166"/>
                <a:gd name="T24" fmla="*/ 20 w 115"/>
                <a:gd name="T25" fmla="*/ 23 h 166"/>
                <a:gd name="T26" fmla="*/ 7 w 115"/>
                <a:gd name="T27" fmla="*/ 12 h 166"/>
                <a:gd name="T28" fmla="*/ 5 w 115"/>
                <a:gd name="T29" fmla="*/ 0 h 166"/>
                <a:gd name="T30" fmla="*/ 19 w 115"/>
                <a:gd name="T31" fmla="*/ 12 h 166"/>
                <a:gd name="T32" fmla="*/ 31 w 115"/>
                <a:gd name="T33" fmla="*/ 23 h 166"/>
                <a:gd name="T34" fmla="*/ 43 w 115"/>
                <a:gd name="T35" fmla="*/ 36 h 166"/>
                <a:gd name="T36" fmla="*/ 49 w 115"/>
                <a:gd name="T37" fmla="*/ 42 h 166"/>
                <a:gd name="T38" fmla="*/ 54 w 115"/>
                <a:gd name="T39" fmla="*/ 48 h 166"/>
                <a:gd name="T40" fmla="*/ 58 w 115"/>
                <a:gd name="T41" fmla="*/ 54 h 166"/>
                <a:gd name="T42" fmla="*/ 63 w 115"/>
                <a:gd name="T43" fmla="*/ 61 h 166"/>
                <a:gd name="T44" fmla="*/ 67 w 115"/>
                <a:gd name="T45" fmla="*/ 68 h 166"/>
                <a:gd name="T46" fmla="*/ 70 w 115"/>
                <a:gd name="T47" fmla="*/ 76 h 166"/>
                <a:gd name="T48" fmla="*/ 75 w 115"/>
                <a:gd name="T49" fmla="*/ 84 h 166"/>
                <a:gd name="T50" fmla="*/ 79 w 115"/>
                <a:gd name="T51" fmla="*/ 92 h 166"/>
                <a:gd name="T52" fmla="*/ 81 w 115"/>
                <a:gd name="T53" fmla="*/ 100 h 166"/>
                <a:gd name="T54" fmla="*/ 85 w 115"/>
                <a:gd name="T55" fmla="*/ 109 h 166"/>
                <a:gd name="T56" fmla="*/ 85 w 115"/>
                <a:gd name="T57" fmla="*/ 109 h 166"/>
                <a:gd name="T58" fmla="*/ 85 w 115"/>
                <a:gd name="T59" fmla="*/ 110 h 166"/>
                <a:gd name="T60" fmla="*/ 83 w 115"/>
                <a:gd name="T61" fmla="*/ 129 h 166"/>
                <a:gd name="T62" fmla="*/ 85 w 115"/>
                <a:gd name="T63" fmla="*/ 110 h 166"/>
                <a:gd name="T64" fmla="*/ 83 w 115"/>
                <a:gd name="T65" fmla="*/ 129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6"/>
                <a:gd name="T101" fmla="*/ 115 w 1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24"/>
            <p:cNvSpPr>
              <a:spLocks/>
            </p:cNvSpPr>
            <p:nvPr/>
          </p:nvSpPr>
          <p:spPr bwMode="auto">
            <a:xfrm>
              <a:off x="5091" y="393"/>
              <a:ext cx="378" cy="136"/>
            </a:xfrm>
            <a:custGeom>
              <a:avLst/>
              <a:gdLst>
                <a:gd name="T0" fmla="*/ 254 w 486"/>
                <a:gd name="T1" fmla="*/ 135 h 175"/>
                <a:gd name="T2" fmla="*/ 269 w 486"/>
                <a:gd name="T3" fmla="*/ 136 h 175"/>
                <a:gd name="T4" fmla="*/ 249 w 486"/>
                <a:gd name="T5" fmla="*/ 99 h 175"/>
                <a:gd name="T6" fmla="*/ 266 w 486"/>
                <a:gd name="T7" fmla="*/ 77 h 175"/>
                <a:gd name="T8" fmla="*/ 275 w 486"/>
                <a:gd name="T9" fmla="*/ 68 h 175"/>
                <a:gd name="T10" fmla="*/ 284 w 486"/>
                <a:gd name="T11" fmla="*/ 60 h 175"/>
                <a:gd name="T12" fmla="*/ 294 w 486"/>
                <a:gd name="T13" fmla="*/ 53 h 175"/>
                <a:gd name="T14" fmla="*/ 305 w 486"/>
                <a:gd name="T15" fmla="*/ 48 h 175"/>
                <a:gd name="T16" fmla="*/ 341 w 486"/>
                <a:gd name="T17" fmla="*/ 91 h 175"/>
                <a:gd name="T18" fmla="*/ 358 w 486"/>
                <a:gd name="T19" fmla="*/ 67 h 175"/>
                <a:gd name="T20" fmla="*/ 331 w 486"/>
                <a:gd name="T21" fmla="*/ 38 h 175"/>
                <a:gd name="T22" fmla="*/ 373 w 486"/>
                <a:gd name="T23" fmla="*/ 33 h 175"/>
                <a:gd name="T24" fmla="*/ 378 w 486"/>
                <a:gd name="T25" fmla="*/ 13 h 175"/>
                <a:gd name="T26" fmla="*/ 358 w 486"/>
                <a:gd name="T27" fmla="*/ 15 h 175"/>
                <a:gd name="T28" fmla="*/ 339 w 486"/>
                <a:gd name="T29" fmla="*/ 17 h 175"/>
                <a:gd name="T30" fmla="*/ 330 w 486"/>
                <a:gd name="T31" fmla="*/ 19 h 175"/>
                <a:gd name="T32" fmla="*/ 321 w 486"/>
                <a:gd name="T33" fmla="*/ 21 h 175"/>
                <a:gd name="T34" fmla="*/ 312 w 486"/>
                <a:gd name="T35" fmla="*/ 23 h 175"/>
                <a:gd name="T36" fmla="*/ 303 w 486"/>
                <a:gd name="T37" fmla="*/ 27 h 175"/>
                <a:gd name="T38" fmla="*/ 291 w 486"/>
                <a:gd name="T39" fmla="*/ 35 h 175"/>
                <a:gd name="T40" fmla="*/ 279 w 486"/>
                <a:gd name="T41" fmla="*/ 43 h 175"/>
                <a:gd name="T42" fmla="*/ 268 w 486"/>
                <a:gd name="T43" fmla="*/ 52 h 175"/>
                <a:gd name="T44" fmla="*/ 257 w 486"/>
                <a:gd name="T45" fmla="*/ 62 h 175"/>
                <a:gd name="T46" fmla="*/ 239 w 486"/>
                <a:gd name="T47" fmla="*/ 85 h 175"/>
                <a:gd name="T48" fmla="*/ 189 w 486"/>
                <a:gd name="T49" fmla="*/ 51 h 175"/>
                <a:gd name="T50" fmla="*/ 156 w 486"/>
                <a:gd name="T51" fmla="*/ 37 h 175"/>
                <a:gd name="T52" fmla="*/ 124 w 486"/>
                <a:gd name="T53" fmla="*/ 23 h 175"/>
                <a:gd name="T54" fmla="*/ 90 w 486"/>
                <a:gd name="T55" fmla="*/ 11 h 175"/>
                <a:gd name="T56" fmla="*/ 58 w 486"/>
                <a:gd name="T57" fmla="*/ 0 h 175"/>
                <a:gd name="T58" fmla="*/ 0 w 486"/>
                <a:gd name="T59" fmla="*/ 40 h 175"/>
                <a:gd name="T60" fmla="*/ 55 w 486"/>
                <a:gd name="T61" fmla="*/ 38 h 175"/>
                <a:gd name="T62" fmla="*/ 26 w 486"/>
                <a:gd name="T63" fmla="*/ 78 h 175"/>
                <a:gd name="T64" fmla="*/ 117 w 486"/>
                <a:gd name="T65" fmla="*/ 47 h 175"/>
                <a:gd name="T66" fmla="*/ 58 w 486"/>
                <a:gd name="T67" fmla="*/ 117 h 175"/>
                <a:gd name="T68" fmla="*/ 175 w 486"/>
                <a:gd name="T69" fmla="*/ 65 h 175"/>
                <a:gd name="T70" fmla="*/ 210 w 486"/>
                <a:gd name="T71" fmla="*/ 82 h 175"/>
                <a:gd name="T72" fmla="*/ 240 w 486"/>
                <a:gd name="T73" fmla="*/ 106 h 175"/>
                <a:gd name="T74" fmla="*/ 254 w 486"/>
                <a:gd name="T75" fmla="*/ 135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25"/>
            <p:cNvSpPr>
              <a:spLocks noEditPoints="1"/>
            </p:cNvSpPr>
            <p:nvPr/>
          </p:nvSpPr>
          <p:spPr bwMode="auto">
            <a:xfrm>
              <a:off x="5089" y="391"/>
              <a:ext cx="382" cy="140"/>
            </a:xfrm>
            <a:custGeom>
              <a:avLst/>
              <a:gdLst>
                <a:gd name="T0" fmla="*/ 271 w 491"/>
                <a:gd name="T1" fmla="*/ 136 h 180"/>
                <a:gd name="T2" fmla="*/ 270 w 491"/>
                <a:gd name="T3" fmla="*/ 140 h 180"/>
                <a:gd name="T4" fmla="*/ 249 w 491"/>
                <a:gd name="T5" fmla="*/ 101 h 180"/>
                <a:gd name="T6" fmla="*/ 251 w 491"/>
                <a:gd name="T7" fmla="*/ 100 h 180"/>
                <a:gd name="T8" fmla="*/ 267 w 491"/>
                <a:gd name="T9" fmla="*/ 78 h 180"/>
                <a:gd name="T10" fmla="*/ 269 w 491"/>
                <a:gd name="T11" fmla="*/ 79 h 180"/>
                <a:gd name="T12" fmla="*/ 294 w 491"/>
                <a:gd name="T13" fmla="*/ 58 h 180"/>
                <a:gd name="T14" fmla="*/ 275 w 491"/>
                <a:gd name="T15" fmla="*/ 72 h 180"/>
                <a:gd name="T16" fmla="*/ 275 w 491"/>
                <a:gd name="T17" fmla="*/ 68 h 180"/>
                <a:gd name="T18" fmla="*/ 294 w 491"/>
                <a:gd name="T19" fmla="*/ 54 h 180"/>
                <a:gd name="T20" fmla="*/ 307 w 491"/>
                <a:gd name="T21" fmla="*/ 48 h 180"/>
                <a:gd name="T22" fmla="*/ 345 w 491"/>
                <a:gd name="T23" fmla="*/ 93 h 180"/>
                <a:gd name="T24" fmla="*/ 345 w 491"/>
                <a:gd name="T25" fmla="*/ 92 h 180"/>
                <a:gd name="T26" fmla="*/ 361 w 491"/>
                <a:gd name="T27" fmla="*/ 67 h 180"/>
                <a:gd name="T28" fmla="*/ 358 w 491"/>
                <a:gd name="T29" fmla="*/ 67 h 180"/>
                <a:gd name="T30" fmla="*/ 333 w 491"/>
                <a:gd name="T31" fmla="*/ 38 h 180"/>
                <a:gd name="T32" fmla="*/ 331 w 491"/>
                <a:gd name="T33" fmla="*/ 41 h 180"/>
                <a:gd name="T34" fmla="*/ 376 w 491"/>
                <a:gd name="T35" fmla="*/ 36 h 180"/>
                <a:gd name="T36" fmla="*/ 375 w 491"/>
                <a:gd name="T37" fmla="*/ 33 h 180"/>
                <a:gd name="T38" fmla="*/ 380 w 491"/>
                <a:gd name="T39" fmla="*/ 13 h 180"/>
                <a:gd name="T40" fmla="*/ 379 w 491"/>
                <a:gd name="T41" fmla="*/ 14 h 180"/>
                <a:gd name="T42" fmla="*/ 306 w 491"/>
                <a:gd name="T43" fmla="*/ 30 h 180"/>
                <a:gd name="T44" fmla="*/ 331 w 491"/>
                <a:gd name="T45" fmla="*/ 19 h 180"/>
                <a:gd name="T46" fmla="*/ 380 w 491"/>
                <a:gd name="T47" fmla="*/ 13 h 180"/>
                <a:gd name="T48" fmla="*/ 336 w 491"/>
                <a:gd name="T49" fmla="*/ 21 h 180"/>
                <a:gd name="T50" fmla="*/ 306 w 491"/>
                <a:gd name="T51" fmla="*/ 30 h 180"/>
                <a:gd name="T52" fmla="*/ 303 w 491"/>
                <a:gd name="T53" fmla="*/ 29 h 180"/>
                <a:gd name="T54" fmla="*/ 274 w 491"/>
                <a:gd name="T55" fmla="*/ 47 h 180"/>
                <a:gd name="T56" fmla="*/ 293 w 491"/>
                <a:gd name="T57" fmla="*/ 38 h 180"/>
                <a:gd name="T58" fmla="*/ 258 w 491"/>
                <a:gd name="T59" fmla="*/ 62 h 180"/>
                <a:gd name="T60" fmla="*/ 257 w 491"/>
                <a:gd name="T61" fmla="*/ 63 h 180"/>
                <a:gd name="T62" fmla="*/ 239 w 491"/>
                <a:gd name="T63" fmla="*/ 86 h 180"/>
                <a:gd name="T64" fmla="*/ 239 w 491"/>
                <a:gd name="T65" fmla="*/ 87 h 180"/>
                <a:gd name="T66" fmla="*/ 192 w 491"/>
                <a:gd name="T67" fmla="*/ 51 h 180"/>
                <a:gd name="T68" fmla="*/ 192 w 491"/>
                <a:gd name="T69" fmla="*/ 51 h 180"/>
                <a:gd name="T70" fmla="*/ 93 w 491"/>
                <a:gd name="T71" fmla="*/ 11 h 180"/>
                <a:gd name="T72" fmla="*/ 159 w 491"/>
                <a:gd name="T73" fmla="*/ 37 h 180"/>
                <a:gd name="T74" fmla="*/ 166 w 491"/>
                <a:gd name="T75" fmla="*/ 44 h 180"/>
                <a:gd name="T76" fmla="*/ 100 w 491"/>
                <a:gd name="T77" fmla="*/ 18 h 180"/>
                <a:gd name="T78" fmla="*/ 58 w 491"/>
                <a:gd name="T79" fmla="*/ 4 h 180"/>
                <a:gd name="T80" fmla="*/ 59 w 491"/>
                <a:gd name="T81" fmla="*/ 0 h 180"/>
                <a:gd name="T82" fmla="*/ 2 w 491"/>
                <a:gd name="T83" fmla="*/ 43 h 180"/>
                <a:gd name="T84" fmla="*/ 1 w 491"/>
                <a:gd name="T85" fmla="*/ 40 h 180"/>
                <a:gd name="T86" fmla="*/ 57 w 491"/>
                <a:gd name="T87" fmla="*/ 38 h 180"/>
                <a:gd name="T88" fmla="*/ 57 w 491"/>
                <a:gd name="T89" fmla="*/ 42 h 180"/>
                <a:gd name="T90" fmla="*/ 29 w 491"/>
                <a:gd name="T91" fmla="*/ 80 h 180"/>
                <a:gd name="T92" fmla="*/ 26 w 491"/>
                <a:gd name="T93" fmla="*/ 78 h 180"/>
                <a:gd name="T94" fmla="*/ 118 w 491"/>
                <a:gd name="T95" fmla="*/ 47 h 180"/>
                <a:gd name="T96" fmla="*/ 120 w 491"/>
                <a:gd name="T97" fmla="*/ 51 h 180"/>
                <a:gd name="T98" fmla="*/ 61 w 491"/>
                <a:gd name="T99" fmla="*/ 119 h 180"/>
                <a:gd name="T100" fmla="*/ 58 w 491"/>
                <a:gd name="T101" fmla="*/ 117 h 180"/>
                <a:gd name="T102" fmla="*/ 176 w 491"/>
                <a:gd name="T103" fmla="*/ 64 h 180"/>
                <a:gd name="T104" fmla="*/ 177 w 491"/>
                <a:gd name="T105" fmla="*/ 68 h 180"/>
                <a:gd name="T106" fmla="*/ 212 w 491"/>
                <a:gd name="T107" fmla="*/ 82 h 180"/>
                <a:gd name="T108" fmla="*/ 211 w 491"/>
                <a:gd name="T109" fmla="*/ 86 h 180"/>
                <a:gd name="T110" fmla="*/ 243 w 491"/>
                <a:gd name="T111" fmla="*/ 107 h 180"/>
                <a:gd name="T112" fmla="*/ 240 w 491"/>
                <a:gd name="T113" fmla="*/ 110 h 180"/>
                <a:gd name="T114" fmla="*/ 257 w 491"/>
                <a:gd name="T115" fmla="*/ 136 h 180"/>
                <a:gd name="T116" fmla="*/ 253 w 491"/>
                <a:gd name="T117" fmla="*/ 138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"/>
                <a:gd name="T178" fmla="*/ 0 h 180"/>
                <a:gd name="T179" fmla="*/ 491 w 491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26"/>
            <p:cNvSpPr>
              <a:spLocks/>
            </p:cNvSpPr>
            <p:nvPr/>
          </p:nvSpPr>
          <p:spPr bwMode="auto">
            <a:xfrm>
              <a:off x="5145" y="405"/>
              <a:ext cx="45" cy="28"/>
            </a:xfrm>
            <a:custGeom>
              <a:avLst/>
              <a:gdLst>
                <a:gd name="T0" fmla="*/ 0 w 57"/>
                <a:gd name="T1" fmla="*/ 25 h 35"/>
                <a:gd name="T2" fmla="*/ 43 w 57"/>
                <a:gd name="T3" fmla="*/ 0 h 35"/>
                <a:gd name="T4" fmla="*/ 45 w 57"/>
                <a:gd name="T5" fmla="*/ 3 h 35"/>
                <a:gd name="T6" fmla="*/ 2 w 57"/>
                <a:gd name="T7" fmla="*/ 28 h 35"/>
                <a:gd name="T8" fmla="*/ 0 w 57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27"/>
            <p:cNvSpPr>
              <a:spLocks/>
            </p:cNvSpPr>
            <p:nvPr/>
          </p:nvSpPr>
          <p:spPr bwMode="auto">
            <a:xfrm>
              <a:off x="5207" y="428"/>
              <a:ext cx="40" cy="14"/>
            </a:xfrm>
            <a:custGeom>
              <a:avLst/>
              <a:gdLst>
                <a:gd name="T0" fmla="*/ 0 w 51"/>
                <a:gd name="T1" fmla="*/ 11 h 18"/>
                <a:gd name="T2" fmla="*/ 39 w 51"/>
                <a:gd name="T3" fmla="*/ 0 h 18"/>
                <a:gd name="T4" fmla="*/ 40 w 51"/>
                <a:gd name="T5" fmla="*/ 3 h 18"/>
                <a:gd name="T6" fmla="*/ 1 w 51"/>
                <a:gd name="T7" fmla="*/ 14 h 18"/>
                <a:gd name="T8" fmla="*/ 0 w 51"/>
                <a:gd name="T9" fmla="*/ 1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28"/>
            <p:cNvSpPr>
              <a:spLocks/>
            </p:cNvSpPr>
            <p:nvPr/>
          </p:nvSpPr>
          <p:spPr bwMode="auto">
            <a:xfrm>
              <a:off x="5245" y="366"/>
              <a:ext cx="62" cy="44"/>
            </a:xfrm>
            <a:custGeom>
              <a:avLst/>
              <a:gdLst>
                <a:gd name="T0" fmla="*/ 62 w 79"/>
                <a:gd name="T1" fmla="*/ 38 h 56"/>
                <a:gd name="T2" fmla="*/ 57 w 79"/>
                <a:gd name="T3" fmla="*/ 44 h 56"/>
                <a:gd name="T4" fmla="*/ 53 w 79"/>
                <a:gd name="T5" fmla="*/ 40 h 56"/>
                <a:gd name="T6" fmla="*/ 49 w 79"/>
                <a:gd name="T7" fmla="*/ 38 h 56"/>
                <a:gd name="T8" fmla="*/ 45 w 79"/>
                <a:gd name="T9" fmla="*/ 34 h 56"/>
                <a:gd name="T10" fmla="*/ 41 w 79"/>
                <a:gd name="T11" fmla="*/ 31 h 56"/>
                <a:gd name="T12" fmla="*/ 37 w 79"/>
                <a:gd name="T13" fmla="*/ 29 h 56"/>
                <a:gd name="T14" fmla="*/ 33 w 79"/>
                <a:gd name="T15" fmla="*/ 26 h 56"/>
                <a:gd name="T16" fmla="*/ 28 w 79"/>
                <a:gd name="T17" fmla="*/ 23 h 56"/>
                <a:gd name="T18" fmla="*/ 25 w 79"/>
                <a:gd name="T19" fmla="*/ 20 h 56"/>
                <a:gd name="T20" fmla="*/ 17 w 79"/>
                <a:gd name="T21" fmla="*/ 15 h 56"/>
                <a:gd name="T22" fmla="*/ 9 w 79"/>
                <a:gd name="T23" fmla="*/ 12 h 56"/>
                <a:gd name="T24" fmla="*/ 7 w 79"/>
                <a:gd name="T25" fmla="*/ 10 h 56"/>
                <a:gd name="T26" fmla="*/ 5 w 79"/>
                <a:gd name="T27" fmla="*/ 9 h 56"/>
                <a:gd name="T28" fmla="*/ 2 w 79"/>
                <a:gd name="T29" fmla="*/ 7 h 56"/>
                <a:gd name="T30" fmla="*/ 0 w 79"/>
                <a:gd name="T31" fmla="*/ 7 h 56"/>
                <a:gd name="T32" fmla="*/ 2 w 79"/>
                <a:gd name="T33" fmla="*/ 0 h 56"/>
                <a:gd name="T34" fmla="*/ 5 w 79"/>
                <a:gd name="T35" fmla="*/ 1 h 56"/>
                <a:gd name="T36" fmla="*/ 7 w 79"/>
                <a:gd name="T37" fmla="*/ 2 h 56"/>
                <a:gd name="T38" fmla="*/ 9 w 79"/>
                <a:gd name="T39" fmla="*/ 4 h 56"/>
                <a:gd name="T40" fmla="*/ 13 w 79"/>
                <a:gd name="T41" fmla="*/ 6 h 56"/>
                <a:gd name="T42" fmla="*/ 20 w 79"/>
                <a:gd name="T43" fmla="*/ 9 h 56"/>
                <a:gd name="T44" fmla="*/ 28 w 79"/>
                <a:gd name="T45" fmla="*/ 14 h 56"/>
                <a:gd name="T46" fmla="*/ 33 w 79"/>
                <a:gd name="T47" fmla="*/ 17 h 56"/>
                <a:gd name="T48" fmla="*/ 37 w 79"/>
                <a:gd name="T49" fmla="*/ 20 h 56"/>
                <a:gd name="T50" fmla="*/ 41 w 79"/>
                <a:gd name="T51" fmla="*/ 23 h 56"/>
                <a:gd name="T52" fmla="*/ 46 w 79"/>
                <a:gd name="T53" fmla="*/ 25 h 56"/>
                <a:gd name="T54" fmla="*/ 49 w 79"/>
                <a:gd name="T55" fmla="*/ 29 h 56"/>
                <a:gd name="T56" fmla="*/ 53 w 79"/>
                <a:gd name="T57" fmla="*/ 31 h 56"/>
                <a:gd name="T58" fmla="*/ 58 w 79"/>
                <a:gd name="T59" fmla="*/ 35 h 56"/>
                <a:gd name="T60" fmla="*/ 62 w 79"/>
                <a:gd name="T61" fmla="*/ 38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29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0 h 114"/>
                <a:gd name="T2" fmla="*/ 23 w 427"/>
                <a:gd name="T3" fmla="*/ 15 h 114"/>
                <a:gd name="T4" fmla="*/ 46 w 427"/>
                <a:gd name="T5" fmla="*/ 10 h 114"/>
                <a:gd name="T6" fmla="*/ 68 w 427"/>
                <a:gd name="T7" fmla="*/ 6 h 114"/>
                <a:gd name="T8" fmla="*/ 91 w 427"/>
                <a:gd name="T9" fmla="*/ 4 h 114"/>
                <a:gd name="T10" fmla="*/ 112 w 427"/>
                <a:gd name="T11" fmla="*/ 2 h 114"/>
                <a:gd name="T12" fmla="*/ 134 w 427"/>
                <a:gd name="T13" fmla="*/ 1 h 114"/>
                <a:gd name="T14" fmla="*/ 155 w 427"/>
                <a:gd name="T15" fmla="*/ 0 h 114"/>
                <a:gd name="T16" fmla="*/ 176 w 427"/>
                <a:gd name="T17" fmla="*/ 0 h 114"/>
                <a:gd name="T18" fmla="*/ 197 w 427"/>
                <a:gd name="T19" fmla="*/ 1 h 114"/>
                <a:gd name="T20" fmla="*/ 216 w 427"/>
                <a:gd name="T21" fmla="*/ 3 h 114"/>
                <a:gd name="T22" fmla="*/ 236 w 427"/>
                <a:gd name="T23" fmla="*/ 5 h 114"/>
                <a:gd name="T24" fmla="*/ 256 w 427"/>
                <a:gd name="T25" fmla="*/ 9 h 114"/>
                <a:gd name="T26" fmla="*/ 276 w 427"/>
                <a:gd name="T27" fmla="*/ 12 h 114"/>
                <a:gd name="T28" fmla="*/ 295 w 427"/>
                <a:gd name="T29" fmla="*/ 16 h 114"/>
                <a:gd name="T30" fmla="*/ 313 w 427"/>
                <a:gd name="T31" fmla="*/ 21 h 114"/>
                <a:gd name="T32" fmla="*/ 332 w 427"/>
                <a:gd name="T33" fmla="*/ 26 h 114"/>
                <a:gd name="T34" fmla="*/ 292 w 427"/>
                <a:gd name="T35" fmla="*/ 89 h 114"/>
                <a:gd name="T36" fmla="*/ 258 w 427"/>
                <a:gd name="T37" fmla="*/ 83 h 114"/>
                <a:gd name="T38" fmla="*/ 224 w 427"/>
                <a:gd name="T39" fmla="*/ 78 h 114"/>
                <a:gd name="T40" fmla="*/ 207 w 427"/>
                <a:gd name="T41" fmla="*/ 77 h 114"/>
                <a:gd name="T42" fmla="*/ 190 w 427"/>
                <a:gd name="T43" fmla="*/ 74 h 114"/>
                <a:gd name="T44" fmla="*/ 173 w 427"/>
                <a:gd name="T45" fmla="*/ 74 h 114"/>
                <a:gd name="T46" fmla="*/ 157 w 427"/>
                <a:gd name="T47" fmla="*/ 73 h 114"/>
                <a:gd name="T48" fmla="*/ 141 w 427"/>
                <a:gd name="T49" fmla="*/ 74 h 114"/>
                <a:gd name="T50" fmla="*/ 124 w 427"/>
                <a:gd name="T51" fmla="*/ 74 h 114"/>
                <a:gd name="T52" fmla="*/ 109 w 427"/>
                <a:gd name="T53" fmla="*/ 77 h 114"/>
                <a:gd name="T54" fmla="*/ 93 w 427"/>
                <a:gd name="T55" fmla="*/ 78 h 114"/>
                <a:gd name="T56" fmla="*/ 76 w 427"/>
                <a:gd name="T57" fmla="*/ 80 h 114"/>
                <a:gd name="T58" fmla="*/ 61 w 427"/>
                <a:gd name="T59" fmla="*/ 83 h 114"/>
                <a:gd name="T60" fmla="*/ 44 w 427"/>
                <a:gd name="T61" fmla="*/ 85 h 114"/>
                <a:gd name="T62" fmla="*/ 29 w 427"/>
                <a:gd name="T63" fmla="*/ 89 h 114"/>
                <a:gd name="T64" fmla="*/ 0 w 427"/>
                <a:gd name="T65" fmla="*/ 2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30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0 h 114"/>
                <a:gd name="T2" fmla="*/ 23 w 427"/>
                <a:gd name="T3" fmla="*/ 15 h 114"/>
                <a:gd name="T4" fmla="*/ 46 w 427"/>
                <a:gd name="T5" fmla="*/ 10 h 114"/>
                <a:gd name="T6" fmla="*/ 68 w 427"/>
                <a:gd name="T7" fmla="*/ 6 h 114"/>
                <a:gd name="T8" fmla="*/ 91 w 427"/>
                <a:gd name="T9" fmla="*/ 4 h 114"/>
                <a:gd name="T10" fmla="*/ 112 w 427"/>
                <a:gd name="T11" fmla="*/ 2 h 114"/>
                <a:gd name="T12" fmla="*/ 134 w 427"/>
                <a:gd name="T13" fmla="*/ 1 h 114"/>
                <a:gd name="T14" fmla="*/ 155 w 427"/>
                <a:gd name="T15" fmla="*/ 0 h 114"/>
                <a:gd name="T16" fmla="*/ 176 w 427"/>
                <a:gd name="T17" fmla="*/ 0 h 114"/>
                <a:gd name="T18" fmla="*/ 197 w 427"/>
                <a:gd name="T19" fmla="*/ 1 h 114"/>
                <a:gd name="T20" fmla="*/ 216 w 427"/>
                <a:gd name="T21" fmla="*/ 3 h 114"/>
                <a:gd name="T22" fmla="*/ 236 w 427"/>
                <a:gd name="T23" fmla="*/ 5 h 114"/>
                <a:gd name="T24" fmla="*/ 256 w 427"/>
                <a:gd name="T25" fmla="*/ 9 h 114"/>
                <a:gd name="T26" fmla="*/ 276 w 427"/>
                <a:gd name="T27" fmla="*/ 12 h 114"/>
                <a:gd name="T28" fmla="*/ 295 w 427"/>
                <a:gd name="T29" fmla="*/ 16 h 114"/>
                <a:gd name="T30" fmla="*/ 313 w 427"/>
                <a:gd name="T31" fmla="*/ 21 h 114"/>
                <a:gd name="T32" fmla="*/ 332 w 427"/>
                <a:gd name="T33" fmla="*/ 26 h 114"/>
                <a:gd name="T34" fmla="*/ 292 w 427"/>
                <a:gd name="T35" fmla="*/ 89 h 114"/>
                <a:gd name="T36" fmla="*/ 258 w 427"/>
                <a:gd name="T37" fmla="*/ 83 h 114"/>
                <a:gd name="T38" fmla="*/ 224 w 427"/>
                <a:gd name="T39" fmla="*/ 78 h 114"/>
                <a:gd name="T40" fmla="*/ 207 w 427"/>
                <a:gd name="T41" fmla="*/ 77 h 114"/>
                <a:gd name="T42" fmla="*/ 190 w 427"/>
                <a:gd name="T43" fmla="*/ 74 h 114"/>
                <a:gd name="T44" fmla="*/ 173 w 427"/>
                <a:gd name="T45" fmla="*/ 74 h 114"/>
                <a:gd name="T46" fmla="*/ 157 w 427"/>
                <a:gd name="T47" fmla="*/ 73 h 114"/>
                <a:gd name="T48" fmla="*/ 141 w 427"/>
                <a:gd name="T49" fmla="*/ 74 h 114"/>
                <a:gd name="T50" fmla="*/ 124 w 427"/>
                <a:gd name="T51" fmla="*/ 74 h 114"/>
                <a:gd name="T52" fmla="*/ 109 w 427"/>
                <a:gd name="T53" fmla="*/ 77 h 114"/>
                <a:gd name="T54" fmla="*/ 93 w 427"/>
                <a:gd name="T55" fmla="*/ 78 h 114"/>
                <a:gd name="T56" fmla="*/ 76 w 427"/>
                <a:gd name="T57" fmla="*/ 80 h 114"/>
                <a:gd name="T58" fmla="*/ 61 w 427"/>
                <a:gd name="T59" fmla="*/ 83 h 114"/>
                <a:gd name="T60" fmla="*/ 44 w 427"/>
                <a:gd name="T61" fmla="*/ 85 h 114"/>
                <a:gd name="T62" fmla="*/ 29 w 427"/>
                <a:gd name="T63" fmla="*/ 89 h 114"/>
                <a:gd name="T64" fmla="*/ 0 w 427"/>
                <a:gd name="T65" fmla="*/ 2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31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18 h 99"/>
                <a:gd name="T2" fmla="*/ 23 w 403"/>
                <a:gd name="T3" fmla="*/ 13 h 99"/>
                <a:gd name="T4" fmla="*/ 43 w 403"/>
                <a:gd name="T5" fmla="*/ 9 h 99"/>
                <a:gd name="T6" fmla="*/ 65 w 403"/>
                <a:gd name="T7" fmla="*/ 6 h 99"/>
                <a:gd name="T8" fmla="*/ 85 w 403"/>
                <a:gd name="T9" fmla="*/ 4 h 99"/>
                <a:gd name="T10" fmla="*/ 107 w 403"/>
                <a:gd name="T11" fmla="*/ 2 h 99"/>
                <a:gd name="T12" fmla="*/ 127 w 403"/>
                <a:gd name="T13" fmla="*/ 0 h 99"/>
                <a:gd name="T14" fmla="*/ 147 w 403"/>
                <a:gd name="T15" fmla="*/ 0 h 99"/>
                <a:gd name="T16" fmla="*/ 166 w 403"/>
                <a:gd name="T17" fmla="*/ 0 h 99"/>
                <a:gd name="T18" fmla="*/ 186 w 403"/>
                <a:gd name="T19" fmla="*/ 1 h 99"/>
                <a:gd name="T20" fmla="*/ 204 w 403"/>
                <a:gd name="T21" fmla="*/ 2 h 99"/>
                <a:gd name="T22" fmla="*/ 224 w 403"/>
                <a:gd name="T23" fmla="*/ 5 h 99"/>
                <a:gd name="T24" fmla="*/ 242 w 403"/>
                <a:gd name="T25" fmla="*/ 7 h 99"/>
                <a:gd name="T26" fmla="*/ 261 w 403"/>
                <a:gd name="T27" fmla="*/ 10 h 99"/>
                <a:gd name="T28" fmla="*/ 278 w 403"/>
                <a:gd name="T29" fmla="*/ 15 h 99"/>
                <a:gd name="T30" fmla="*/ 296 w 403"/>
                <a:gd name="T31" fmla="*/ 19 h 99"/>
                <a:gd name="T32" fmla="*/ 313 w 403"/>
                <a:gd name="T33" fmla="*/ 23 h 99"/>
                <a:gd name="T34" fmla="*/ 278 w 403"/>
                <a:gd name="T35" fmla="*/ 77 h 99"/>
                <a:gd name="T36" fmla="*/ 245 w 403"/>
                <a:gd name="T37" fmla="*/ 71 h 99"/>
                <a:gd name="T38" fmla="*/ 213 w 403"/>
                <a:gd name="T39" fmla="*/ 66 h 99"/>
                <a:gd name="T40" fmla="*/ 196 w 403"/>
                <a:gd name="T41" fmla="*/ 65 h 99"/>
                <a:gd name="T42" fmla="*/ 181 w 403"/>
                <a:gd name="T43" fmla="*/ 62 h 99"/>
                <a:gd name="T44" fmla="*/ 165 w 403"/>
                <a:gd name="T45" fmla="*/ 61 h 99"/>
                <a:gd name="T46" fmla="*/ 148 w 403"/>
                <a:gd name="T47" fmla="*/ 61 h 99"/>
                <a:gd name="T48" fmla="*/ 133 w 403"/>
                <a:gd name="T49" fmla="*/ 61 h 99"/>
                <a:gd name="T50" fmla="*/ 117 w 403"/>
                <a:gd name="T51" fmla="*/ 62 h 99"/>
                <a:gd name="T52" fmla="*/ 102 w 403"/>
                <a:gd name="T53" fmla="*/ 63 h 99"/>
                <a:gd name="T54" fmla="*/ 86 w 403"/>
                <a:gd name="T55" fmla="*/ 65 h 99"/>
                <a:gd name="T56" fmla="*/ 71 w 403"/>
                <a:gd name="T57" fmla="*/ 67 h 99"/>
                <a:gd name="T58" fmla="*/ 55 w 403"/>
                <a:gd name="T59" fmla="*/ 70 h 99"/>
                <a:gd name="T60" fmla="*/ 40 w 403"/>
                <a:gd name="T61" fmla="*/ 72 h 99"/>
                <a:gd name="T62" fmla="*/ 25 w 403"/>
                <a:gd name="T63" fmla="*/ 76 h 99"/>
                <a:gd name="T64" fmla="*/ 0 w 403"/>
                <a:gd name="T65" fmla="*/ 1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32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18 h 99"/>
                <a:gd name="T2" fmla="*/ 23 w 403"/>
                <a:gd name="T3" fmla="*/ 13 h 99"/>
                <a:gd name="T4" fmla="*/ 43 w 403"/>
                <a:gd name="T5" fmla="*/ 9 h 99"/>
                <a:gd name="T6" fmla="*/ 65 w 403"/>
                <a:gd name="T7" fmla="*/ 6 h 99"/>
                <a:gd name="T8" fmla="*/ 85 w 403"/>
                <a:gd name="T9" fmla="*/ 4 h 99"/>
                <a:gd name="T10" fmla="*/ 107 w 403"/>
                <a:gd name="T11" fmla="*/ 2 h 99"/>
                <a:gd name="T12" fmla="*/ 127 w 403"/>
                <a:gd name="T13" fmla="*/ 0 h 99"/>
                <a:gd name="T14" fmla="*/ 147 w 403"/>
                <a:gd name="T15" fmla="*/ 0 h 99"/>
                <a:gd name="T16" fmla="*/ 166 w 403"/>
                <a:gd name="T17" fmla="*/ 0 h 99"/>
                <a:gd name="T18" fmla="*/ 186 w 403"/>
                <a:gd name="T19" fmla="*/ 1 h 99"/>
                <a:gd name="T20" fmla="*/ 204 w 403"/>
                <a:gd name="T21" fmla="*/ 2 h 99"/>
                <a:gd name="T22" fmla="*/ 224 w 403"/>
                <a:gd name="T23" fmla="*/ 5 h 99"/>
                <a:gd name="T24" fmla="*/ 242 w 403"/>
                <a:gd name="T25" fmla="*/ 7 h 99"/>
                <a:gd name="T26" fmla="*/ 261 w 403"/>
                <a:gd name="T27" fmla="*/ 10 h 99"/>
                <a:gd name="T28" fmla="*/ 278 w 403"/>
                <a:gd name="T29" fmla="*/ 15 h 99"/>
                <a:gd name="T30" fmla="*/ 296 w 403"/>
                <a:gd name="T31" fmla="*/ 19 h 99"/>
                <a:gd name="T32" fmla="*/ 313 w 403"/>
                <a:gd name="T33" fmla="*/ 23 h 99"/>
                <a:gd name="T34" fmla="*/ 278 w 403"/>
                <a:gd name="T35" fmla="*/ 77 h 99"/>
                <a:gd name="T36" fmla="*/ 245 w 403"/>
                <a:gd name="T37" fmla="*/ 71 h 99"/>
                <a:gd name="T38" fmla="*/ 213 w 403"/>
                <a:gd name="T39" fmla="*/ 66 h 99"/>
                <a:gd name="T40" fmla="*/ 196 w 403"/>
                <a:gd name="T41" fmla="*/ 65 h 99"/>
                <a:gd name="T42" fmla="*/ 181 w 403"/>
                <a:gd name="T43" fmla="*/ 62 h 99"/>
                <a:gd name="T44" fmla="*/ 165 w 403"/>
                <a:gd name="T45" fmla="*/ 61 h 99"/>
                <a:gd name="T46" fmla="*/ 148 w 403"/>
                <a:gd name="T47" fmla="*/ 61 h 99"/>
                <a:gd name="T48" fmla="*/ 133 w 403"/>
                <a:gd name="T49" fmla="*/ 61 h 99"/>
                <a:gd name="T50" fmla="*/ 117 w 403"/>
                <a:gd name="T51" fmla="*/ 62 h 99"/>
                <a:gd name="T52" fmla="*/ 102 w 403"/>
                <a:gd name="T53" fmla="*/ 63 h 99"/>
                <a:gd name="T54" fmla="*/ 86 w 403"/>
                <a:gd name="T55" fmla="*/ 65 h 99"/>
                <a:gd name="T56" fmla="*/ 71 w 403"/>
                <a:gd name="T57" fmla="*/ 67 h 99"/>
                <a:gd name="T58" fmla="*/ 55 w 403"/>
                <a:gd name="T59" fmla="*/ 70 h 99"/>
                <a:gd name="T60" fmla="*/ 40 w 403"/>
                <a:gd name="T61" fmla="*/ 72 h 99"/>
                <a:gd name="T62" fmla="*/ 25 w 403"/>
                <a:gd name="T63" fmla="*/ 76 h 99"/>
                <a:gd name="T64" fmla="*/ 0 w 403"/>
                <a:gd name="T65" fmla="*/ 1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33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19 h 87"/>
                <a:gd name="T2" fmla="*/ 21 w 382"/>
                <a:gd name="T3" fmla="*/ 14 h 87"/>
                <a:gd name="T4" fmla="*/ 41 w 382"/>
                <a:gd name="T5" fmla="*/ 9 h 87"/>
                <a:gd name="T6" fmla="*/ 61 w 382"/>
                <a:gd name="T7" fmla="*/ 7 h 87"/>
                <a:gd name="T8" fmla="*/ 82 w 382"/>
                <a:gd name="T9" fmla="*/ 5 h 87"/>
                <a:gd name="T10" fmla="*/ 101 w 382"/>
                <a:gd name="T11" fmla="*/ 2 h 87"/>
                <a:gd name="T12" fmla="*/ 120 w 382"/>
                <a:gd name="T13" fmla="*/ 1 h 87"/>
                <a:gd name="T14" fmla="*/ 139 w 382"/>
                <a:gd name="T15" fmla="*/ 0 h 87"/>
                <a:gd name="T16" fmla="*/ 158 w 382"/>
                <a:gd name="T17" fmla="*/ 1 h 87"/>
                <a:gd name="T18" fmla="*/ 176 w 382"/>
                <a:gd name="T19" fmla="*/ 1 h 87"/>
                <a:gd name="T20" fmla="*/ 194 w 382"/>
                <a:gd name="T21" fmla="*/ 2 h 87"/>
                <a:gd name="T22" fmla="*/ 212 w 382"/>
                <a:gd name="T23" fmla="*/ 5 h 87"/>
                <a:gd name="T24" fmla="*/ 229 w 382"/>
                <a:gd name="T25" fmla="*/ 7 h 87"/>
                <a:gd name="T26" fmla="*/ 247 w 382"/>
                <a:gd name="T27" fmla="*/ 11 h 87"/>
                <a:gd name="T28" fmla="*/ 264 w 382"/>
                <a:gd name="T29" fmla="*/ 14 h 87"/>
                <a:gd name="T30" fmla="*/ 280 w 382"/>
                <a:gd name="T31" fmla="*/ 19 h 87"/>
                <a:gd name="T32" fmla="*/ 297 w 382"/>
                <a:gd name="T33" fmla="*/ 23 h 87"/>
                <a:gd name="T34" fmla="*/ 268 w 382"/>
                <a:gd name="T35" fmla="*/ 68 h 87"/>
                <a:gd name="T36" fmla="*/ 236 w 382"/>
                <a:gd name="T37" fmla="*/ 61 h 87"/>
                <a:gd name="T38" fmla="*/ 204 w 382"/>
                <a:gd name="T39" fmla="*/ 56 h 87"/>
                <a:gd name="T40" fmla="*/ 188 w 382"/>
                <a:gd name="T41" fmla="*/ 55 h 87"/>
                <a:gd name="T42" fmla="*/ 172 w 382"/>
                <a:gd name="T43" fmla="*/ 52 h 87"/>
                <a:gd name="T44" fmla="*/ 157 w 382"/>
                <a:gd name="T45" fmla="*/ 52 h 87"/>
                <a:gd name="T46" fmla="*/ 141 w 382"/>
                <a:gd name="T47" fmla="*/ 52 h 87"/>
                <a:gd name="T48" fmla="*/ 126 w 382"/>
                <a:gd name="T49" fmla="*/ 52 h 87"/>
                <a:gd name="T50" fmla="*/ 111 w 382"/>
                <a:gd name="T51" fmla="*/ 52 h 87"/>
                <a:gd name="T52" fmla="*/ 96 w 382"/>
                <a:gd name="T53" fmla="*/ 53 h 87"/>
                <a:gd name="T54" fmla="*/ 81 w 382"/>
                <a:gd name="T55" fmla="*/ 55 h 87"/>
                <a:gd name="T56" fmla="*/ 65 w 382"/>
                <a:gd name="T57" fmla="*/ 57 h 87"/>
                <a:gd name="T58" fmla="*/ 51 w 382"/>
                <a:gd name="T59" fmla="*/ 59 h 87"/>
                <a:gd name="T60" fmla="*/ 35 w 382"/>
                <a:gd name="T61" fmla="*/ 63 h 87"/>
                <a:gd name="T62" fmla="*/ 21 w 382"/>
                <a:gd name="T63" fmla="*/ 66 h 87"/>
                <a:gd name="T64" fmla="*/ 0 w 382"/>
                <a:gd name="T65" fmla="*/ 19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34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19 h 87"/>
                <a:gd name="T2" fmla="*/ 21 w 382"/>
                <a:gd name="T3" fmla="*/ 14 h 87"/>
                <a:gd name="T4" fmla="*/ 41 w 382"/>
                <a:gd name="T5" fmla="*/ 9 h 87"/>
                <a:gd name="T6" fmla="*/ 61 w 382"/>
                <a:gd name="T7" fmla="*/ 7 h 87"/>
                <a:gd name="T8" fmla="*/ 82 w 382"/>
                <a:gd name="T9" fmla="*/ 5 h 87"/>
                <a:gd name="T10" fmla="*/ 101 w 382"/>
                <a:gd name="T11" fmla="*/ 2 h 87"/>
                <a:gd name="T12" fmla="*/ 120 w 382"/>
                <a:gd name="T13" fmla="*/ 1 h 87"/>
                <a:gd name="T14" fmla="*/ 139 w 382"/>
                <a:gd name="T15" fmla="*/ 0 h 87"/>
                <a:gd name="T16" fmla="*/ 158 w 382"/>
                <a:gd name="T17" fmla="*/ 1 h 87"/>
                <a:gd name="T18" fmla="*/ 176 w 382"/>
                <a:gd name="T19" fmla="*/ 1 h 87"/>
                <a:gd name="T20" fmla="*/ 194 w 382"/>
                <a:gd name="T21" fmla="*/ 2 h 87"/>
                <a:gd name="T22" fmla="*/ 212 w 382"/>
                <a:gd name="T23" fmla="*/ 5 h 87"/>
                <a:gd name="T24" fmla="*/ 229 w 382"/>
                <a:gd name="T25" fmla="*/ 7 h 87"/>
                <a:gd name="T26" fmla="*/ 247 w 382"/>
                <a:gd name="T27" fmla="*/ 11 h 87"/>
                <a:gd name="T28" fmla="*/ 264 w 382"/>
                <a:gd name="T29" fmla="*/ 14 h 87"/>
                <a:gd name="T30" fmla="*/ 280 w 382"/>
                <a:gd name="T31" fmla="*/ 19 h 87"/>
                <a:gd name="T32" fmla="*/ 297 w 382"/>
                <a:gd name="T33" fmla="*/ 23 h 87"/>
                <a:gd name="T34" fmla="*/ 268 w 382"/>
                <a:gd name="T35" fmla="*/ 68 h 87"/>
                <a:gd name="T36" fmla="*/ 236 w 382"/>
                <a:gd name="T37" fmla="*/ 61 h 87"/>
                <a:gd name="T38" fmla="*/ 204 w 382"/>
                <a:gd name="T39" fmla="*/ 56 h 87"/>
                <a:gd name="T40" fmla="*/ 188 w 382"/>
                <a:gd name="T41" fmla="*/ 55 h 87"/>
                <a:gd name="T42" fmla="*/ 172 w 382"/>
                <a:gd name="T43" fmla="*/ 52 h 87"/>
                <a:gd name="T44" fmla="*/ 157 w 382"/>
                <a:gd name="T45" fmla="*/ 52 h 87"/>
                <a:gd name="T46" fmla="*/ 141 w 382"/>
                <a:gd name="T47" fmla="*/ 52 h 87"/>
                <a:gd name="T48" fmla="*/ 126 w 382"/>
                <a:gd name="T49" fmla="*/ 52 h 87"/>
                <a:gd name="T50" fmla="*/ 111 w 382"/>
                <a:gd name="T51" fmla="*/ 52 h 87"/>
                <a:gd name="T52" fmla="*/ 96 w 382"/>
                <a:gd name="T53" fmla="*/ 53 h 87"/>
                <a:gd name="T54" fmla="*/ 81 w 382"/>
                <a:gd name="T55" fmla="*/ 55 h 87"/>
                <a:gd name="T56" fmla="*/ 65 w 382"/>
                <a:gd name="T57" fmla="*/ 57 h 87"/>
                <a:gd name="T58" fmla="*/ 51 w 382"/>
                <a:gd name="T59" fmla="*/ 59 h 87"/>
                <a:gd name="T60" fmla="*/ 35 w 382"/>
                <a:gd name="T61" fmla="*/ 63 h 87"/>
                <a:gd name="T62" fmla="*/ 21 w 382"/>
                <a:gd name="T63" fmla="*/ 66 h 87"/>
                <a:gd name="T64" fmla="*/ 0 w 382"/>
                <a:gd name="T65" fmla="*/ 19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35"/>
            <p:cNvSpPr>
              <a:spLocks/>
            </p:cNvSpPr>
            <p:nvPr/>
          </p:nvSpPr>
          <p:spPr bwMode="auto">
            <a:xfrm>
              <a:off x="5160" y="546"/>
              <a:ext cx="24" cy="26"/>
            </a:xfrm>
            <a:custGeom>
              <a:avLst/>
              <a:gdLst>
                <a:gd name="T0" fmla="*/ 8 w 31"/>
                <a:gd name="T1" fmla="*/ 19 h 33"/>
                <a:gd name="T2" fmla="*/ 10 w 31"/>
                <a:gd name="T3" fmla="*/ 20 h 33"/>
                <a:gd name="T4" fmla="*/ 11 w 31"/>
                <a:gd name="T5" fmla="*/ 21 h 33"/>
                <a:gd name="T6" fmla="*/ 12 w 31"/>
                <a:gd name="T7" fmla="*/ 21 h 33"/>
                <a:gd name="T8" fmla="*/ 16 w 31"/>
                <a:gd name="T9" fmla="*/ 20 h 33"/>
                <a:gd name="T10" fmla="*/ 17 w 31"/>
                <a:gd name="T11" fmla="*/ 18 h 33"/>
                <a:gd name="T12" fmla="*/ 16 w 31"/>
                <a:gd name="T13" fmla="*/ 17 h 33"/>
                <a:gd name="T14" fmla="*/ 14 w 31"/>
                <a:gd name="T15" fmla="*/ 17 h 33"/>
                <a:gd name="T16" fmla="*/ 12 w 31"/>
                <a:gd name="T17" fmla="*/ 17 h 33"/>
                <a:gd name="T18" fmla="*/ 8 w 31"/>
                <a:gd name="T19" fmla="*/ 15 h 33"/>
                <a:gd name="T20" fmla="*/ 4 w 31"/>
                <a:gd name="T21" fmla="*/ 14 h 33"/>
                <a:gd name="T22" fmla="*/ 1 w 31"/>
                <a:gd name="T23" fmla="*/ 13 h 33"/>
                <a:gd name="T24" fmla="*/ 0 w 31"/>
                <a:gd name="T25" fmla="*/ 8 h 33"/>
                <a:gd name="T26" fmla="*/ 1 w 31"/>
                <a:gd name="T27" fmla="*/ 6 h 33"/>
                <a:gd name="T28" fmla="*/ 5 w 31"/>
                <a:gd name="T29" fmla="*/ 2 h 33"/>
                <a:gd name="T30" fmla="*/ 12 w 31"/>
                <a:gd name="T31" fmla="*/ 0 h 33"/>
                <a:gd name="T32" fmla="*/ 18 w 31"/>
                <a:gd name="T33" fmla="*/ 2 h 33"/>
                <a:gd name="T34" fmla="*/ 20 w 31"/>
                <a:gd name="T35" fmla="*/ 4 h 33"/>
                <a:gd name="T36" fmla="*/ 21 w 31"/>
                <a:gd name="T37" fmla="*/ 6 h 33"/>
                <a:gd name="T38" fmla="*/ 14 w 31"/>
                <a:gd name="T39" fmla="*/ 8 h 33"/>
                <a:gd name="T40" fmla="*/ 13 w 31"/>
                <a:gd name="T41" fmla="*/ 6 h 33"/>
                <a:gd name="T42" fmla="*/ 12 w 31"/>
                <a:gd name="T43" fmla="*/ 6 h 33"/>
                <a:gd name="T44" fmla="*/ 10 w 31"/>
                <a:gd name="T45" fmla="*/ 6 h 33"/>
                <a:gd name="T46" fmla="*/ 8 w 31"/>
                <a:gd name="T47" fmla="*/ 6 h 33"/>
                <a:gd name="T48" fmla="*/ 7 w 31"/>
                <a:gd name="T49" fmla="*/ 8 h 33"/>
                <a:gd name="T50" fmla="*/ 12 w 31"/>
                <a:gd name="T51" fmla="*/ 10 h 33"/>
                <a:gd name="T52" fmla="*/ 18 w 31"/>
                <a:gd name="T53" fmla="*/ 11 h 33"/>
                <a:gd name="T54" fmla="*/ 21 w 31"/>
                <a:gd name="T55" fmla="*/ 13 h 33"/>
                <a:gd name="T56" fmla="*/ 23 w 31"/>
                <a:gd name="T57" fmla="*/ 13 h 33"/>
                <a:gd name="T58" fmla="*/ 24 w 31"/>
                <a:gd name="T59" fmla="*/ 17 h 33"/>
                <a:gd name="T60" fmla="*/ 24 w 31"/>
                <a:gd name="T61" fmla="*/ 19 h 33"/>
                <a:gd name="T62" fmla="*/ 23 w 31"/>
                <a:gd name="T63" fmla="*/ 20 h 33"/>
                <a:gd name="T64" fmla="*/ 19 w 31"/>
                <a:gd name="T65" fmla="*/ 24 h 33"/>
                <a:gd name="T66" fmla="*/ 14 w 31"/>
                <a:gd name="T67" fmla="*/ 26 h 33"/>
                <a:gd name="T68" fmla="*/ 5 w 31"/>
                <a:gd name="T69" fmla="*/ 25 h 33"/>
                <a:gd name="T70" fmla="*/ 2 w 31"/>
                <a:gd name="T71" fmla="*/ 24 h 33"/>
                <a:gd name="T72" fmla="*/ 1 w 31"/>
                <a:gd name="T73" fmla="*/ 20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3"/>
                <a:gd name="T113" fmla="*/ 31 w 31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36"/>
            <p:cNvSpPr>
              <a:spLocks noEditPoints="1"/>
            </p:cNvSpPr>
            <p:nvPr/>
          </p:nvSpPr>
          <p:spPr bwMode="auto">
            <a:xfrm>
              <a:off x="5187" y="527"/>
              <a:ext cx="30" cy="42"/>
            </a:xfrm>
            <a:custGeom>
              <a:avLst/>
              <a:gdLst>
                <a:gd name="T0" fmla="*/ 22 w 38"/>
                <a:gd name="T1" fmla="*/ 40 h 53"/>
                <a:gd name="T2" fmla="*/ 9 w 38"/>
                <a:gd name="T3" fmla="*/ 36 h 53"/>
                <a:gd name="T4" fmla="*/ 0 w 38"/>
                <a:gd name="T5" fmla="*/ 42 h 53"/>
                <a:gd name="T6" fmla="*/ 17 w 38"/>
                <a:gd name="T7" fmla="*/ 15 h 53"/>
                <a:gd name="T8" fmla="*/ 17 w 38"/>
                <a:gd name="T9" fmla="*/ 31 h 53"/>
                <a:gd name="T10" fmla="*/ 12 w 38"/>
                <a:gd name="T11" fmla="*/ 21 h 53"/>
                <a:gd name="T12" fmla="*/ 17 w 38"/>
                <a:gd name="T13" fmla="*/ 31 h 53"/>
                <a:gd name="T14" fmla="*/ 8 w 38"/>
                <a:gd name="T15" fmla="*/ 5 h 53"/>
                <a:gd name="T16" fmla="*/ 10 w 38"/>
                <a:gd name="T17" fmla="*/ 1 h 53"/>
                <a:gd name="T18" fmla="*/ 14 w 38"/>
                <a:gd name="T19" fmla="*/ 1 h 53"/>
                <a:gd name="T20" fmla="*/ 20 w 38"/>
                <a:gd name="T21" fmla="*/ 2 h 53"/>
                <a:gd name="T22" fmla="*/ 20 w 38"/>
                <a:gd name="T23" fmla="*/ 2 h 53"/>
                <a:gd name="T24" fmla="*/ 21 w 38"/>
                <a:gd name="T25" fmla="*/ 1 h 53"/>
                <a:gd name="T26" fmla="*/ 21 w 38"/>
                <a:gd name="T27" fmla="*/ 0 h 53"/>
                <a:gd name="T28" fmla="*/ 23 w 38"/>
                <a:gd name="T29" fmla="*/ 2 h 53"/>
                <a:gd name="T30" fmla="*/ 21 w 38"/>
                <a:gd name="T31" fmla="*/ 5 h 53"/>
                <a:gd name="T32" fmla="*/ 21 w 38"/>
                <a:gd name="T33" fmla="*/ 5 h 53"/>
                <a:gd name="T34" fmla="*/ 20 w 38"/>
                <a:gd name="T35" fmla="*/ 6 h 53"/>
                <a:gd name="T36" fmla="*/ 17 w 38"/>
                <a:gd name="T37" fmla="*/ 6 h 53"/>
                <a:gd name="T38" fmla="*/ 14 w 38"/>
                <a:gd name="T39" fmla="*/ 5 h 53"/>
                <a:gd name="T40" fmla="*/ 12 w 38"/>
                <a:gd name="T41" fmla="*/ 5 h 53"/>
                <a:gd name="T42" fmla="*/ 11 w 38"/>
                <a:gd name="T43" fmla="*/ 5 h 53"/>
                <a:gd name="T44" fmla="*/ 8 w 38"/>
                <a:gd name="T45" fmla="*/ 6 h 53"/>
                <a:gd name="T46" fmla="*/ 20 w 38"/>
                <a:gd name="T47" fmla="*/ 7 h 53"/>
                <a:gd name="T48" fmla="*/ 20 w 38"/>
                <a:gd name="T49" fmla="*/ 9 h 53"/>
                <a:gd name="T50" fmla="*/ 18 w 38"/>
                <a:gd name="T51" fmla="*/ 10 h 53"/>
                <a:gd name="T52" fmla="*/ 17 w 38"/>
                <a:gd name="T53" fmla="*/ 12 h 53"/>
                <a:gd name="T54" fmla="*/ 16 w 38"/>
                <a:gd name="T55" fmla="*/ 13 h 53"/>
                <a:gd name="T56" fmla="*/ 13 w 38"/>
                <a:gd name="T57" fmla="*/ 14 h 53"/>
                <a:gd name="T58" fmla="*/ 11 w 38"/>
                <a:gd name="T59" fmla="*/ 14 h 53"/>
                <a:gd name="T60" fmla="*/ 10 w 38"/>
                <a:gd name="T61" fmla="*/ 13 h 53"/>
                <a:gd name="T62" fmla="*/ 8 w 38"/>
                <a:gd name="T63" fmla="*/ 13 h 53"/>
                <a:gd name="T64" fmla="*/ 6 w 38"/>
                <a:gd name="T65" fmla="*/ 12 h 53"/>
                <a:gd name="T66" fmla="*/ 5 w 38"/>
                <a:gd name="T67" fmla="*/ 10 h 53"/>
                <a:gd name="T68" fmla="*/ 4 w 38"/>
                <a:gd name="T69" fmla="*/ 9 h 53"/>
                <a:gd name="T70" fmla="*/ 9 w 38"/>
                <a:gd name="T71" fmla="*/ 9 h 53"/>
                <a:gd name="T72" fmla="*/ 11 w 38"/>
                <a:gd name="T73" fmla="*/ 10 h 53"/>
                <a:gd name="T74" fmla="*/ 13 w 38"/>
                <a:gd name="T75" fmla="*/ 10 h 53"/>
                <a:gd name="T76" fmla="*/ 14 w 38"/>
                <a:gd name="T77" fmla="*/ 9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53"/>
                <a:gd name="T119" fmla="*/ 38 w 38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37"/>
            <p:cNvSpPr>
              <a:spLocks/>
            </p:cNvSpPr>
            <p:nvPr/>
          </p:nvSpPr>
          <p:spPr bwMode="auto">
            <a:xfrm>
              <a:off x="5219" y="540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9 w 34"/>
                <a:gd name="T3" fmla="*/ 1 h 33"/>
                <a:gd name="T4" fmla="*/ 19 w 34"/>
                <a:gd name="T5" fmla="*/ 18 h 33"/>
                <a:gd name="T6" fmla="*/ 19 w 34"/>
                <a:gd name="T7" fmla="*/ 18 h 33"/>
                <a:gd name="T8" fmla="*/ 18 w 34"/>
                <a:gd name="T9" fmla="*/ 0 h 33"/>
                <a:gd name="T10" fmla="*/ 25 w 34"/>
                <a:gd name="T11" fmla="*/ 0 h 33"/>
                <a:gd name="T12" fmla="*/ 26 w 34"/>
                <a:gd name="T13" fmla="*/ 24 h 33"/>
                <a:gd name="T14" fmla="*/ 16 w 34"/>
                <a:gd name="T15" fmla="*/ 25 h 33"/>
                <a:gd name="T16" fmla="*/ 6 w 34"/>
                <a:gd name="T17" fmla="*/ 6 h 33"/>
                <a:gd name="T18" fmla="*/ 8 w 34"/>
                <a:gd name="T19" fmla="*/ 25 h 33"/>
                <a:gd name="T20" fmla="*/ 1 w 34"/>
                <a:gd name="T21" fmla="*/ 26 h 33"/>
                <a:gd name="T22" fmla="*/ 0 w 34"/>
                <a:gd name="T23" fmla="*/ 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33"/>
                <a:gd name="T38" fmla="*/ 34 w 3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38"/>
            <p:cNvSpPr>
              <a:spLocks/>
            </p:cNvSpPr>
            <p:nvPr/>
          </p:nvSpPr>
          <p:spPr bwMode="auto">
            <a:xfrm>
              <a:off x="5261" y="538"/>
              <a:ext cx="23" cy="26"/>
            </a:xfrm>
            <a:custGeom>
              <a:avLst/>
              <a:gdLst>
                <a:gd name="T0" fmla="*/ 8 w 30"/>
                <a:gd name="T1" fmla="*/ 18 h 33"/>
                <a:gd name="T2" fmla="*/ 8 w 30"/>
                <a:gd name="T3" fmla="*/ 20 h 33"/>
                <a:gd name="T4" fmla="*/ 10 w 30"/>
                <a:gd name="T5" fmla="*/ 20 h 33"/>
                <a:gd name="T6" fmla="*/ 12 w 30"/>
                <a:gd name="T7" fmla="*/ 21 h 33"/>
                <a:gd name="T8" fmla="*/ 15 w 30"/>
                <a:gd name="T9" fmla="*/ 20 h 33"/>
                <a:gd name="T10" fmla="*/ 16 w 30"/>
                <a:gd name="T11" fmla="*/ 19 h 33"/>
                <a:gd name="T12" fmla="*/ 15 w 30"/>
                <a:gd name="T13" fmla="*/ 17 h 33"/>
                <a:gd name="T14" fmla="*/ 14 w 30"/>
                <a:gd name="T15" fmla="*/ 16 h 33"/>
                <a:gd name="T16" fmla="*/ 12 w 30"/>
                <a:gd name="T17" fmla="*/ 16 h 33"/>
                <a:gd name="T18" fmla="*/ 8 w 30"/>
                <a:gd name="T19" fmla="*/ 14 h 33"/>
                <a:gd name="T20" fmla="*/ 4 w 30"/>
                <a:gd name="T21" fmla="*/ 13 h 33"/>
                <a:gd name="T22" fmla="*/ 2 w 30"/>
                <a:gd name="T23" fmla="*/ 9 h 33"/>
                <a:gd name="T24" fmla="*/ 2 w 30"/>
                <a:gd name="T25" fmla="*/ 6 h 33"/>
                <a:gd name="T26" fmla="*/ 2 w 30"/>
                <a:gd name="T27" fmla="*/ 3 h 33"/>
                <a:gd name="T28" fmla="*/ 8 w 30"/>
                <a:gd name="T29" fmla="*/ 1 h 33"/>
                <a:gd name="T30" fmla="*/ 15 w 30"/>
                <a:gd name="T31" fmla="*/ 1 h 33"/>
                <a:gd name="T32" fmla="*/ 21 w 30"/>
                <a:gd name="T33" fmla="*/ 2 h 33"/>
                <a:gd name="T34" fmla="*/ 22 w 30"/>
                <a:gd name="T35" fmla="*/ 4 h 33"/>
                <a:gd name="T36" fmla="*/ 22 w 30"/>
                <a:gd name="T37" fmla="*/ 7 h 33"/>
                <a:gd name="T38" fmla="*/ 15 w 30"/>
                <a:gd name="T39" fmla="*/ 8 h 33"/>
                <a:gd name="T40" fmla="*/ 15 w 30"/>
                <a:gd name="T41" fmla="*/ 7 h 33"/>
                <a:gd name="T42" fmla="*/ 15 w 30"/>
                <a:gd name="T43" fmla="*/ 6 h 33"/>
                <a:gd name="T44" fmla="*/ 12 w 30"/>
                <a:gd name="T45" fmla="*/ 6 h 33"/>
                <a:gd name="T46" fmla="*/ 9 w 30"/>
                <a:gd name="T47" fmla="*/ 6 h 33"/>
                <a:gd name="T48" fmla="*/ 8 w 30"/>
                <a:gd name="T49" fmla="*/ 7 h 33"/>
                <a:gd name="T50" fmla="*/ 12 w 30"/>
                <a:gd name="T51" fmla="*/ 9 h 33"/>
                <a:gd name="T52" fmla="*/ 18 w 30"/>
                <a:gd name="T53" fmla="*/ 12 h 33"/>
                <a:gd name="T54" fmla="*/ 21 w 30"/>
                <a:gd name="T55" fmla="*/ 13 h 33"/>
                <a:gd name="T56" fmla="*/ 23 w 30"/>
                <a:gd name="T57" fmla="*/ 15 h 33"/>
                <a:gd name="T58" fmla="*/ 23 w 30"/>
                <a:gd name="T59" fmla="*/ 18 h 33"/>
                <a:gd name="T60" fmla="*/ 23 w 30"/>
                <a:gd name="T61" fmla="*/ 20 h 33"/>
                <a:gd name="T62" fmla="*/ 22 w 30"/>
                <a:gd name="T63" fmla="*/ 22 h 33"/>
                <a:gd name="T64" fmla="*/ 18 w 30"/>
                <a:gd name="T65" fmla="*/ 25 h 33"/>
                <a:gd name="T66" fmla="*/ 12 w 30"/>
                <a:gd name="T67" fmla="*/ 26 h 33"/>
                <a:gd name="T68" fmla="*/ 3 w 30"/>
                <a:gd name="T69" fmla="*/ 24 h 33"/>
                <a:gd name="T70" fmla="*/ 2 w 30"/>
                <a:gd name="T71" fmla="*/ 21 h 33"/>
                <a:gd name="T72" fmla="*/ 0 w 30"/>
                <a:gd name="T73" fmla="*/ 18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3"/>
                <a:gd name="T113" fmla="*/ 30 w 30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39"/>
            <p:cNvSpPr>
              <a:spLocks noEditPoints="1"/>
            </p:cNvSpPr>
            <p:nvPr/>
          </p:nvSpPr>
          <p:spPr bwMode="auto">
            <a:xfrm>
              <a:off x="5286" y="533"/>
              <a:ext cx="30" cy="32"/>
            </a:xfrm>
            <a:custGeom>
              <a:avLst/>
              <a:gdLst>
                <a:gd name="T0" fmla="*/ 12 w 39"/>
                <a:gd name="T1" fmla="*/ 7 h 41"/>
                <a:gd name="T2" fmla="*/ 22 w 39"/>
                <a:gd name="T3" fmla="*/ 7 h 41"/>
                <a:gd name="T4" fmla="*/ 30 w 39"/>
                <a:gd name="T5" fmla="*/ 32 h 41"/>
                <a:gd name="T6" fmla="*/ 22 w 39"/>
                <a:gd name="T7" fmla="*/ 32 h 41"/>
                <a:gd name="T8" fmla="*/ 21 w 39"/>
                <a:gd name="T9" fmla="*/ 27 h 41"/>
                <a:gd name="T10" fmla="*/ 10 w 39"/>
                <a:gd name="T11" fmla="*/ 27 h 41"/>
                <a:gd name="T12" fmla="*/ 8 w 39"/>
                <a:gd name="T13" fmla="*/ 31 h 41"/>
                <a:gd name="T14" fmla="*/ 0 w 39"/>
                <a:gd name="T15" fmla="*/ 31 h 41"/>
                <a:gd name="T16" fmla="*/ 12 w 39"/>
                <a:gd name="T17" fmla="*/ 7 h 41"/>
                <a:gd name="T18" fmla="*/ 18 w 39"/>
                <a:gd name="T19" fmla="*/ 22 h 41"/>
                <a:gd name="T20" fmla="*/ 16 w 39"/>
                <a:gd name="T21" fmla="*/ 12 h 41"/>
                <a:gd name="T22" fmla="*/ 16 w 39"/>
                <a:gd name="T23" fmla="*/ 12 h 41"/>
                <a:gd name="T24" fmla="*/ 12 w 39"/>
                <a:gd name="T25" fmla="*/ 22 h 41"/>
                <a:gd name="T26" fmla="*/ 18 w 39"/>
                <a:gd name="T27" fmla="*/ 22 h 41"/>
                <a:gd name="T28" fmla="*/ 18 w 39"/>
                <a:gd name="T29" fmla="*/ 0 h 41"/>
                <a:gd name="T30" fmla="*/ 22 w 39"/>
                <a:gd name="T31" fmla="*/ 5 h 41"/>
                <a:gd name="T32" fmla="*/ 18 w 39"/>
                <a:gd name="T33" fmla="*/ 5 h 41"/>
                <a:gd name="T34" fmla="*/ 12 w 39"/>
                <a:gd name="T35" fmla="*/ 0 h 41"/>
                <a:gd name="T36" fmla="*/ 18 w 3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1"/>
                <a:gd name="T59" fmla="*/ 39 w 3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0"/>
            <p:cNvSpPr>
              <a:spLocks/>
            </p:cNvSpPr>
            <p:nvPr/>
          </p:nvSpPr>
          <p:spPr bwMode="auto">
            <a:xfrm>
              <a:off x="5319" y="541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13 w 36"/>
                <a:gd name="T3" fmla="*/ 1 h 35"/>
                <a:gd name="T4" fmla="*/ 19 w 36"/>
                <a:gd name="T5" fmla="*/ 20 h 35"/>
                <a:gd name="T6" fmla="*/ 19 w 36"/>
                <a:gd name="T7" fmla="*/ 20 h 35"/>
                <a:gd name="T8" fmla="*/ 22 w 36"/>
                <a:gd name="T9" fmla="*/ 2 h 35"/>
                <a:gd name="T10" fmla="*/ 28 w 36"/>
                <a:gd name="T11" fmla="*/ 3 h 35"/>
                <a:gd name="T12" fmla="*/ 25 w 36"/>
                <a:gd name="T13" fmla="*/ 28 h 35"/>
                <a:gd name="T14" fmla="*/ 15 w 36"/>
                <a:gd name="T15" fmla="*/ 26 h 35"/>
                <a:gd name="T16" fmla="*/ 9 w 36"/>
                <a:gd name="T17" fmla="*/ 6 h 35"/>
                <a:gd name="T18" fmla="*/ 6 w 36"/>
                <a:gd name="T19" fmla="*/ 26 h 35"/>
                <a:gd name="T20" fmla="*/ 0 w 36"/>
                <a:gd name="T21" fmla="*/ 25 h 35"/>
                <a:gd name="T22" fmla="*/ 2 w 36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5"/>
                <a:gd name="T38" fmla="*/ 36 w 3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41"/>
            <p:cNvSpPr>
              <a:spLocks/>
            </p:cNvSpPr>
            <p:nvPr/>
          </p:nvSpPr>
          <p:spPr bwMode="auto">
            <a:xfrm>
              <a:off x="5350" y="547"/>
              <a:ext cx="28" cy="26"/>
            </a:xfrm>
            <a:custGeom>
              <a:avLst/>
              <a:gdLst>
                <a:gd name="T0" fmla="*/ 21 w 35"/>
                <a:gd name="T1" fmla="*/ 8 h 34"/>
                <a:gd name="T2" fmla="*/ 19 w 35"/>
                <a:gd name="T3" fmla="*/ 6 h 34"/>
                <a:gd name="T4" fmla="*/ 18 w 35"/>
                <a:gd name="T5" fmla="*/ 5 h 34"/>
                <a:gd name="T6" fmla="*/ 14 w 35"/>
                <a:gd name="T7" fmla="*/ 5 h 34"/>
                <a:gd name="T8" fmla="*/ 12 w 35"/>
                <a:gd name="T9" fmla="*/ 6 h 34"/>
                <a:gd name="T10" fmla="*/ 10 w 35"/>
                <a:gd name="T11" fmla="*/ 8 h 34"/>
                <a:gd name="T12" fmla="*/ 8 w 35"/>
                <a:gd name="T13" fmla="*/ 11 h 34"/>
                <a:gd name="T14" fmla="*/ 8 w 35"/>
                <a:gd name="T15" fmla="*/ 13 h 34"/>
                <a:gd name="T16" fmla="*/ 8 w 35"/>
                <a:gd name="T17" fmla="*/ 15 h 34"/>
                <a:gd name="T18" fmla="*/ 8 w 35"/>
                <a:gd name="T19" fmla="*/ 16 h 34"/>
                <a:gd name="T20" fmla="*/ 9 w 35"/>
                <a:gd name="T21" fmla="*/ 18 h 34"/>
                <a:gd name="T22" fmla="*/ 11 w 35"/>
                <a:gd name="T23" fmla="*/ 20 h 34"/>
                <a:gd name="T24" fmla="*/ 13 w 35"/>
                <a:gd name="T25" fmla="*/ 21 h 34"/>
                <a:gd name="T26" fmla="*/ 16 w 35"/>
                <a:gd name="T27" fmla="*/ 21 h 34"/>
                <a:gd name="T28" fmla="*/ 18 w 35"/>
                <a:gd name="T29" fmla="*/ 21 h 34"/>
                <a:gd name="T30" fmla="*/ 18 w 35"/>
                <a:gd name="T31" fmla="*/ 21 h 34"/>
                <a:gd name="T32" fmla="*/ 14 w 35"/>
                <a:gd name="T33" fmla="*/ 16 h 34"/>
                <a:gd name="T34" fmla="*/ 27 w 35"/>
                <a:gd name="T35" fmla="*/ 14 h 34"/>
                <a:gd name="T36" fmla="*/ 21 w 35"/>
                <a:gd name="T37" fmla="*/ 26 h 34"/>
                <a:gd name="T38" fmla="*/ 15 w 35"/>
                <a:gd name="T39" fmla="*/ 25 h 34"/>
                <a:gd name="T40" fmla="*/ 12 w 35"/>
                <a:gd name="T41" fmla="*/ 25 h 34"/>
                <a:gd name="T42" fmla="*/ 9 w 35"/>
                <a:gd name="T43" fmla="*/ 24 h 34"/>
                <a:gd name="T44" fmla="*/ 6 w 35"/>
                <a:gd name="T45" fmla="*/ 23 h 34"/>
                <a:gd name="T46" fmla="*/ 2 w 35"/>
                <a:gd name="T47" fmla="*/ 20 h 34"/>
                <a:gd name="T48" fmla="*/ 0 w 35"/>
                <a:gd name="T49" fmla="*/ 16 h 34"/>
                <a:gd name="T50" fmla="*/ 0 w 35"/>
                <a:gd name="T51" fmla="*/ 12 h 34"/>
                <a:gd name="T52" fmla="*/ 1 w 35"/>
                <a:gd name="T53" fmla="*/ 8 h 34"/>
                <a:gd name="T54" fmla="*/ 3 w 35"/>
                <a:gd name="T55" fmla="*/ 5 h 34"/>
                <a:gd name="T56" fmla="*/ 8 w 35"/>
                <a:gd name="T57" fmla="*/ 1 h 34"/>
                <a:gd name="T58" fmla="*/ 14 w 35"/>
                <a:gd name="T59" fmla="*/ 0 h 34"/>
                <a:gd name="T60" fmla="*/ 20 w 35"/>
                <a:gd name="T61" fmla="*/ 1 h 34"/>
                <a:gd name="T62" fmla="*/ 25 w 35"/>
                <a:gd name="T63" fmla="*/ 3 h 34"/>
                <a:gd name="T64" fmla="*/ 27 w 35"/>
                <a:gd name="T65" fmla="*/ 5 h 34"/>
                <a:gd name="T66" fmla="*/ 28 w 35"/>
                <a:gd name="T67" fmla="*/ 9 h 34"/>
                <a:gd name="T68" fmla="*/ 21 w 35"/>
                <a:gd name="T69" fmla="*/ 9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4"/>
                <a:gd name="T107" fmla="*/ 35 w 3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0" name="Picture 47" descr="muaxua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1025" y="2873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8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9" descr="blumen-pflanzen0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0" descr="blumen-pflanzen0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1" descr="blumen-pflanzen0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2" descr="blumen-pflanzen0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5" descr="muaxua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3825" y="34067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56" descr="muaxua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5625" y="50831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57" descr="muaxua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9625" y="44735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8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9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60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61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66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59105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64" descr="hoa h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65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67" descr="hoa h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68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70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em yeu truong em (cat 1 loi)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8284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4" fill="hold"/>
                                        <p:tgtEl>
                                          <p:spTgt spid="6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duong phan c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24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Hoạt động 1</a:t>
            </a:r>
            <a:endParaRPr lang="en-US" sz="3600" b="1" kern="1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076" name="Picture 6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5624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953000"/>
            <a:ext cx="60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95400" y="2209800"/>
            <a:ext cx="6019800" cy="685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Sơ kết thi đua tuần 20</a:t>
            </a:r>
          </a:p>
        </p:txBody>
      </p:sp>
      <p:pic>
        <p:nvPicPr>
          <p:cNvPr id="3081" name="Picture 22" descr="duck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1582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catanim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38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2286000"/>
            <a:ext cx="6019800" cy="6858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KẾ HOẠCH TUẦN 21</a:t>
            </a:r>
            <a:r>
              <a:rPr lang="en-US" sz="4000" b="1">
                <a:solidFill>
                  <a:schemeClr val="bg1"/>
                </a:solidFill>
                <a:latin typeface=".VnAvantH" pitchFamily="34" charset="0"/>
              </a:rPr>
              <a:t> </a:t>
            </a:r>
          </a:p>
        </p:txBody>
      </p:sp>
      <p:pic>
        <p:nvPicPr>
          <p:cNvPr id="4100" name="Picture 13" descr="duong phan c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24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Hoạt động 2</a:t>
            </a:r>
            <a:endParaRPr lang="en-US" sz="3600" b="1" kern="1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4103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5624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953000"/>
            <a:ext cx="60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40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5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52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7" name="Picture 9" descr="khu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5FF21"/>
              </a:gs>
              <a:gs pos="50000">
                <a:schemeClr val="bg1"/>
              </a:gs>
              <a:gs pos="100000">
                <a:srgbClr val="C5FF2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5123" name="Picture 13" descr="duong phan c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24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Hoạt động 3</a:t>
            </a:r>
            <a:endParaRPr lang="en-US" sz="3600" b="1" kern="1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828800" y="2514600"/>
            <a:ext cx="5943600" cy="7588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i="1" smtClean="0">
                <a:solidFill>
                  <a:srgbClr val="0000CC"/>
                </a:solidFill>
              </a:rPr>
              <a:t>Sinh hoạt theo chủ đề</a:t>
            </a:r>
          </a:p>
        </p:txBody>
      </p:sp>
      <p:pic>
        <p:nvPicPr>
          <p:cNvPr id="5126" name="Picture 15" descr="cartoon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133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3267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837&quot;&gt;&lt;/object&gt;&lt;object type=&quot;2&quot; unique_id=&quot;10838&quot;&gt;&lt;object type=&quot;3&quot; unique_id=&quot;10839&quot;&gt;&lt;property id=&quot;20148&quot; value=&quot;5&quot;/&gt;&lt;property id=&quot;20300&quot; value=&quot;Slide 1&quot;/&gt;&lt;property id=&quot;20307&quot; value=&quot;257&quot;/&gt;&lt;/object&gt;&lt;object type=&quot;3&quot; unique_id=&quot;10840&quot;&gt;&lt;property id=&quot;20148&quot; value=&quot;5&quot;/&gt;&lt;property id=&quot;20300&quot; value=&quot;Slide 2&quot;/&gt;&lt;property id=&quot;20307&quot; value=&quot;258&quot;/&gt;&lt;/object&gt;&lt;object type=&quot;3&quot; unique_id=&quot;10841&quot;&gt;&lt;property id=&quot;20148&quot; value=&quot;5&quot;/&gt;&lt;property id=&quot;20300&quot; value=&quot;Slide 3&quot;/&gt;&lt;property id=&quot;20307&quot; value=&quot;259&quot;/&gt;&lt;/object&gt;&lt;object type=&quot;3&quot; unique_id=&quot;10842&quot;&gt;&lt;property id=&quot;20148&quot; value=&quot;5&quot;/&gt;&lt;property id=&quot;20300&quot; value=&quot;Slide 4&quot;/&gt;&lt;property id=&quot;20307&quot; value=&quot;260&quot;/&gt;&lt;/object&gt;&lt;object type=&quot;3&quot; unique_id=&quot;10843&quot;&gt;&lt;property id=&quot;20148&quot; value=&quot;5&quot;/&gt;&lt;property id=&quot;20300&quot; value=&quot;Slide 5&quot;/&gt;&lt;property id=&quot;20307&quot; value=&quot;261&quot;/&gt;&lt;/object&gt;&lt;object type=&quot;3&quot; unique_id=&quot;10844&quot;&gt;&lt;property id=&quot;20148&quot; value=&quot;5&quot;/&gt;&lt;property id=&quot;20300&quot; value=&quot;Slide 6&quot;/&gt;&lt;property id=&quot;20307&quot; value=&quot;263&quot;/&gt;&lt;/object&gt;&lt;object type=&quot;3&quot; unique_id=&quot;10845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Thuy\Desktop\anh tư lieu\LopChungMinhRatVui-HopCa_uc84.mp3"/>
  <p:tag name="PPSNARRATION" val="1,31154836,C:\Users\Thuy\Desktop\sinh hoạt lớp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31154836,C:\Users\Thuy\Desktop\sinh hoạt lớp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31154836,C:\Users\Thuy\Desktop\sinh hoạt lớp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31154836,C:\Users\Thuy\Desktop\sinh hoạt lớp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31154836,C:\Users\Thuy\Desktop\sinh hoạt lớp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Office PowerPoint</Application>
  <PresentationFormat>On-screen Show (4:3)</PresentationFormat>
  <Paragraphs>11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2</cp:revision>
  <dcterms:created xsi:type="dcterms:W3CDTF">2020-08-26T09:21:16Z</dcterms:created>
  <dcterms:modified xsi:type="dcterms:W3CDTF">2020-08-28T08:25:37Z</dcterms:modified>
</cp:coreProperties>
</file>