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2"/>
  </p:notesMasterIdLst>
  <p:sldIdLst>
    <p:sldId id="256" r:id="rId2"/>
    <p:sldId id="259" r:id="rId3"/>
    <p:sldId id="261" r:id="rId4"/>
    <p:sldId id="262" r:id="rId5"/>
    <p:sldId id="264" r:id="rId6"/>
    <p:sldId id="265" r:id="rId7"/>
    <p:sldId id="267" r:id="rId8"/>
    <p:sldId id="269" r:id="rId9"/>
    <p:sldId id="272" r:id="rId10"/>
    <p:sldId id="270" r:id="rId11"/>
  </p:sldIdLst>
  <p:sldSz cx="12192000" cy="6858000"/>
  <p:notesSz cx="6858000" cy="9144000"/>
  <p:embeddedFontLst>
    <p:embeddedFont>
      <p:font typeface="Cambria" panose="02040503050406030204" pitchFamily="18" charset="0"/>
      <p:regular r:id="rId13"/>
      <p:bold r:id="rId14"/>
      <p:italic r:id="rId15"/>
      <p:boldItalic r:id="rId16"/>
    </p:embeddedFont>
    <p:embeddedFont>
      <p:font typeface="Calibri" panose="020F0502020204030204" pitchFamily="34" charset="0"/>
      <p:regular r:id="rId17"/>
      <p:bold r:id="rId18"/>
      <p:italic r:id="rId19"/>
      <p:boldItalic r:id="rId20"/>
    </p:embeddedFont>
    <p:embeddedFont>
      <p:font typeface="Calibri Light" panose="020F0302020204030204" pitchFamily="34" charset="0"/>
      <p:regular r:id="rId21"/>
      <p:italic r:id="rId22"/>
    </p:embeddedFont>
    <p:embeddedFont>
      <p:font typeface="#9Slide07 HoneyCream" panose="020B0604020202020204" charset="0"/>
      <p:regular r:id="rId23"/>
    </p:embeddedFont>
  </p:embeddedFontLst>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A786"/>
    <a:srgbClr val="2D5544"/>
    <a:srgbClr val="A0CDBA"/>
    <a:srgbClr val="F2B800"/>
    <a:srgbClr val="FFFFFF"/>
    <a:srgbClr val="396B56"/>
    <a:srgbClr val="E6E6E6"/>
    <a:srgbClr val="FFFF01"/>
    <a:srgbClr val="0CAEB0"/>
    <a:srgbClr val="037B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70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7F5109-E429-4385-8067-17FAE0D6ED58}" type="datetimeFigureOut">
              <a:rPr lang="en-GB" smtClean="0"/>
              <a:t>15/10/2024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839AC3-BF08-4708-8370-244ACBA70BD8}" type="slidenum">
              <a:rPr lang="en-GB" smtClean="0"/>
              <a:t>‹#›</a:t>
            </a:fld>
            <a:endParaRPr lang="en-GB"/>
          </a:p>
        </p:txBody>
      </p:sp>
    </p:spTree>
    <p:extLst>
      <p:ext uri="{BB962C8B-B14F-4D97-AF65-F5344CB8AC3E}">
        <p14:creationId xmlns:p14="http://schemas.microsoft.com/office/powerpoint/2010/main" val="94027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Gv</a:t>
            </a:r>
            <a:r>
              <a:rPr lang="en-GB" dirty="0" smtClean="0"/>
              <a:t> </a:t>
            </a:r>
            <a:r>
              <a:rPr lang="en-GB" dirty="0" err="1" smtClean="0"/>
              <a:t>gọi</a:t>
            </a:r>
            <a:r>
              <a:rPr lang="en-GB" baseline="0" dirty="0" smtClean="0"/>
              <a:t> HS </a:t>
            </a:r>
            <a:r>
              <a:rPr lang="en-GB" baseline="0" dirty="0" err="1" smtClean="0"/>
              <a:t>đọc</a:t>
            </a:r>
            <a:r>
              <a:rPr lang="en-GB" baseline="0" dirty="0" smtClean="0"/>
              <a:t> </a:t>
            </a:r>
            <a:r>
              <a:rPr lang="en-GB" baseline="0" dirty="0" err="1" smtClean="0"/>
              <a:t>đơn</a:t>
            </a:r>
            <a:r>
              <a:rPr lang="en-GB" baseline="0" dirty="0" smtClean="0"/>
              <a:t> </a:t>
            </a:r>
            <a:r>
              <a:rPr lang="en-GB" baseline="0" dirty="0" err="1" smtClean="0"/>
              <a:t>của</a:t>
            </a:r>
            <a:r>
              <a:rPr lang="en-GB" baseline="0" dirty="0" smtClean="0"/>
              <a:t> </a:t>
            </a:r>
            <a:r>
              <a:rPr lang="en-GB" baseline="0" dirty="0" err="1" smtClean="0"/>
              <a:t>mình</a:t>
            </a:r>
            <a:r>
              <a:rPr lang="en-GB" baseline="0" dirty="0" smtClean="0"/>
              <a:t> </a:t>
            </a:r>
            <a:r>
              <a:rPr lang="en-GB" baseline="0" dirty="0" err="1" smtClean="0"/>
              <a:t>trước</a:t>
            </a:r>
            <a:r>
              <a:rPr lang="en-GB" baseline="0" dirty="0" smtClean="0"/>
              <a:t> </a:t>
            </a:r>
            <a:r>
              <a:rPr lang="en-GB" baseline="0" dirty="0" err="1" smtClean="0"/>
              <a:t>lớp</a:t>
            </a:r>
            <a:endParaRPr lang="en-GB" dirty="0"/>
          </a:p>
        </p:txBody>
      </p:sp>
      <p:sp>
        <p:nvSpPr>
          <p:cNvPr id="4" name="Slide Number Placeholder 3"/>
          <p:cNvSpPr>
            <a:spLocks noGrp="1"/>
          </p:cNvSpPr>
          <p:nvPr>
            <p:ph type="sldNum" sz="quarter" idx="10"/>
          </p:nvPr>
        </p:nvSpPr>
        <p:spPr/>
        <p:txBody>
          <a:bodyPr/>
          <a:lstStyle/>
          <a:p>
            <a:fld id="{50839AC3-BF08-4708-8370-244ACBA70BD8}" type="slidenum">
              <a:rPr lang="en-GB" smtClean="0"/>
              <a:t>6</a:t>
            </a:fld>
            <a:endParaRPr lang="en-GB"/>
          </a:p>
        </p:txBody>
      </p:sp>
    </p:spTree>
    <p:extLst>
      <p:ext uri="{BB962C8B-B14F-4D97-AF65-F5344CB8AC3E}">
        <p14:creationId xmlns:p14="http://schemas.microsoft.com/office/powerpoint/2010/main" val="2824335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Nhấn</a:t>
            </a:r>
            <a:r>
              <a:rPr lang="en-GB" baseline="0" dirty="0" smtClean="0"/>
              <a:t> </a:t>
            </a:r>
            <a:r>
              <a:rPr lang="en-GB" baseline="0" dirty="0" err="1" smtClean="0"/>
              <a:t>vào</a:t>
            </a:r>
            <a:r>
              <a:rPr lang="en-GB" baseline="0" dirty="0" smtClean="0"/>
              <a:t> </a:t>
            </a:r>
            <a:r>
              <a:rPr lang="en-GB" baseline="0" dirty="0" err="1" smtClean="0"/>
              <a:t>dòng</a:t>
            </a:r>
            <a:r>
              <a:rPr lang="en-GB" baseline="0" dirty="0" smtClean="0"/>
              <a:t> </a:t>
            </a:r>
            <a:r>
              <a:rPr lang="en-GB" baseline="0" dirty="0" err="1" smtClean="0"/>
              <a:t>chữ</a:t>
            </a:r>
            <a:r>
              <a:rPr lang="en-GB" baseline="0" dirty="0" smtClean="0"/>
              <a:t> </a:t>
            </a:r>
            <a:r>
              <a:rPr lang="en-GB" baseline="0" dirty="0" err="1" smtClean="0"/>
              <a:t>Em</a:t>
            </a:r>
            <a:r>
              <a:rPr lang="en-GB" baseline="0" dirty="0" smtClean="0"/>
              <a:t> </a:t>
            </a:r>
            <a:r>
              <a:rPr lang="en-GB" baseline="0" dirty="0" err="1" smtClean="0"/>
              <a:t>là</a:t>
            </a:r>
            <a:r>
              <a:rPr lang="en-GB" baseline="0" dirty="0" smtClean="0"/>
              <a:t> </a:t>
            </a:r>
            <a:r>
              <a:rPr lang="en-GB" baseline="0" dirty="0" err="1" smtClean="0"/>
              <a:t>đội</a:t>
            </a:r>
            <a:r>
              <a:rPr lang="en-GB" baseline="0" dirty="0" smtClean="0"/>
              <a:t> </a:t>
            </a:r>
            <a:r>
              <a:rPr lang="en-GB" baseline="0" dirty="0" err="1" smtClean="0"/>
              <a:t>viên</a:t>
            </a:r>
            <a:r>
              <a:rPr lang="en-GB" baseline="0" dirty="0" smtClean="0"/>
              <a:t> </a:t>
            </a:r>
            <a:r>
              <a:rPr lang="en-GB" baseline="0" dirty="0" err="1" smtClean="0"/>
              <a:t>để</a:t>
            </a:r>
            <a:r>
              <a:rPr lang="en-GB" baseline="0" dirty="0" smtClean="0"/>
              <a:t> </a:t>
            </a:r>
            <a:r>
              <a:rPr lang="en-GB" baseline="0" dirty="0" err="1" smtClean="0"/>
              <a:t>đến</a:t>
            </a:r>
            <a:r>
              <a:rPr lang="en-GB" baseline="0" dirty="0" smtClean="0"/>
              <a:t> slide </a:t>
            </a:r>
            <a:r>
              <a:rPr lang="en-GB" baseline="0" dirty="0" err="1" smtClean="0"/>
              <a:t>dặn</a:t>
            </a:r>
            <a:r>
              <a:rPr lang="en-GB" baseline="0" dirty="0" smtClean="0"/>
              <a:t> </a:t>
            </a:r>
            <a:r>
              <a:rPr lang="en-GB" baseline="0" dirty="0" err="1" smtClean="0"/>
              <a:t>dò</a:t>
            </a:r>
            <a:endParaRPr lang="en-GB" dirty="0"/>
          </a:p>
        </p:txBody>
      </p:sp>
      <p:sp>
        <p:nvSpPr>
          <p:cNvPr id="4" name="Slide Number Placeholder 3"/>
          <p:cNvSpPr>
            <a:spLocks noGrp="1"/>
          </p:cNvSpPr>
          <p:nvPr>
            <p:ph type="sldNum" sz="quarter" idx="10"/>
          </p:nvPr>
        </p:nvSpPr>
        <p:spPr/>
        <p:txBody>
          <a:bodyPr/>
          <a:lstStyle/>
          <a:p>
            <a:fld id="{50839AC3-BF08-4708-8370-244ACBA70BD8}" type="slidenum">
              <a:rPr lang="en-GB" smtClean="0"/>
              <a:t>7</a:t>
            </a:fld>
            <a:endParaRPr lang="en-GB"/>
          </a:p>
        </p:txBody>
      </p:sp>
    </p:spTree>
    <p:extLst>
      <p:ext uri="{BB962C8B-B14F-4D97-AF65-F5344CB8AC3E}">
        <p14:creationId xmlns:p14="http://schemas.microsoft.com/office/powerpoint/2010/main" val="3445382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Nhấn</a:t>
            </a:r>
            <a:r>
              <a:rPr lang="en-US" dirty="0"/>
              <a:t> </a:t>
            </a:r>
            <a:r>
              <a:rPr lang="en-US" dirty="0" err="1"/>
              <a:t>vào</a:t>
            </a:r>
            <a:r>
              <a:rPr lang="en-US" dirty="0"/>
              <a:t> </a:t>
            </a:r>
            <a:r>
              <a:rPr lang="en-US" dirty="0" err="1" smtClean="0"/>
              <a:t>huy</a:t>
            </a:r>
            <a:r>
              <a:rPr lang="en-US" dirty="0" smtClean="0"/>
              <a:t> </a:t>
            </a:r>
            <a:r>
              <a:rPr lang="en-US" dirty="0" err="1" smtClean="0"/>
              <a:t>hiệu</a:t>
            </a:r>
            <a:r>
              <a:rPr lang="en-US" baseline="0" dirty="0" smtClean="0"/>
              <a:t> </a:t>
            </a:r>
            <a:r>
              <a:rPr lang="en-US" baseline="0" dirty="0" err="1" smtClean="0"/>
              <a:t>Đội</a:t>
            </a:r>
            <a:r>
              <a:rPr lang="en-US" baseline="0" dirty="0" smtClean="0"/>
              <a:t> </a:t>
            </a:r>
            <a:r>
              <a:rPr lang="en-US" baseline="0" dirty="0" err="1" smtClean="0"/>
              <a:t>để</a:t>
            </a:r>
            <a:r>
              <a:rPr lang="en-US" baseline="0" dirty="0" smtClean="0"/>
              <a:t> quay </a:t>
            </a:r>
            <a:r>
              <a:rPr lang="en-US" baseline="0" dirty="0" err="1" smtClean="0"/>
              <a:t>trở</a:t>
            </a:r>
            <a:r>
              <a:rPr lang="en-US" baseline="0" dirty="0" smtClean="0"/>
              <a:t> </a:t>
            </a:r>
            <a:r>
              <a:rPr lang="en-US" baseline="0" dirty="0" err="1" smtClean="0"/>
              <a:t>lại</a:t>
            </a:r>
            <a:endParaRPr lang="en-US" dirty="0"/>
          </a:p>
        </p:txBody>
      </p:sp>
    </p:spTree>
    <p:extLst>
      <p:ext uri="{BB962C8B-B14F-4D97-AF65-F5344CB8AC3E}">
        <p14:creationId xmlns:p14="http://schemas.microsoft.com/office/powerpoint/2010/main" val="299389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smtClean="0"/>
              <a:t>Nhấn</a:t>
            </a:r>
            <a:r>
              <a:rPr lang="en-US" dirty="0" smtClean="0"/>
              <a:t> </a:t>
            </a:r>
            <a:r>
              <a:rPr lang="en-US" dirty="0" err="1" smtClean="0"/>
              <a:t>vào</a:t>
            </a:r>
            <a:r>
              <a:rPr lang="en-US" dirty="0" smtClean="0"/>
              <a:t> </a:t>
            </a:r>
            <a:r>
              <a:rPr lang="en-US" dirty="0" err="1" smtClean="0"/>
              <a:t>huy</a:t>
            </a:r>
            <a:r>
              <a:rPr lang="en-US" dirty="0" smtClean="0"/>
              <a:t> </a:t>
            </a:r>
            <a:r>
              <a:rPr lang="en-US" dirty="0" err="1" smtClean="0"/>
              <a:t>hiệu</a:t>
            </a:r>
            <a:r>
              <a:rPr lang="en-US" baseline="0" dirty="0" smtClean="0"/>
              <a:t> </a:t>
            </a:r>
            <a:r>
              <a:rPr lang="en-US" baseline="0" dirty="0" err="1" smtClean="0"/>
              <a:t>Đội</a:t>
            </a:r>
            <a:r>
              <a:rPr lang="en-US" baseline="0" dirty="0" smtClean="0"/>
              <a:t> </a:t>
            </a:r>
            <a:r>
              <a:rPr lang="en-US" baseline="0" dirty="0" err="1" smtClean="0"/>
              <a:t>để</a:t>
            </a:r>
            <a:r>
              <a:rPr lang="en-US" baseline="0" dirty="0" smtClean="0"/>
              <a:t> quay </a:t>
            </a:r>
            <a:r>
              <a:rPr lang="en-US" baseline="0" dirty="0" err="1" smtClean="0"/>
              <a:t>trở</a:t>
            </a:r>
            <a:r>
              <a:rPr lang="en-US" baseline="0" dirty="0" smtClean="0"/>
              <a:t> </a:t>
            </a:r>
            <a:r>
              <a:rPr lang="en-US" baseline="0" dirty="0" err="1" smtClean="0"/>
              <a:t>lại</a:t>
            </a:r>
            <a:endParaRPr lang="en-US" dirty="0"/>
          </a:p>
        </p:txBody>
      </p:sp>
    </p:spTree>
    <p:extLst>
      <p:ext uri="{BB962C8B-B14F-4D97-AF65-F5344CB8AC3E}">
        <p14:creationId xmlns:p14="http://schemas.microsoft.com/office/powerpoint/2010/main" val="326040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smtClean="0"/>
              <a:t>Nhấn</a:t>
            </a:r>
            <a:r>
              <a:rPr lang="en-US" dirty="0" smtClean="0"/>
              <a:t> </a:t>
            </a:r>
            <a:r>
              <a:rPr lang="en-US" dirty="0" err="1" smtClean="0"/>
              <a:t>vào</a:t>
            </a:r>
            <a:r>
              <a:rPr lang="en-US" dirty="0" smtClean="0"/>
              <a:t> </a:t>
            </a:r>
            <a:r>
              <a:rPr lang="en-US" dirty="0" err="1" smtClean="0"/>
              <a:t>huy</a:t>
            </a:r>
            <a:r>
              <a:rPr lang="en-US" dirty="0" smtClean="0"/>
              <a:t> </a:t>
            </a:r>
            <a:r>
              <a:rPr lang="en-US" dirty="0" err="1" smtClean="0"/>
              <a:t>hiệu</a:t>
            </a:r>
            <a:r>
              <a:rPr lang="en-US" baseline="0" dirty="0" smtClean="0"/>
              <a:t> </a:t>
            </a:r>
            <a:r>
              <a:rPr lang="en-US" baseline="0" dirty="0" err="1" smtClean="0"/>
              <a:t>Đội</a:t>
            </a:r>
            <a:r>
              <a:rPr lang="en-US" baseline="0" dirty="0" smtClean="0"/>
              <a:t> </a:t>
            </a:r>
            <a:r>
              <a:rPr lang="en-US" baseline="0" dirty="0" err="1" smtClean="0"/>
              <a:t>để</a:t>
            </a:r>
            <a:r>
              <a:rPr lang="en-US" baseline="0" dirty="0" smtClean="0"/>
              <a:t> quay </a:t>
            </a:r>
            <a:r>
              <a:rPr lang="en-US" baseline="0" dirty="0" err="1" smtClean="0"/>
              <a:t>trở</a:t>
            </a:r>
            <a:r>
              <a:rPr lang="en-US" baseline="0" dirty="0" smtClean="0"/>
              <a:t> </a:t>
            </a:r>
            <a:r>
              <a:rPr lang="en-US" baseline="0" dirty="0" err="1" smtClean="0"/>
              <a:t>lại</a:t>
            </a:r>
            <a:endParaRPr lang="en-US" dirty="0"/>
          </a:p>
        </p:txBody>
      </p:sp>
    </p:spTree>
    <p:extLst>
      <p:ext uri="{BB962C8B-B14F-4D97-AF65-F5344CB8AC3E}">
        <p14:creationId xmlns:p14="http://schemas.microsoft.com/office/powerpoint/2010/main" val="3357655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C87BCEB-9A9A-490B-8811-E2054DF56AAB}" type="datetimeFigureOut">
              <a:rPr lang="en-GB" smtClean="0"/>
              <a:t>15/10/2024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ABBD23-5CE9-4CA3-89DD-6A594E4EDC02}" type="slidenum">
              <a:rPr lang="en-GB" smtClean="0"/>
              <a:t>‹#›</a:t>
            </a:fld>
            <a:endParaRPr lang="en-GB"/>
          </a:p>
        </p:txBody>
      </p:sp>
    </p:spTree>
    <p:extLst>
      <p:ext uri="{BB962C8B-B14F-4D97-AF65-F5344CB8AC3E}">
        <p14:creationId xmlns:p14="http://schemas.microsoft.com/office/powerpoint/2010/main" val="160096582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C87BCEB-9A9A-490B-8811-E2054DF56AAB}" type="datetimeFigureOut">
              <a:rPr lang="en-GB" smtClean="0"/>
              <a:t>15/10/2024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ABBD23-5CE9-4CA3-89DD-6A594E4EDC02}" type="slidenum">
              <a:rPr lang="en-GB" smtClean="0"/>
              <a:t>‹#›</a:t>
            </a:fld>
            <a:endParaRPr lang="en-GB"/>
          </a:p>
        </p:txBody>
      </p:sp>
    </p:spTree>
    <p:extLst>
      <p:ext uri="{BB962C8B-B14F-4D97-AF65-F5344CB8AC3E}">
        <p14:creationId xmlns:p14="http://schemas.microsoft.com/office/powerpoint/2010/main" val="423309634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C87BCEB-9A9A-490B-8811-E2054DF56AAB}" type="datetimeFigureOut">
              <a:rPr lang="en-GB" smtClean="0"/>
              <a:t>15/10/2024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ABBD23-5CE9-4CA3-89DD-6A594E4EDC02}" type="slidenum">
              <a:rPr lang="en-GB" smtClean="0"/>
              <a:t>‹#›</a:t>
            </a:fld>
            <a:endParaRPr lang="en-GB"/>
          </a:p>
        </p:txBody>
      </p:sp>
    </p:spTree>
    <p:extLst>
      <p:ext uri="{BB962C8B-B14F-4D97-AF65-F5344CB8AC3E}">
        <p14:creationId xmlns:p14="http://schemas.microsoft.com/office/powerpoint/2010/main" val="322514616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C87BCEB-9A9A-490B-8811-E2054DF56AAB}" type="datetimeFigureOut">
              <a:rPr lang="en-GB" smtClean="0"/>
              <a:t>15/10/2024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ABBD23-5CE9-4CA3-89DD-6A594E4EDC02}" type="slidenum">
              <a:rPr lang="en-GB" smtClean="0"/>
              <a:t>‹#›</a:t>
            </a:fld>
            <a:endParaRPr lang="en-GB"/>
          </a:p>
        </p:txBody>
      </p:sp>
    </p:spTree>
    <p:extLst>
      <p:ext uri="{BB962C8B-B14F-4D97-AF65-F5344CB8AC3E}">
        <p14:creationId xmlns:p14="http://schemas.microsoft.com/office/powerpoint/2010/main" val="273769925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C87BCEB-9A9A-490B-8811-E2054DF56AAB}" type="datetimeFigureOut">
              <a:rPr lang="en-GB" smtClean="0"/>
              <a:t>15/10/2024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ABBD23-5CE9-4CA3-89DD-6A594E4EDC02}" type="slidenum">
              <a:rPr lang="en-GB" smtClean="0"/>
              <a:t>‹#›</a:t>
            </a:fld>
            <a:endParaRPr lang="en-GB"/>
          </a:p>
        </p:txBody>
      </p:sp>
    </p:spTree>
    <p:extLst>
      <p:ext uri="{BB962C8B-B14F-4D97-AF65-F5344CB8AC3E}">
        <p14:creationId xmlns:p14="http://schemas.microsoft.com/office/powerpoint/2010/main" val="68838100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C87BCEB-9A9A-490B-8811-E2054DF56AAB}" type="datetimeFigureOut">
              <a:rPr lang="en-GB" smtClean="0"/>
              <a:t>15/10/2024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ABBD23-5CE9-4CA3-89DD-6A594E4EDC02}" type="slidenum">
              <a:rPr lang="en-GB" smtClean="0"/>
              <a:t>‹#›</a:t>
            </a:fld>
            <a:endParaRPr lang="en-GB"/>
          </a:p>
        </p:txBody>
      </p:sp>
    </p:spTree>
    <p:extLst>
      <p:ext uri="{BB962C8B-B14F-4D97-AF65-F5344CB8AC3E}">
        <p14:creationId xmlns:p14="http://schemas.microsoft.com/office/powerpoint/2010/main" val="379792311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C87BCEB-9A9A-490B-8811-E2054DF56AAB}" type="datetimeFigureOut">
              <a:rPr lang="en-GB" smtClean="0"/>
              <a:t>15/10/2024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ABBD23-5CE9-4CA3-89DD-6A594E4EDC02}" type="slidenum">
              <a:rPr lang="en-GB" smtClean="0"/>
              <a:t>‹#›</a:t>
            </a:fld>
            <a:endParaRPr lang="en-GB"/>
          </a:p>
        </p:txBody>
      </p:sp>
    </p:spTree>
    <p:extLst>
      <p:ext uri="{BB962C8B-B14F-4D97-AF65-F5344CB8AC3E}">
        <p14:creationId xmlns:p14="http://schemas.microsoft.com/office/powerpoint/2010/main" val="315145372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C87BCEB-9A9A-490B-8811-E2054DF56AAB}" type="datetimeFigureOut">
              <a:rPr lang="en-GB" smtClean="0"/>
              <a:t>15/10/2024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7ABBD23-5CE9-4CA3-89DD-6A594E4EDC02}" type="slidenum">
              <a:rPr lang="en-GB" smtClean="0"/>
              <a:t>‹#›</a:t>
            </a:fld>
            <a:endParaRPr lang="en-GB"/>
          </a:p>
        </p:txBody>
      </p:sp>
    </p:spTree>
    <p:extLst>
      <p:ext uri="{BB962C8B-B14F-4D97-AF65-F5344CB8AC3E}">
        <p14:creationId xmlns:p14="http://schemas.microsoft.com/office/powerpoint/2010/main" val="148855306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C87BCEB-9A9A-490B-8811-E2054DF56AAB}" type="datetimeFigureOut">
              <a:rPr lang="en-GB" smtClean="0"/>
              <a:t>15/10/2024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7ABBD23-5CE9-4CA3-89DD-6A594E4EDC02}" type="slidenum">
              <a:rPr lang="en-GB" smtClean="0"/>
              <a:t>‹#›</a:t>
            </a:fld>
            <a:endParaRPr lang="en-GB"/>
          </a:p>
        </p:txBody>
      </p:sp>
    </p:spTree>
    <p:extLst>
      <p:ext uri="{BB962C8B-B14F-4D97-AF65-F5344CB8AC3E}">
        <p14:creationId xmlns:p14="http://schemas.microsoft.com/office/powerpoint/2010/main" val="309683706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C87BCEB-9A9A-490B-8811-E2054DF56AAB}" type="datetimeFigureOut">
              <a:rPr lang="en-GB" smtClean="0"/>
              <a:t>15/10/2024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7ABBD23-5CE9-4CA3-89DD-6A594E4EDC02}" type="slidenum">
              <a:rPr lang="en-GB" smtClean="0"/>
              <a:t>‹#›</a:t>
            </a:fld>
            <a:endParaRPr lang="en-GB"/>
          </a:p>
        </p:txBody>
      </p:sp>
    </p:spTree>
    <p:extLst>
      <p:ext uri="{BB962C8B-B14F-4D97-AF65-F5344CB8AC3E}">
        <p14:creationId xmlns:p14="http://schemas.microsoft.com/office/powerpoint/2010/main" val="232908218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C87BCEB-9A9A-490B-8811-E2054DF56AAB}" type="datetimeFigureOut">
              <a:rPr lang="en-GB" smtClean="0"/>
              <a:t>15/10/2024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7ABBD23-5CE9-4CA3-89DD-6A594E4EDC02}" type="slidenum">
              <a:rPr lang="en-GB" smtClean="0"/>
              <a:t>‹#›</a:t>
            </a:fld>
            <a:endParaRPr lang="en-GB"/>
          </a:p>
        </p:txBody>
      </p:sp>
    </p:spTree>
    <p:extLst>
      <p:ext uri="{BB962C8B-B14F-4D97-AF65-F5344CB8AC3E}">
        <p14:creationId xmlns:p14="http://schemas.microsoft.com/office/powerpoint/2010/main" val="7757759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C87BCEB-9A9A-490B-8811-E2054DF56AAB}" type="datetimeFigureOut">
              <a:rPr lang="en-GB" smtClean="0"/>
              <a:t>15/10/2024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ABBD23-5CE9-4CA3-89DD-6A594E4EDC02}" type="slidenum">
              <a:rPr lang="en-GB" smtClean="0"/>
              <a:t>‹#›</a:t>
            </a:fld>
            <a:endParaRPr lang="en-GB"/>
          </a:p>
        </p:txBody>
      </p:sp>
    </p:spTree>
    <p:extLst>
      <p:ext uri="{BB962C8B-B14F-4D97-AF65-F5344CB8AC3E}">
        <p14:creationId xmlns:p14="http://schemas.microsoft.com/office/powerpoint/2010/main" val="195417683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C87BCEB-9A9A-490B-8811-E2054DF56AAB}" type="datetimeFigureOut">
              <a:rPr lang="en-GB" smtClean="0"/>
              <a:t>15/10/2024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7ABBD23-5CE9-4CA3-89DD-6A594E4EDC02}" type="slidenum">
              <a:rPr lang="en-GB" smtClean="0"/>
              <a:t>‹#›</a:t>
            </a:fld>
            <a:endParaRPr lang="en-GB"/>
          </a:p>
        </p:txBody>
      </p:sp>
    </p:spTree>
    <p:extLst>
      <p:ext uri="{BB962C8B-B14F-4D97-AF65-F5344CB8AC3E}">
        <p14:creationId xmlns:p14="http://schemas.microsoft.com/office/powerpoint/2010/main" val="206950666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87BCEB-9A9A-490B-8811-E2054DF56AAB}" type="datetimeFigureOut">
              <a:rPr lang="en-GB" smtClean="0"/>
              <a:t>15/10/2024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7ABBD23-5CE9-4CA3-89DD-6A594E4EDC02}" type="slidenum">
              <a:rPr lang="en-GB" smtClean="0"/>
              <a:t>‹#›</a:t>
            </a:fld>
            <a:endParaRPr lang="en-GB"/>
          </a:p>
        </p:txBody>
      </p:sp>
    </p:spTree>
    <p:extLst>
      <p:ext uri="{BB962C8B-B14F-4D97-AF65-F5344CB8AC3E}">
        <p14:creationId xmlns:p14="http://schemas.microsoft.com/office/powerpoint/2010/main" val="414457860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C87BCEB-9A9A-490B-8811-E2054DF56AAB}" type="datetimeFigureOut">
              <a:rPr lang="en-GB" smtClean="0"/>
              <a:t>15/10/2024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ABBD23-5CE9-4CA3-89DD-6A594E4EDC02}" type="slidenum">
              <a:rPr lang="en-GB" smtClean="0"/>
              <a:t>‹#›</a:t>
            </a:fld>
            <a:endParaRPr lang="en-GB"/>
          </a:p>
        </p:txBody>
      </p:sp>
    </p:spTree>
    <p:extLst>
      <p:ext uri="{BB962C8B-B14F-4D97-AF65-F5344CB8AC3E}">
        <p14:creationId xmlns:p14="http://schemas.microsoft.com/office/powerpoint/2010/main" val="225579216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C87BCEB-9A9A-490B-8811-E2054DF56AAB}" type="datetimeFigureOut">
              <a:rPr lang="en-GB" smtClean="0"/>
              <a:t>15/10/2024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ABBD23-5CE9-4CA3-89DD-6A594E4EDC02}" type="slidenum">
              <a:rPr lang="en-GB" smtClean="0"/>
              <a:t>‹#›</a:t>
            </a:fld>
            <a:endParaRPr lang="en-GB"/>
          </a:p>
        </p:txBody>
      </p:sp>
    </p:spTree>
    <p:extLst>
      <p:ext uri="{BB962C8B-B14F-4D97-AF65-F5344CB8AC3E}">
        <p14:creationId xmlns:p14="http://schemas.microsoft.com/office/powerpoint/2010/main" val="88686179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C87BCEB-9A9A-490B-8811-E2054DF56AAB}" type="datetimeFigureOut">
              <a:rPr lang="en-GB" smtClean="0"/>
              <a:t>15/10/2024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ABBD23-5CE9-4CA3-89DD-6A594E4EDC02}" type="slidenum">
              <a:rPr lang="en-GB" smtClean="0"/>
              <a:t>‹#›</a:t>
            </a:fld>
            <a:endParaRPr lang="en-GB"/>
          </a:p>
        </p:txBody>
      </p:sp>
    </p:spTree>
    <p:extLst>
      <p:ext uri="{BB962C8B-B14F-4D97-AF65-F5344CB8AC3E}">
        <p14:creationId xmlns:p14="http://schemas.microsoft.com/office/powerpoint/2010/main" val="362781676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C87BCEB-9A9A-490B-8811-E2054DF56AAB}" type="datetimeFigureOut">
              <a:rPr lang="en-GB" smtClean="0"/>
              <a:t>15/10/2024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ABBD23-5CE9-4CA3-89DD-6A594E4EDC02}" type="slidenum">
              <a:rPr lang="en-GB" smtClean="0"/>
              <a:t>‹#›</a:t>
            </a:fld>
            <a:endParaRPr lang="en-GB"/>
          </a:p>
        </p:txBody>
      </p:sp>
    </p:spTree>
    <p:extLst>
      <p:ext uri="{BB962C8B-B14F-4D97-AF65-F5344CB8AC3E}">
        <p14:creationId xmlns:p14="http://schemas.microsoft.com/office/powerpoint/2010/main" val="328399589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C87BCEB-9A9A-490B-8811-E2054DF56AAB}" type="datetimeFigureOut">
              <a:rPr lang="en-GB" smtClean="0"/>
              <a:t>15/10/2024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ABBD23-5CE9-4CA3-89DD-6A594E4EDC02}" type="slidenum">
              <a:rPr lang="en-GB" smtClean="0"/>
              <a:t>‹#›</a:t>
            </a:fld>
            <a:endParaRPr lang="en-GB"/>
          </a:p>
        </p:txBody>
      </p:sp>
    </p:spTree>
    <p:extLst>
      <p:ext uri="{BB962C8B-B14F-4D97-AF65-F5344CB8AC3E}">
        <p14:creationId xmlns:p14="http://schemas.microsoft.com/office/powerpoint/2010/main" val="372954756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C87BCEB-9A9A-490B-8811-E2054DF56AAB}" type="datetimeFigureOut">
              <a:rPr lang="en-GB" smtClean="0"/>
              <a:t>15/10/2024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ABBD23-5CE9-4CA3-89DD-6A594E4EDC02}" type="slidenum">
              <a:rPr lang="en-GB" smtClean="0"/>
              <a:t>‹#›</a:t>
            </a:fld>
            <a:endParaRPr lang="en-GB"/>
          </a:p>
        </p:txBody>
      </p:sp>
    </p:spTree>
    <p:extLst>
      <p:ext uri="{BB962C8B-B14F-4D97-AF65-F5344CB8AC3E}">
        <p14:creationId xmlns:p14="http://schemas.microsoft.com/office/powerpoint/2010/main" val="362730358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C87BCEB-9A9A-490B-8811-E2054DF56AAB}" type="datetimeFigureOut">
              <a:rPr lang="en-GB" smtClean="0"/>
              <a:t>15/10/2024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ABBD23-5CE9-4CA3-89DD-6A594E4EDC02}" type="slidenum">
              <a:rPr lang="en-GB" smtClean="0"/>
              <a:t>‹#›</a:t>
            </a:fld>
            <a:endParaRPr lang="en-GB"/>
          </a:p>
        </p:txBody>
      </p:sp>
    </p:spTree>
    <p:extLst>
      <p:ext uri="{BB962C8B-B14F-4D97-AF65-F5344CB8AC3E}">
        <p14:creationId xmlns:p14="http://schemas.microsoft.com/office/powerpoint/2010/main" val="207972038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C87BCEB-9A9A-490B-8811-E2054DF56AAB}" type="datetimeFigureOut">
              <a:rPr lang="en-GB" smtClean="0"/>
              <a:t>15/10/2024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ABBD23-5CE9-4CA3-89DD-6A594E4EDC02}" type="slidenum">
              <a:rPr lang="en-GB" smtClean="0"/>
              <a:t>‹#›</a:t>
            </a:fld>
            <a:endParaRPr lang="en-GB"/>
          </a:p>
        </p:txBody>
      </p:sp>
    </p:spTree>
    <p:extLst>
      <p:ext uri="{BB962C8B-B14F-4D97-AF65-F5344CB8AC3E}">
        <p14:creationId xmlns:p14="http://schemas.microsoft.com/office/powerpoint/2010/main" val="270585355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C87BCEB-9A9A-490B-8811-E2054DF56AAB}" type="datetimeFigureOut">
              <a:rPr lang="en-GB" smtClean="0"/>
              <a:t>15/10/2024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ABBD23-5CE9-4CA3-89DD-6A594E4EDC02}" type="slidenum">
              <a:rPr lang="en-GB" smtClean="0"/>
              <a:t>‹#›</a:t>
            </a:fld>
            <a:endParaRPr lang="en-GB"/>
          </a:p>
        </p:txBody>
      </p:sp>
    </p:spTree>
    <p:extLst>
      <p:ext uri="{BB962C8B-B14F-4D97-AF65-F5344CB8AC3E}">
        <p14:creationId xmlns:p14="http://schemas.microsoft.com/office/powerpoint/2010/main" val="334643223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C87BCEB-9A9A-490B-8811-E2054DF56AAB}" type="datetimeFigureOut">
              <a:rPr lang="en-GB" smtClean="0"/>
              <a:t>15/10/2024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ABBD23-5CE9-4CA3-89DD-6A594E4EDC02}" type="slidenum">
              <a:rPr lang="en-GB" smtClean="0"/>
              <a:t>‹#›</a:t>
            </a:fld>
            <a:endParaRPr lang="en-GB"/>
          </a:p>
        </p:txBody>
      </p:sp>
    </p:spTree>
    <p:extLst>
      <p:ext uri="{BB962C8B-B14F-4D97-AF65-F5344CB8AC3E}">
        <p14:creationId xmlns:p14="http://schemas.microsoft.com/office/powerpoint/2010/main" val="98503398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C87BCEB-9A9A-490B-8811-E2054DF56AAB}" type="datetimeFigureOut">
              <a:rPr lang="en-GB" smtClean="0"/>
              <a:t>15/10/2024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ABBD23-5CE9-4CA3-89DD-6A594E4EDC02}" type="slidenum">
              <a:rPr lang="en-GB" smtClean="0"/>
              <a:t>‹#›</a:t>
            </a:fld>
            <a:endParaRPr lang="en-GB"/>
          </a:p>
        </p:txBody>
      </p:sp>
    </p:spTree>
    <p:extLst>
      <p:ext uri="{BB962C8B-B14F-4D97-AF65-F5344CB8AC3E}">
        <p14:creationId xmlns:p14="http://schemas.microsoft.com/office/powerpoint/2010/main" val="61982858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87BCEB-9A9A-490B-8811-E2054DF56AAB}" type="datetimeFigureOut">
              <a:rPr lang="en-GB" smtClean="0"/>
              <a:t>15/10/2024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ABBD23-5CE9-4CA3-89DD-6A594E4EDC02}" type="slidenum">
              <a:rPr lang="en-GB" smtClean="0"/>
              <a:t>‹#›</a:t>
            </a:fld>
            <a:endParaRPr lang="en-GB"/>
          </a:p>
        </p:txBody>
      </p:sp>
      <p:pic>
        <p:nvPicPr>
          <p:cNvPr id="7" name="Picture 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28" cstate="print">
            <a:extLst>
              <a:ext uri="{28A0092B-C50C-407E-A947-70E740481C1C}">
                <a14:useLocalDpi xmlns:a14="http://schemas.microsoft.com/office/drawing/2010/main" val="0"/>
              </a:ext>
            </a:extLst>
          </a:blip>
          <a:srcRect t="39325"/>
          <a:stretch/>
        </p:blipFill>
        <p:spPr>
          <a:xfrm>
            <a:off x="12463626" y="-1979101"/>
            <a:ext cx="1918122" cy="1979101"/>
          </a:xfrm>
          <a:prstGeom prst="rect">
            <a:avLst/>
          </a:prstGeom>
        </p:spPr>
      </p:pic>
      <p:pic>
        <p:nvPicPr>
          <p:cNvPr id="8" name="Picture 7">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28" cstate="print">
            <a:extLst>
              <a:ext uri="{28A0092B-C50C-407E-A947-70E740481C1C}">
                <a14:useLocalDpi xmlns:a14="http://schemas.microsoft.com/office/drawing/2010/main" val="0"/>
              </a:ext>
            </a:extLst>
          </a:blip>
          <a:srcRect t="39325"/>
          <a:stretch/>
        </p:blipFill>
        <p:spPr>
          <a:xfrm>
            <a:off x="12192000" y="1825625"/>
            <a:ext cx="1918122" cy="1979101"/>
          </a:xfrm>
          <a:prstGeom prst="rect">
            <a:avLst/>
          </a:prstGeom>
        </p:spPr>
      </p:pic>
      <p:pic>
        <p:nvPicPr>
          <p:cNvPr id="9" name="Picture 8">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28" cstate="print">
            <a:extLst>
              <a:ext uri="{28A0092B-C50C-407E-A947-70E740481C1C}">
                <a14:useLocalDpi xmlns:a14="http://schemas.microsoft.com/office/drawing/2010/main" val="0"/>
              </a:ext>
            </a:extLst>
          </a:blip>
          <a:srcRect t="39325"/>
          <a:stretch/>
        </p:blipFill>
        <p:spPr>
          <a:xfrm>
            <a:off x="14105567" y="5366799"/>
            <a:ext cx="1918122" cy="1979101"/>
          </a:xfrm>
          <a:prstGeom prst="rect">
            <a:avLst/>
          </a:prstGeom>
        </p:spPr>
      </p:pic>
      <p:pic>
        <p:nvPicPr>
          <p:cNvPr id="10" name="Picture 9">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28" cstate="print">
            <a:extLst>
              <a:ext uri="{28A0092B-C50C-407E-A947-70E740481C1C}">
                <a14:useLocalDpi xmlns:a14="http://schemas.microsoft.com/office/drawing/2010/main" val="0"/>
              </a:ext>
            </a:extLst>
          </a:blip>
          <a:srcRect t="39325"/>
          <a:stretch/>
        </p:blipFill>
        <p:spPr>
          <a:xfrm>
            <a:off x="12392528" y="6721475"/>
            <a:ext cx="1918122" cy="1979101"/>
          </a:xfrm>
          <a:prstGeom prst="rect">
            <a:avLst/>
          </a:prstGeom>
        </p:spPr>
      </p:pic>
      <p:pic>
        <p:nvPicPr>
          <p:cNvPr id="11" name="Picture 10">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28" cstate="print">
            <a:extLst>
              <a:ext uri="{28A0092B-C50C-407E-A947-70E740481C1C}">
                <a14:useLocalDpi xmlns:a14="http://schemas.microsoft.com/office/drawing/2010/main" val="0"/>
              </a:ext>
            </a:extLst>
          </a:blip>
          <a:srcRect t="39325"/>
          <a:stretch/>
        </p:blipFill>
        <p:spPr>
          <a:xfrm>
            <a:off x="3581400" y="8189328"/>
            <a:ext cx="1918122" cy="1979101"/>
          </a:xfrm>
          <a:prstGeom prst="rect">
            <a:avLst/>
          </a:prstGeom>
        </p:spPr>
      </p:pic>
      <p:pic>
        <p:nvPicPr>
          <p:cNvPr id="12" name="Picture 11">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28" cstate="print">
            <a:extLst>
              <a:ext uri="{28A0092B-C50C-407E-A947-70E740481C1C}">
                <a14:useLocalDpi xmlns:a14="http://schemas.microsoft.com/office/drawing/2010/main" val="0"/>
              </a:ext>
            </a:extLst>
          </a:blip>
          <a:srcRect t="39325"/>
          <a:stretch/>
        </p:blipFill>
        <p:spPr>
          <a:xfrm>
            <a:off x="6781255" y="8700576"/>
            <a:ext cx="1918122" cy="1979101"/>
          </a:xfrm>
          <a:prstGeom prst="rect">
            <a:avLst/>
          </a:prstGeom>
        </p:spPr>
      </p:pic>
      <p:pic>
        <p:nvPicPr>
          <p:cNvPr id="13" name="Picture 12">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28" cstate="print">
            <a:extLst>
              <a:ext uri="{28A0092B-C50C-407E-A947-70E740481C1C}">
                <a14:useLocalDpi xmlns:a14="http://schemas.microsoft.com/office/drawing/2010/main" val="0"/>
              </a:ext>
            </a:extLst>
          </a:blip>
          <a:srcRect t="39325"/>
          <a:stretch/>
        </p:blipFill>
        <p:spPr>
          <a:xfrm>
            <a:off x="-3012450" y="8061686"/>
            <a:ext cx="1918122" cy="1979101"/>
          </a:xfrm>
          <a:prstGeom prst="rect">
            <a:avLst/>
          </a:prstGeom>
        </p:spPr>
      </p:pic>
      <p:pic>
        <p:nvPicPr>
          <p:cNvPr id="14" name="Picture 13">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28" cstate="print">
            <a:extLst>
              <a:ext uri="{28A0092B-C50C-407E-A947-70E740481C1C}">
                <a14:useLocalDpi xmlns:a14="http://schemas.microsoft.com/office/drawing/2010/main" val="0"/>
              </a:ext>
            </a:extLst>
          </a:blip>
          <a:srcRect t="39325"/>
          <a:stretch/>
        </p:blipFill>
        <p:spPr>
          <a:xfrm>
            <a:off x="-3414866" y="3939919"/>
            <a:ext cx="1918122" cy="1979101"/>
          </a:xfrm>
          <a:prstGeom prst="rect">
            <a:avLst/>
          </a:prstGeom>
        </p:spPr>
      </p:pic>
      <p:pic>
        <p:nvPicPr>
          <p:cNvPr id="15" name="Picture 14">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28" cstate="print">
            <a:extLst>
              <a:ext uri="{28A0092B-C50C-407E-A947-70E740481C1C}">
                <a14:useLocalDpi xmlns:a14="http://schemas.microsoft.com/office/drawing/2010/main" val="0"/>
              </a:ext>
            </a:extLst>
          </a:blip>
          <a:srcRect t="39325"/>
          <a:stretch/>
        </p:blipFill>
        <p:spPr>
          <a:xfrm>
            <a:off x="-3631435" y="-989551"/>
            <a:ext cx="1918122" cy="1979101"/>
          </a:xfrm>
          <a:prstGeom prst="rect">
            <a:avLst/>
          </a:prstGeom>
        </p:spPr>
      </p:pic>
      <p:pic>
        <p:nvPicPr>
          <p:cNvPr id="16" name="Picture 15">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28" cstate="print">
            <a:extLst>
              <a:ext uri="{28A0092B-C50C-407E-A947-70E740481C1C}">
                <a14:useLocalDpi xmlns:a14="http://schemas.microsoft.com/office/drawing/2010/main" val="0"/>
              </a:ext>
            </a:extLst>
          </a:blip>
          <a:srcRect t="39325"/>
          <a:stretch/>
        </p:blipFill>
        <p:spPr>
          <a:xfrm>
            <a:off x="458757" y="-4382456"/>
            <a:ext cx="1918122" cy="1979101"/>
          </a:xfrm>
          <a:prstGeom prst="rect">
            <a:avLst/>
          </a:prstGeom>
        </p:spPr>
      </p:pic>
      <p:pic>
        <p:nvPicPr>
          <p:cNvPr id="17" name="Picture 1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28" cstate="print">
            <a:extLst>
              <a:ext uri="{28A0092B-C50C-407E-A947-70E740481C1C}">
                <a14:useLocalDpi xmlns:a14="http://schemas.microsoft.com/office/drawing/2010/main" val="0"/>
              </a:ext>
            </a:extLst>
          </a:blip>
          <a:srcRect t="39325"/>
          <a:stretch/>
        </p:blipFill>
        <p:spPr>
          <a:xfrm>
            <a:off x="7194339" y="-3392906"/>
            <a:ext cx="1918122" cy="1979101"/>
          </a:xfrm>
          <a:prstGeom prst="rect">
            <a:avLst/>
          </a:prstGeom>
        </p:spPr>
      </p:pic>
      <p:sp>
        <p:nvSpPr>
          <p:cNvPr id="18" name="Rectangle 17"/>
          <p:cNvSpPr/>
          <p:nvPr userDrawn="1"/>
        </p:nvSpPr>
        <p:spPr>
          <a:xfrm>
            <a:off x="54129" y="6384604"/>
            <a:ext cx="1075936" cy="369332"/>
          </a:xfrm>
          <a:prstGeom prst="rect">
            <a:avLst/>
          </a:prstGeom>
        </p:spPr>
        <p:txBody>
          <a:bodyPr wrap="none">
            <a:spAutoFit/>
          </a:bodyPr>
          <a:lstStyle/>
          <a:p>
            <a:r>
              <a:rPr kumimoji="0" lang="en-US" sz="1800" b="0" i="0" u="none" strike="noStrike" kern="1200" cap="none" spc="0" normalizeH="0" baseline="0" noProof="0" dirty="0" err="1" smtClean="0">
                <a:ln>
                  <a:noFill/>
                </a:ln>
                <a:solidFill>
                  <a:srgbClr val="59A786"/>
                </a:solidFill>
                <a:effectLst/>
                <a:uLnTx/>
                <a:uFillTx/>
                <a:latin typeface="#9Slide07 HoneyCream" pitchFamily="2" charset="0"/>
                <a:ea typeface="+mn-ea"/>
                <a:cs typeface="+mn-cs"/>
              </a:rPr>
              <a:t>Măng</a:t>
            </a:r>
            <a:r>
              <a:rPr kumimoji="0" lang="en-US" sz="1800" b="0" i="0" u="none" strike="noStrike" kern="1200" cap="none" spc="0" normalizeH="0" baseline="0" noProof="0" dirty="0" smtClean="0">
                <a:ln>
                  <a:noFill/>
                </a:ln>
                <a:solidFill>
                  <a:srgbClr val="59A786"/>
                </a:solidFill>
                <a:effectLst/>
                <a:uLnTx/>
                <a:uFillTx/>
                <a:latin typeface="#9Slide07 HoneyCream" pitchFamily="2" charset="0"/>
                <a:ea typeface="+mn-ea"/>
                <a:cs typeface="+mn-cs"/>
              </a:rPr>
              <a:t> Non </a:t>
            </a:r>
            <a:endParaRPr lang="en-GB" dirty="0">
              <a:solidFill>
                <a:srgbClr val="59A786"/>
              </a:solidFill>
            </a:endParaRPr>
          </a:p>
        </p:txBody>
      </p:sp>
    </p:spTree>
    <p:extLst>
      <p:ext uri="{BB962C8B-B14F-4D97-AF65-F5344CB8AC3E}">
        <p14:creationId xmlns:p14="http://schemas.microsoft.com/office/powerpoint/2010/main" val="2018450321"/>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74" r:id="rId4"/>
    <p:sldLayoutId id="2147483670" r:id="rId5"/>
    <p:sldLayoutId id="2147483669" r:id="rId6"/>
    <p:sldLayoutId id="2147483668" r:id="rId7"/>
    <p:sldLayoutId id="2147483667" r:id="rId8"/>
    <p:sldLayoutId id="2147483666" r:id="rId9"/>
    <p:sldLayoutId id="2147483665" r:id="rId10"/>
    <p:sldLayoutId id="2147483664" r:id="rId11"/>
    <p:sldLayoutId id="2147483663" r:id="rId12"/>
    <p:sldLayoutId id="2147483662" r:id="rId13"/>
    <p:sldLayoutId id="2147483651" r:id="rId14"/>
    <p:sldLayoutId id="2147483652" r:id="rId15"/>
    <p:sldLayoutId id="2147483653" r:id="rId16"/>
    <p:sldLayoutId id="2147483654" r:id="rId17"/>
    <p:sldLayoutId id="2147483673" r:id="rId18"/>
    <p:sldLayoutId id="2147483672" r:id="rId19"/>
    <p:sldLayoutId id="2147483671" r:id="rId20"/>
    <p:sldLayoutId id="2147483655" r:id="rId21"/>
    <p:sldLayoutId id="2147483656" r:id="rId22"/>
    <p:sldLayoutId id="2147483657" r:id="rId23"/>
    <p:sldLayoutId id="2147483658" r:id="rId24"/>
    <p:sldLayoutId id="2147483659" r:id="rId25"/>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 Target="slide7.xml"/><Relationship Id="rId3" Type="http://schemas.microsoft.com/office/2007/relationships/media" Target="../media/media2.mp3"/><Relationship Id="rId7"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5.xml"/><Relationship Id="rId5" Type="http://schemas.openxmlformats.org/officeDocument/2006/relationships/slideLayout" Target="../slideLayouts/slideLayout17.xml"/><Relationship Id="rId10" Type="http://schemas.microsoft.com/office/2007/relationships/hdphoto" Target="../media/hdphoto3.wdp"/><Relationship Id="rId4" Type="http://schemas.openxmlformats.org/officeDocument/2006/relationships/audio" Target="../media/media2.mp3"/><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image" Target="../media/image7.png"/><Relationship Id="rId7" Type="http://schemas.microsoft.com/office/2007/relationships/hdphoto" Target="../media/hdphoto3.wdp"/><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slide" Target="slide8.xml"/><Relationship Id="rId4" Type="http://schemas.openxmlformats.org/officeDocument/2006/relationships/image" Target="../media/image8.png"/><Relationship Id="rId9" Type="http://schemas.openxmlformats.org/officeDocument/2006/relationships/slide" Target="slide10.xml"/></Relationships>
</file>

<file path=ppt/slides/_rels/slide8.xml.rels><?xml version="1.0" encoding="UTF-8" standalone="yes"?>
<Relationships xmlns="http://schemas.openxmlformats.org/package/2006/relationships"><Relationship Id="rId8" Type="http://schemas.openxmlformats.org/officeDocument/2006/relationships/slide" Target="slide7.xml"/><Relationship Id="rId3" Type="http://schemas.microsoft.com/office/2007/relationships/media" Target="../media/media2.mp3"/><Relationship Id="rId7"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3.xml"/><Relationship Id="rId5" Type="http://schemas.openxmlformats.org/officeDocument/2006/relationships/slideLayout" Target="../slideLayouts/slideLayout17.xml"/><Relationship Id="rId10" Type="http://schemas.microsoft.com/office/2007/relationships/hdphoto" Target="../media/hdphoto3.wdp"/><Relationship Id="rId4" Type="http://schemas.openxmlformats.org/officeDocument/2006/relationships/audio" Target="../media/media2.mp3"/><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slide" Target="slide7.xml"/><Relationship Id="rId3" Type="http://schemas.microsoft.com/office/2007/relationships/media" Target="../media/media2.mp3"/><Relationship Id="rId7"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4.xml"/><Relationship Id="rId5" Type="http://schemas.openxmlformats.org/officeDocument/2006/relationships/slideLayout" Target="../slideLayouts/slideLayout17.xml"/><Relationship Id="rId10" Type="http://schemas.microsoft.com/office/2007/relationships/hdphoto" Target="../media/hdphoto3.wdp"/><Relationship Id="rId4" Type="http://schemas.openxmlformats.org/officeDocument/2006/relationships/audio" Target="../media/media2.mp3"/><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79742" y="444749"/>
            <a:ext cx="9632515" cy="5968501"/>
          </a:xfrm>
          <a:prstGeom prst="rect">
            <a:avLst/>
          </a:prstGeom>
        </p:spPr>
      </p:pic>
    </p:spTree>
    <p:extLst>
      <p:ext uri="{BB962C8B-B14F-4D97-AF65-F5344CB8AC3E}">
        <p14:creationId xmlns:p14="http://schemas.microsoft.com/office/powerpoint/2010/main" val="149489057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0CDBA"/>
        </a:solidFill>
        <a:effectLst/>
      </p:bgPr>
    </p:bg>
    <p:spTree>
      <p:nvGrpSpPr>
        <p:cNvPr id="1" name=""/>
        <p:cNvGrpSpPr/>
        <p:nvPr/>
      </p:nvGrpSpPr>
      <p:grpSpPr>
        <a:xfrm>
          <a:off x="0" y="0"/>
          <a:ext cx="0" cy="0"/>
          <a:chOff x="0" y="0"/>
          <a:chExt cx="0" cy="0"/>
        </a:xfrm>
      </p:grpSpPr>
      <p:grpSp>
        <p:nvGrpSpPr>
          <p:cNvPr id="195" name="A">
            <a:extLst>
              <a:ext uri="{FF2B5EF4-FFF2-40B4-BE49-F238E27FC236}">
                <a16:creationId xmlns:a16="http://schemas.microsoft.com/office/drawing/2014/main" id="{6CE35F12-4351-1A54-E37A-8FF340574C21}"/>
              </a:ext>
            </a:extLst>
          </p:cNvPr>
          <p:cNvGrpSpPr/>
          <p:nvPr/>
        </p:nvGrpSpPr>
        <p:grpSpPr>
          <a:xfrm>
            <a:off x="1582363" y="2490887"/>
            <a:ext cx="9822406" cy="3809901"/>
            <a:chOff x="737521" y="1781001"/>
            <a:chExt cx="3628549" cy="1198708"/>
          </a:xfrm>
        </p:grpSpPr>
        <p:sp>
          <p:nvSpPr>
            <p:cNvPr id="88" name="Google Shape;1182;p42">
              <a:extLst>
                <a:ext uri="{FF2B5EF4-FFF2-40B4-BE49-F238E27FC236}">
                  <a16:creationId xmlns:a16="http://schemas.microsoft.com/office/drawing/2014/main" id="{CBE373D8-7958-733A-AE26-2FC2433F6ACB}"/>
                </a:ext>
              </a:extLst>
            </p:cNvPr>
            <p:cNvSpPr/>
            <p:nvPr/>
          </p:nvSpPr>
          <p:spPr>
            <a:xfrm>
              <a:off x="737521" y="1781001"/>
              <a:ext cx="3628549"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rgbClr val="CA3659"/>
            </a:solidFill>
            <a:ln w="19050" cap="flat" cmpd="sng">
              <a:solidFill>
                <a:srgbClr val="CA3659"/>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0" name="TextBox 179">
              <a:extLst>
                <a:ext uri="{FF2B5EF4-FFF2-40B4-BE49-F238E27FC236}">
                  <a16:creationId xmlns:a16="http://schemas.microsoft.com/office/drawing/2014/main" id="{FC2074F1-C648-0591-217D-14105F86A1FC}"/>
                </a:ext>
              </a:extLst>
            </p:cNvPr>
            <p:cNvSpPr txBox="1"/>
            <p:nvPr/>
          </p:nvSpPr>
          <p:spPr>
            <a:xfrm>
              <a:off x="1389301" y="1881651"/>
              <a:ext cx="2747972" cy="997407"/>
            </a:xfrm>
            <a:prstGeom prst="rect">
              <a:avLst/>
            </a:prstGeom>
            <a:noFill/>
          </p:spPr>
          <p:txBody>
            <a:bodyPr wrap="square" rtlCol="0">
              <a:spAutoFit/>
            </a:bodyPr>
            <a:lstStyle/>
            <a:p>
              <a:r>
                <a:rPr lang="en-GB" sz="4000" dirty="0">
                  <a:latin typeface="Cambria" panose="02040503050406030204" pitchFamily="18" charset="0"/>
                  <a:ea typeface="Cambria" panose="02040503050406030204" pitchFamily="18" charset="0"/>
                </a:rPr>
                <a:t>"</a:t>
              </a:r>
              <a:r>
                <a:rPr lang="en-GB" sz="4000" dirty="0" err="1">
                  <a:latin typeface="Cambria" panose="02040503050406030204" pitchFamily="18" charset="0"/>
                  <a:ea typeface="Cambria" panose="02040503050406030204" pitchFamily="18" charset="0"/>
                </a:rPr>
                <a:t>Yêu</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Tổ</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quốc</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yêu</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đồng</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bào</a:t>
              </a:r>
              <a:endParaRPr lang="en-GB" sz="4000" dirty="0">
                <a:latin typeface="Cambria" panose="02040503050406030204" pitchFamily="18" charset="0"/>
                <a:ea typeface="Cambria" panose="02040503050406030204" pitchFamily="18" charset="0"/>
              </a:endParaRPr>
            </a:p>
            <a:p>
              <a:r>
                <a:rPr lang="en-GB" sz="4000" dirty="0" err="1">
                  <a:latin typeface="Cambria" panose="02040503050406030204" pitchFamily="18" charset="0"/>
                  <a:ea typeface="Cambria" panose="02040503050406030204" pitchFamily="18" charset="0"/>
                </a:rPr>
                <a:t>Học</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tập</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tốt</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lao</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động</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tốt</a:t>
              </a:r>
              <a:endParaRPr lang="en-GB" sz="4000" dirty="0">
                <a:latin typeface="Cambria" panose="02040503050406030204" pitchFamily="18" charset="0"/>
                <a:ea typeface="Cambria" panose="02040503050406030204" pitchFamily="18" charset="0"/>
              </a:endParaRPr>
            </a:p>
            <a:p>
              <a:r>
                <a:rPr lang="en-GB" sz="4000" dirty="0" err="1">
                  <a:latin typeface="Cambria" panose="02040503050406030204" pitchFamily="18" charset="0"/>
                  <a:ea typeface="Cambria" panose="02040503050406030204" pitchFamily="18" charset="0"/>
                </a:rPr>
                <a:t>Đoàn</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kết</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tốt</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kỷ</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luật</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tốt</a:t>
              </a:r>
              <a:endParaRPr lang="en-GB" sz="4000" dirty="0">
                <a:latin typeface="Cambria" panose="02040503050406030204" pitchFamily="18" charset="0"/>
                <a:ea typeface="Cambria" panose="02040503050406030204" pitchFamily="18" charset="0"/>
              </a:endParaRPr>
            </a:p>
            <a:p>
              <a:r>
                <a:rPr lang="en-GB" sz="4000" dirty="0" err="1">
                  <a:latin typeface="Cambria" panose="02040503050406030204" pitchFamily="18" charset="0"/>
                  <a:ea typeface="Cambria" panose="02040503050406030204" pitchFamily="18" charset="0"/>
                </a:rPr>
                <a:t>Giữ</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gìn</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vệ</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sinh</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thật</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tốt</a:t>
              </a:r>
              <a:endParaRPr lang="en-GB" sz="4000" dirty="0">
                <a:latin typeface="Cambria" panose="02040503050406030204" pitchFamily="18" charset="0"/>
                <a:ea typeface="Cambria" panose="02040503050406030204" pitchFamily="18" charset="0"/>
              </a:endParaRPr>
            </a:p>
            <a:p>
              <a:r>
                <a:rPr lang="en-GB" sz="4000" dirty="0" err="1">
                  <a:latin typeface="Cambria" panose="02040503050406030204" pitchFamily="18" charset="0"/>
                  <a:ea typeface="Cambria" panose="02040503050406030204" pitchFamily="18" charset="0"/>
                </a:rPr>
                <a:t>Khiêm</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tốn</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thật</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thà</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dũng</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cảm</a:t>
              </a:r>
              <a:r>
                <a:rPr lang="en-GB" sz="4000" dirty="0">
                  <a:latin typeface="Cambria" panose="02040503050406030204" pitchFamily="18" charset="0"/>
                  <a:ea typeface="Cambria" panose="02040503050406030204" pitchFamily="18" charset="0"/>
                </a:rPr>
                <a:t>".</a:t>
              </a:r>
            </a:p>
          </p:txBody>
        </p:sp>
      </p:grpSp>
      <p:grpSp>
        <p:nvGrpSpPr>
          <p:cNvPr id="182" name="Group 181">
            <a:extLst>
              <a:ext uri="{FF2B5EF4-FFF2-40B4-BE49-F238E27FC236}">
                <a16:creationId xmlns:a16="http://schemas.microsoft.com/office/drawing/2014/main" id="{A494FD56-6031-30C1-EBD3-D8BFA61ED704}"/>
              </a:ext>
            </a:extLst>
          </p:cNvPr>
          <p:cNvGrpSpPr/>
          <p:nvPr/>
        </p:nvGrpSpPr>
        <p:grpSpPr>
          <a:xfrm>
            <a:off x="568413" y="114653"/>
            <a:ext cx="11429706" cy="2071327"/>
            <a:chOff x="335021" y="23792"/>
            <a:chExt cx="8572280" cy="1553496"/>
          </a:xfrm>
        </p:grpSpPr>
        <p:grpSp>
          <p:nvGrpSpPr>
            <p:cNvPr id="176" name="Group 175">
              <a:extLst>
                <a:ext uri="{FF2B5EF4-FFF2-40B4-BE49-F238E27FC236}">
                  <a16:creationId xmlns:a16="http://schemas.microsoft.com/office/drawing/2014/main" id="{469D7A8D-AC90-821C-807E-ACF7EF71BEE4}"/>
                </a:ext>
              </a:extLst>
            </p:cNvPr>
            <p:cNvGrpSpPr/>
            <p:nvPr/>
          </p:nvGrpSpPr>
          <p:grpSpPr>
            <a:xfrm>
              <a:off x="335021" y="23792"/>
              <a:ext cx="8572280" cy="1553496"/>
              <a:chOff x="335021" y="23792"/>
              <a:chExt cx="8572280" cy="1553496"/>
            </a:xfrm>
          </p:grpSpPr>
          <p:sp>
            <p:nvSpPr>
              <p:cNvPr id="85" name="Google Shape;2105;p47">
                <a:extLst>
                  <a:ext uri="{FF2B5EF4-FFF2-40B4-BE49-F238E27FC236}">
                    <a16:creationId xmlns:a16="http://schemas.microsoft.com/office/drawing/2014/main" id="{DA3FBF7E-E84E-7E93-863D-5C618E6F7EFA}"/>
                  </a:ext>
                </a:extLst>
              </p:cNvPr>
              <p:cNvSpPr/>
              <p:nvPr/>
            </p:nvSpPr>
            <p:spPr>
              <a:xfrm>
                <a:off x="335021" y="23792"/>
                <a:ext cx="8572280" cy="1553496"/>
              </a:xfrm>
              <a:custGeom>
                <a:avLst/>
                <a:gdLst/>
                <a:ahLst/>
                <a:cxnLst/>
                <a:rect l="l" t="t" r="r" b="b"/>
                <a:pathLst>
                  <a:path w="54430" h="54969" extrusionOk="0">
                    <a:moveTo>
                      <a:pt x="16727" y="519"/>
                    </a:moveTo>
                    <a:lnTo>
                      <a:pt x="18344" y="540"/>
                    </a:lnTo>
                    <a:lnTo>
                      <a:pt x="17452" y="560"/>
                    </a:lnTo>
                    <a:lnTo>
                      <a:pt x="15856" y="560"/>
                    </a:lnTo>
                    <a:lnTo>
                      <a:pt x="16727" y="519"/>
                    </a:lnTo>
                    <a:close/>
                    <a:moveTo>
                      <a:pt x="1430" y="12810"/>
                    </a:moveTo>
                    <a:lnTo>
                      <a:pt x="1430" y="13432"/>
                    </a:lnTo>
                    <a:lnTo>
                      <a:pt x="1389" y="13225"/>
                    </a:lnTo>
                    <a:lnTo>
                      <a:pt x="1389" y="13142"/>
                    </a:lnTo>
                    <a:lnTo>
                      <a:pt x="1389" y="13038"/>
                    </a:lnTo>
                    <a:lnTo>
                      <a:pt x="1430" y="12810"/>
                    </a:lnTo>
                    <a:close/>
                    <a:moveTo>
                      <a:pt x="1430" y="13556"/>
                    </a:moveTo>
                    <a:lnTo>
                      <a:pt x="1410" y="13971"/>
                    </a:lnTo>
                    <a:lnTo>
                      <a:pt x="1410" y="13888"/>
                    </a:lnTo>
                    <a:lnTo>
                      <a:pt x="1430" y="13556"/>
                    </a:lnTo>
                    <a:close/>
                    <a:moveTo>
                      <a:pt x="30966" y="1"/>
                    </a:moveTo>
                    <a:lnTo>
                      <a:pt x="30303" y="21"/>
                    </a:lnTo>
                    <a:lnTo>
                      <a:pt x="29640" y="63"/>
                    </a:lnTo>
                    <a:lnTo>
                      <a:pt x="29246" y="84"/>
                    </a:lnTo>
                    <a:lnTo>
                      <a:pt x="28355" y="42"/>
                    </a:lnTo>
                    <a:lnTo>
                      <a:pt x="27816" y="21"/>
                    </a:lnTo>
                    <a:lnTo>
                      <a:pt x="26634" y="21"/>
                    </a:lnTo>
                    <a:lnTo>
                      <a:pt x="26013" y="63"/>
                    </a:lnTo>
                    <a:lnTo>
                      <a:pt x="25577" y="104"/>
                    </a:lnTo>
                    <a:lnTo>
                      <a:pt x="25163" y="146"/>
                    </a:lnTo>
                    <a:lnTo>
                      <a:pt x="24976" y="187"/>
                    </a:lnTo>
                    <a:lnTo>
                      <a:pt x="24396" y="229"/>
                    </a:lnTo>
                    <a:lnTo>
                      <a:pt x="23940" y="249"/>
                    </a:lnTo>
                    <a:lnTo>
                      <a:pt x="23214" y="270"/>
                    </a:lnTo>
                    <a:lnTo>
                      <a:pt x="22344" y="249"/>
                    </a:lnTo>
                    <a:lnTo>
                      <a:pt x="21618" y="249"/>
                    </a:lnTo>
                    <a:lnTo>
                      <a:pt x="20872" y="270"/>
                    </a:lnTo>
                    <a:lnTo>
                      <a:pt x="20748" y="229"/>
                    </a:lnTo>
                    <a:lnTo>
                      <a:pt x="20582" y="208"/>
                    </a:lnTo>
                    <a:lnTo>
                      <a:pt x="19421" y="167"/>
                    </a:lnTo>
                    <a:lnTo>
                      <a:pt x="18530" y="146"/>
                    </a:lnTo>
                    <a:lnTo>
                      <a:pt x="18136" y="125"/>
                    </a:lnTo>
                    <a:lnTo>
                      <a:pt x="17722" y="125"/>
                    </a:lnTo>
                    <a:lnTo>
                      <a:pt x="16830" y="167"/>
                    </a:lnTo>
                    <a:lnTo>
                      <a:pt x="14530" y="167"/>
                    </a:lnTo>
                    <a:lnTo>
                      <a:pt x="13929" y="146"/>
                    </a:lnTo>
                    <a:lnTo>
                      <a:pt x="13328" y="167"/>
                    </a:lnTo>
                    <a:lnTo>
                      <a:pt x="11980" y="208"/>
                    </a:lnTo>
                    <a:lnTo>
                      <a:pt x="10239" y="249"/>
                    </a:lnTo>
                    <a:lnTo>
                      <a:pt x="8519" y="249"/>
                    </a:lnTo>
                    <a:lnTo>
                      <a:pt x="7752" y="270"/>
                    </a:lnTo>
                    <a:lnTo>
                      <a:pt x="6964" y="291"/>
                    </a:lnTo>
                    <a:lnTo>
                      <a:pt x="5824" y="291"/>
                    </a:lnTo>
                    <a:lnTo>
                      <a:pt x="4664" y="270"/>
                    </a:lnTo>
                    <a:lnTo>
                      <a:pt x="4021" y="291"/>
                    </a:lnTo>
                    <a:lnTo>
                      <a:pt x="3379" y="332"/>
                    </a:lnTo>
                    <a:lnTo>
                      <a:pt x="2322" y="312"/>
                    </a:lnTo>
                    <a:lnTo>
                      <a:pt x="2177" y="332"/>
                    </a:lnTo>
                    <a:lnTo>
                      <a:pt x="2135" y="332"/>
                    </a:lnTo>
                    <a:lnTo>
                      <a:pt x="2114" y="374"/>
                    </a:lnTo>
                    <a:lnTo>
                      <a:pt x="2135" y="395"/>
                    </a:lnTo>
                    <a:lnTo>
                      <a:pt x="2156" y="395"/>
                    </a:lnTo>
                    <a:lnTo>
                      <a:pt x="2322" y="415"/>
                    </a:lnTo>
                    <a:lnTo>
                      <a:pt x="2715" y="415"/>
                    </a:lnTo>
                    <a:lnTo>
                      <a:pt x="3586" y="436"/>
                    </a:lnTo>
                    <a:lnTo>
                      <a:pt x="4456" y="436"/>
                    </a:lnTo>
                    <a:lnTo>
                      <a:pt x="6115" y="457"/>
                    </a:lnTo>
                    <a:lnTo>
                      <a:pt x="6695" y="477"/>
                    </a:lnTo>
                    <a:lnTo>
                      <a:pt x="7255" y="498"/>
                    </a:lnTo>
                    <a:lnTo>
                      <a:pt x="7690" y="498"/>
                    </a:lnTo>
                    <a:lnTo>
                      <a:pt x="7172" y="519"/>
                    </a:lnTo>
                    <a:lnTo>
                      <a:pt x="6156" y="540"/>
                    </a:lnTo>
                    <a:lnTo>
                      <a:pt x="2881" y="540"/>
                    </a:lnTo>
                    <a:lnTo>
                      <a:pt x="2591" y="581"/>
                    </a:lnTo>
                    <a:lnTo>
                      <a:pt x="2322" y="643"/>
                    </a:lnTo>
                    <a:lnTo>
                      <a:pt x="2094" y="705"/>
                    </a:lnTo>
                    <a:lnTo>
                      <a:pt x="1907" y="788"/>
                    </a:lnTo>
                    <a:lnTo>
                      <a:pt x="1721" y="892"/>
                    </a:lnTo>
                    <a:lnTo>
                      <a:pt x="1575" y="1016"/>
                    </a:lnTo>
                    <a:lnTo>
                      <a:pt x="1451" y="1141"/>
                    </a:lnTo>
                    <a:lnTo>
                      <a:pt x="1347" y="1265"/>
                    </a:lnTo>
                    <a:lnTo>
                      <a:pt x="1265" y="1410"/>
                    </a:lnTo>
                    <a:lnTo>
                      <a:pt x="1202" y="1555"/>
                    </a:lnTo>
                    <a:lnTo>
                      <a:pt x="1140" y="1680"/>
                    </a:lnTo>
                    <a:lnTo>
                      <a:pt x="1099" y="1825"/>
                    </a:lnTo>
                    <a:lnTo>
                      <a:pt x="1078" y="1970"/>
                    </a:lnTo>
                    <a:lnTo>
                      <a:pt x="1057" y="2219"/>
                    </a:lnTo>
                    <a:lnTo>
                      <a:pt x="1057" y="2571"/>
                    </a:lnTo>
                    <a:lnTo>
                      <a:pt x="1037" y="2923"/>
                    </a:lnTo>
                    <a:lnTo>
                      <a:pt x="995" y="3607"/>
                    </a:lnTo>
                    <a:lnTo>
                      <a:pt x="912" y="4084"/>
                    </a:lnTo>
                    <a:lnTo>
                      <a:pt x="891" y="4312"/>
                    </a:lnTo>
                    <a:lnTo>
                      <a:pt x="871" y="4540"/>
                    </a:lnTo>
                    <a:lnTo>
                      <a:pt x="829" y="5535"/>
                    </a:lnTo>
                    <a:lnTo>
                      <a:pt x="809" y="6447"/>
                    </a:lnTo>
                    <a:lnTo>
                      <a:pt x="809" y="6530"/>
                    </a:lnTo>
                    <a:lnTo>
                      <a:pt x="809" y="6550"/>
                    </a:lnTo>
                    <a:lnTo>
                      <a:pt x="829" y="6758"/>
                    </a:lnTo>
                    <a:lnTo>
                      <a:pt x="850" y="6944"/>
                    </a:lnTo>
                    <a:lnTo>
                      <a:pt x="891" y="7089"/>
                    </a:lnTo>
                    <a:lnTo>
                      <a:pt x="912" y="7317"/>
                    </a:lnTo>
                    <a:lnTo>
                      <a:pt x="912" y="7483"/>
                    </a:lnTo>
                    <a:lnTo>
                      <a:pt x="891" y="7670"/>
                    </a:lnTo>
                    <a:lnTo>
                      <a:pt x="829" y="8043"/>
                    </a:lnTo>
                    <a:lnTo>
                      <a:pt x="809" y="8229"/>
                    </a:lnTo>
                    <a:lnTo>
                      <a:pt x="809" y="8416"/>
                    </a:lnTo>
                    <a:lnTo>
                      <a:pt x="850" y="9100"/>
                    </a:lnTo>
                    <a:lnTo>
                      <a:pt x="850" y="9307"/>
                    </a:lnTo>
                    <a:lnTo>
                      <a:pt x="726" y="9929"/>
                    </a:lnTo>
                    <a:lnTo>
                      <a:pt x="581" y="10841"/>
                    </a:lnTo>
                    <a:lnTo>
                      <a:pt x="518" y="11152"/>
                    </a:lnTo>
                    <a:lnTo>
                      <a:pt x="456" y="11483"/>
                    </a:lnTo>
                    <a:lnTo>
                      <a:pt x="456" y="11649"/>
                    </a:lnTo>
                    <a:lnTo>
                      <a:pt x="456" y="11815"/>
                    </a:lnTo>
                    <a:lnTo>
                      <a:pt x="477" y="11981"/>
                    </a:lnTo>
                    <a:lnTo>
                      <a:pt x="518" y="12147"/>
                    </a:lnTo>
                    <a:lnTo>
                      <a:pt x="581" y="12375"/>
                    </a:lnTo>
                    <a:lnTo>
                      <a:pt x="601" y="12582"/>
                    </a:lnTo>
                    <a:lnTo>
                      <a:pt x="581" y="12706"/>
                    </a:lnTo>
                    <a:lnTo>
                      <a:pt x="560" y="12851"/>
                    </a:lnTo>
                    <a:lnTo>
                      <a:pt x="581" y="12997"/>
                    </a:lnTo>
                    <a:lnTo>
                      <a:pt x="601" y="13162"/>
                    </a:lnTo>
                    <a:lnTo>
                      <a:pt x="601" y="13328"/>
                    </a:lnTo>
                    <a:lnTo>
                      <a:pt x="601" y="13411"/>
                    </a:lnTo>
                    <a:lnTo>
                      <a:pt x="560" y="13494"/>
                    </a:lnTo>
                    <a:lnTo>
                      <a:pt x="498" y="13639"/>
                    </a:lnTo>
                    <a:lnTo>
                      <a:pt x="456" y="13805"/>
                    </a:lnTo>
                    <a:lnTo>
                      <a:pt x="456" y="14095"/>
                    </a:lnTo>
                    <a:lnTo>
                      <a:pt x="477" y="14385"/>
                    </a:lnTo>
                    <a:lnTo>
                      <a:pt x="435" y="14758"/>
                    </a:lnTo>
                    <a:lnTo>
                      <a:pt x="353" y="15152"/>
                    </a:lnTo>
                    <a:lnTo>
                      <a:pt x="311" y="15442"/>
                    </a:lnTo>
                    <a:lnTo>
                      <a:pt x="290" y="15774"/>
                    </a:lnTo>
                    <a:lnTo>
                      <a:pt x="228" y="16541"/>
                    </a:lnTo>
                    <a:lnTo>
                      <a:pt x="125" y="17018"/>
                    </a:lnTo>
                    <a:lnTo>
                      <a:pt x="42" y="17349"/>
                    </a:lnTo>
                    <a:lnTo>
                      <a:pt x="21" y="17660"/>
                    </a:lnTo>
                    <a:lnTo>
                      <a:pt x="0" y="18158"/>
                    </a:lnTo>
                    <a:lnTo>
                      <a:pt x="0" y="18655"/>
                    </a:lnTo>
                    <a:lnTo>
                      <a:pt x="21" y="19194"/>
                    </a:lnTo>
                    <a:lnTo>
                      <a:pt x="62" y="19463"/>
                    </a:lnTo>
                    <a:lnTo>
                      <a:pt x="104" y="19733"/>
                    </a:lnTo>
                    <a:lnTo>
                      <a:pt x="166" y="20044"/>
                    </a:lnTo>
                    <a:lnTo>
                      <a:pt x="104" y="20417"/>
                    </a:lnTo>
                    <a:lnTo>
                      <a:pt x="62" y="20769"/>
                    </a:lnTo>
                    <a:lnTo>
                      <a:pt x="21" y="21204"/>
                    </a:lnTo>
                    <a:lnTo>
                      <a:pt x="21" y="21660"/>
                    </a:lnTo>
                    <a:lnTo>
                      <a:pt x="21" y="21909"/>
                    </a:lnTo>
                    <a:lnTo>
                      <a:pt x="42" y="22158"/>
                    </a:lnTo>
                    <a:lnTo>
                      <a:pt x="125" y="22676"/>
                    </a:lnTo>
                    <a:lnTo>
                      <a:pt x="166" y="22863"/>
                    </a:lnTo>
                    <a:lnTo>
                      <a:pt x="207" y="23028"/>
                    </a:lnTo>
                    <a:lnTo>
                      <a:pt x="332" y="23360"/>
                    </a:lnTo>
                    <a:lnTo>
                      <a:pt x="415" y="23505"/>
                    </a:lnTo>
                    <a:lnTo>
                      <a:pt x="498" y="23982"/>
                    </a:lnTo>
                    <a:lnTo>
                      <a:pt x="539" y="24355"/>
                    </a:lnTo>
                    <a:lnTo>
                      <a:pt x="581" y="24935"/>
                    </a:lnTo>
                    <a:lnTo>
                      <a:pt x="581" y="25288"/>
                    </a:lnTo>
                    <a:lnTo>
                      <a:pt x="560" y="25640"/>
                    </a:lnTo>
                    <a:lnTo>
                      <a:pt x="560" y="25951"/>
                    </a:lnTo>
                    <a:lnTo>
                      <a:pt x="560" y="26241"/>
                    </a:lnTo>
                    <a:lnTo>
                      <a:pt x="601" y="26842"/>
                    </a:lnTo>
                    <a:lnTo>
                      <a:pt x="518" y="26946"/>
                    </a:lnTo>
                    <a:lnTo>
                      <a:pt x="498" y="27008"/>
                    </a:lnTo>
                    <a:lnTo>
                      <a:pt x="477" y="27070"/>
                    </a:lnTo>
                    <a:lnTo>
                      <a:pt x="415" y="27547"/>
                    </a:lnTo>
                    <a:lnTo>
                      <a:pt x="373" y="28003"/>
                    </a:lnTo>
                    <a:lnTo>
                      <a:pt x="311" y="28728"/>
                    </a:lnTo>
                    <a:lnTo>
                      <a:pt x="290" y="29060"/>
                    </a:lnTo>
                    <a:lnTo>
                      <a:pt x="270" y="29412"/>
                    </a:lnTo>
                    <a:lnTo>
                      <a:pt x="311" y="29765"/>
                    </a:lnTo>
                    <a:lnTo>
                      <a:pt x="353" y="30117"/>
                    </a:lnTo>
                    <a:lnTo>
                      <a:pt x="373" y="30200"/>
                    </a:lnTo>
                    <a:lnTo>
                      <a:pt x="373" y="30262"/>
                    </a:lnTo>
                    <a:lnTo>
                      <a:pt x="373" y="30946"/>
                    </a:lnTo>
                    <a:lnTo>
                      <a:pt x="373" y="31464"/>
                    </a:lnTo>
                    <a:lnTo>
                      <a:pt x="332" y="31982"/>
                    </a:lnTo>
                    <a:lnTo>
                      <a:pt x="332" y="32459"/>
                    </a:lnTo>
                    <a:lnTo>
                      <a:pt x="353" y="32957"/>
                    </a:lnTo>
                    <a:lnTo>
                      <a:pt x="456" y="34055"/>
                    </a:lnTo>
                    <a:lnTo>
                      <a:pt x="518" y="34760"/>
                    </a:lnTo>
                    <a:lnTo>
                      <a:pt x="539" y="35465"/>
                    </a:lnTo>
                    <a:lnTo>
                      <a:pt x="539" y="36024"/>
                    </a:lnTo>
                    <a:lnTo>
                      <a:pt x="539" y="36356"/>
                    </a:lnTo>
                    <a:lnTo>
                      <a:pt x="539" y="36688"/>
                    </a:lnTo>
                    <a:lnTo>
                      <a:pt x="539" y="36853"/>
                    </a:lnTo>
                    <a:lnTo>
                      <a:pt x="560" y="37144"/>
                    </a:lnTo>
                    <a:lnTo>
                      <a:pt x="581" y="37475"/>
                    </a:lnTo>
                    <a:lnTo>
                      <a:pt x="622" y="37828"/>
                    </a:lnTo>
                    <a:lnTo>
                      <a:pt x="643" y="38118"/>
                    </a:lnTo>
                    <a:lnTo>
                      <a:pt x="643" y="38594"/>
                    </a:lnTo>
                    <a:lnTo>
                      <a:pt x="622" y="39050"/>
                    </a:lnTo>
                    <a:lnTo>
                      <a:pt x="601" y="39486"/>
                    </a:lnTo>
                    <a:lnTo>
                      <a:pt x="601" y="39983"/>
                    </a:lnTo>
                    <a:lnTo>
                      <a:pt x="622" y="40232"/>
                    </a:lnTo>
                    <a:lnTo>
                      <a:pt x="663" y="40501"/>
                    </a:lnTo>
                    <a:lnTo>
                      <a:pt x="705" y="40771"/>
                    </a:lnTo>
                    <a:lnTo>
                      <a:pt x="726" y="41019"/>
                    </a:lnTo>
                    <a:lnTo>
                      <a:pt x="726" y="41517"/>
                    </a:lnTo>
                    <a:lnTo>
                      <a:pt x="705" y="41890"/>
                    </a:lnTo>
                    <a:lnTo>
                      <a:pt x="705" y="41952"/>
                    </a:lnTo>
                    <a:lnTo>
                      <a:pt x="726" y="41994"/>
                    </a:lnTo>
                    <a:lnTo>
                      <a:pt x="767" y="42035"/>
                    </a:lnTo>
                    <a:lnTo>
                      <a:pt x="850" y="42035"/>
                    </a:lnTo>
                    <a:lnTo>
                      <a:pt x="891" y="42014"/>
                    </a:lnTo>
                    <a:lnTo>
                      <a:pt x="912" y="41952"/>
                    </a:lnTo>
                    <a:lnTo>
                      <a:pt x="912" y="41890"/>
                    </a:lnTo>
                    <a:lnTo>
                      <a:pt x="912" y="41558"/>
                    </a:lnTo>
                    <a:lnTo>
                      <a:pt x="954" y="41206"/>
                    </a:lnTo>
                    <a:lnTo>
                      <a:pt x="974" y="40854"/>
                    </a:lnTo>
                    <a:lnTo>
                      <a:pt x="995" y="40667"/>
                    </a:lnTo>
                    <a:lnTo>
                      <a:pt x="995" y="40501"/>
                    </a:lnTo>
                    <a:lnTo>
                      <a:pt x="974" y="40149"/>
                    </a:lnTo>
                    <a:lnTo>
                      <a:pt x="974" y="39465"/>
                    </a:lnTo>
                    <a:lnTo>
                      <a:pt x="995" y="38802"/>
                    </a:lnTo>
                    <a:lnTo>
                      <a:pt x="1078" y="38346"/>
                    </a:lnTo>
                    <a:lnTo>
                      <a:pt x="1099" y="38097"/>
                    </a:lnTo>
                    <a:lnTo>
                      <a:pt x="1119" y="37869"/>
                    </a:lnTo>
                    <a:lnTo>
                      <a:pt x="1140" y="36874"/>
                    </a:lnTo>
                    <a:lnTo>
                      <a:pt x="1182" y="35299"/>
                    </a:lnTo>
                    <a:lnTo>
                      <a:pt x="1182" y="35237"/>
                    </a:lnTo>
                    <a:lnTo>
                      <a:pt x="1306" y="34656"/>
                    </a:lnTo>
                    <a:lnTo>
                      <a:pt x="1347" y="34490"/>
                    </a:lnTo>
                    <a:lnTo>
                      <a:pt x="1347" y="34304"/>
                    </a:lnTo>
                    <a:lnTo>
                      <a:pt x="1368" y="33952"/>
                    </a:lnTo>
                    <a:lnTo>
                      <a:pt x="1347" y="33309"/>
                    </a:lnTo>
                    <a:lnTo>
                      <a:pt x="1327" y="32666"/>
                    </a:lnTo>
                    <a:lnTo>
                      <a:pt x="1285" y="31423"/>
                    </a:lnTo>
                    <a:lnTo>
                      <a:pt x="1244" y="30822"/>
                    </a:lnTo>
                    <a:lnTo>
                      <a:pt x="1182" y="30200"/>
                    </a:lnTo>
                    <a:lnTo>
                      <a:pt x="1182" y="29371"/>
                    </a:lnTo>
                    <a:lnTo>
                      <a:pt x="1223" y="28542"/>
                    </a:lnTo>
                    <a:lnTo>
                      <a:pt x="1223" y="28480"/>
                    </a:lnTo>
                    <a:lnTo>
                      <a:pt x="1285" y="29081"/>
                    </a:lnTo>
                    <a:lnTo>
                      <a:pt x="1347" y="29640"/>
                    </a:lnTo>
                    <a:lnTo>
                      <a:pt x="1451" y="30179"/>
                    </a:lnTo>
                    <a:lnTo>
                      <a:pt x="1513" y="30428"/>
                    </a:lnTo>
                    <a:lnTo>
                      <a:pt x="1596" y="30677"/>
                    </a:lnTo>
                    <a:lnTo>
                      <a:pt x="1555" y="31195"/>
                    </a:lnTo>
                    <a:lnTo>
                      <a:pt x="1534" y="31775"/>
                    </a:lnTo>
                    <a:lnTo>
                      <a:pt x="1534" y="32356"/>
                    </a:lnTo>
                    <a:lnTo>
                      <a:pt x="1575" y="32915"/>
                    </a:lnTo>
                    <a:lnTo>
                      <a:pt x="1555" y="33350"/>
                    </a:lnTo>
                    <a:lnTo>
                      <a:pt x="1555" y="33703"/>
                    </a:lnTo>
                    <a:lnTo>
                      <a:pt x="1575" y="33972"/>
                    </a:lnTo>
                    <a:lnTo>
                      <a:pt x="1596" y="34221"/>
                    </a:lnTo>
                    <a:lnTo>
                      <a:pt x="1638" y="34408"/>
                    </a:lnTo>
                    <a:lnTo>
                      <a:pt x="1679" y="34594"/>
                    </a:lnTo>
                    <a:lnTo>
                      <a:pt x="1783" y="34988"/>
                    </a:lnTo>
                    <a:lnTo>
                      <a:pt x="1783" y="35071"/>
                    </a:lnTo>
                    <a:lnTo>
                      <a:pt x="1721" y="35195"/>
                    </a:lnTo>
                    <a:lnTo>
                      <a:pt x="1679" y="35361"/>
                    </a:lnTo>
                    <a:lnTo>
                      <a:pt x="1658" y="35548"/>
                    </a:lnTo>
                    <a:lnTo>
                      <a:pt x="1638" y="35755"/>
                    </a:lnTo>
                    <a:lnTo>
                      <a:pt x="1596" y="36211"/>
                    </a:lnTo>
                    <a:lnTo>
                      <a:pt x="1617" y="36667"/>
                    </a:lnTo>
                    <a:lnTo>
                      <a:pt x="1596" y="37144"/>
                    </a:lnTo>
                    <a:lnTo>
                      <a:pt x="1575" y="37600"/>
                    </a:lnTo>
                    <a:lnTo>
                      <a:pt x="1596" y="38056"/>
                    </a:lnTo>
                    <a:lnTo>
                      <a:pt x="1638" y="38511"/>
                    </a:lnTo>
                    <a:lnTo>
                      <a:pt x="1638" y="38885"/>
                    </a:lnTo>
                    <a:lnTo>
                      <a:pt x="1638" y="39216"/>
                    </a:lnTo>
                    <a:lnTo>
                      <a:pt x="1596" y="39817"/>
                    </a:lnTo>
                    <a:lnTo>
                      <a:pt x="1596" y="40107"/>
                    </a:lnTo>
                    <a:lnTo>
                      <a:pt x="1617" y="40356"/>
                    </a:lnTo>
                    <a:lnTo>
                      <a:pt x="1638" y="40605"/>
                    </a:lnTo>
                    <a:lnTo>
                      <a:pt x="1679" y="40833"/>
                    </a:lnTo>
                    <a:lnTo>
                      <a:pt x="1783" y="41310"/>
                    </a:lnTo>
                    <a:lnTo>
                      <a:pt x="1783" y="41869"/>
                    </a:lnTo>
                    <a:lnTo>
                      <a:pt x="1741" y="42512"/>
                    </a:lnTo>
                    <a:lnTo>
                      <a:pt x="1721" y="43113"/>
                    </a:lnTo>
                    <a:lnTo>
                      <a:pt x="1721" y="43631"/>
                    </a:lnTo>
                    <a:lnTo>
                      <a:pt x="1700" y="44087"/>
                    </a:lnTo>
                    <a:lnTo>
                      <a:pt x="1575" y="44419"/>
                    </a:lnTo>
                    <a:lnTo>
                      <a:pt x="1534" y="44585"/>
                    </a:lnTo>
                    <a:lnTo>
                      <a:pt x="1493" y="44750"/>
                    </a:lnTo>
                    <a:lnTo>
                      <a:pt x="1430" y="45269"/>
                    </a:lnTo>
                    <a:lnTo>
                      <a:pt x="1368" y="46077"/>
                    </a:lnTo>
                    <a:lnTo>
                      <a:pt x="1347" y="46678"/>
                    </a:lnTo>
                    <a:lnTo>
                      <a:pt x="1368" y="47403"/>
                    </a:lnTo>
                    <a:lnTo>
                      <a:pt x="1410" y="48108"/>
                    </a:lnTo>
                    <a:lnTo>
                      <a:pt x="1430" y="48419"/>
                    </a:lnTo>
                    <a:lnTo>
                      <a:pt x="1493" y="48668"/>
                    </a:lnTo>
                    <a:lnTo>
                      <a:pt x="1430" y="49476"/>
                    </a:lnTo>
                    <a:lnTo>
                      <a:pt x="1410" y="50430"/>
                    </a:lnTo>
                    <a:lnTo>
                      <a:pt x="1410" y="51570"/>
                    </a:lnTo>
                    <a:lnTo>
                      <a:pt x="1430" y="52627"/>
                    </a:lnTo>
                    <a:lnTo>
                      <a:pt x="1451" y="53103"/>
                    </a:lnTo>
                    <a:lnTo>
                      <a:pt x="1493" y="53559"/>
                    </a:lnTo>
                    <a:lnTo>
                      <a:pt x="1534" y="53808"/>
                    </a:lnTo>
                    <a:lnTo>
                      <a:pt x="1575" y="54015"/>
                    </a:lnTo>
                    <a:lnTo>
                      <a:pt x="1638" y="54181"/>
                    </a:lnTo>
                    <a:lnTo>
                      <a:pt x="1700" y="54326"/>
                    </a:lnTo>
                    <a:lnTo>
                      <a:pt x="1783" y="54451"/>
                    </a:lnTo>
                    <a:lnTo>
                      <a:pt x="1845" y="54533"/>
                    </a:lnTo>
                    <a:lnTo>
                      <a:pt x="1928" y="54616"/>
                    </a:lnTo>
                    <a:lnTo>
                      <a:pt x="2031" y="54658"/>
                    </a:lnTo>
                    <a:lnTo>
                      <a:pt x="2135" y="54699"/>
                    </a:lnTo>
                    <a:lnTo>
                      <a:pt x="2239" y="54699"/>
                    </a:lnTo>
                    <a:lnTo>
                      <a:pt x="2446" y="54720"/>
                    </a:lnTo>
                    <a:lnTo>
                      <a:pt x="2943" y="54679"/>
                    </a:lnTo>
                    <a:lnTo>
                      <a:pt x="3959" y="54679"/>
                    </a:lnTo>
                    <a:lnTo>
                      <a:pt x="5679" y="54658"/>
                    </a:lnTo>
                    <a:lnTo>
                      <a:pt x="7358" y="54658"/>
                    </a:lnTo>
                    <a:lnTo>
                      <a:pt x="9389" y="54637"/>
                    </a:lnTo>
                    <a:lnTo>
                      <a:pt x="12063" y="54679"/>
                    </a:lnTo>
                    <a:lnTo>
                      <a:pt x="13431" y="54699"/>
                    </a:lnTo>
                    <a:lnTo>
                      <a:pt x="16478" y="54699"/>
                    </a:lnTo>
                    <a:lnTo>
                      <a:pt x="19028" y="54720"/>
                    </a:lnTo>
                    <a:lnTo>
                      <a:pt x="20333" y="54741"/>
                    </a:lnTo>
                    <a:lnTo>
                      <a:pt x="21722" y="54761"/>
                    </a:lnTo>
                    <a:lnTo>
                      <a:pt x="23131" y="54741"/>
                    </a:lnTo>
                    <a:lnTo>
                      <a:pt x="27194" y="54741"/>
                    </a:lnTo>
                    <a:lnTo>
                      <a:pt x="29453" y="54761"/>
                    </a:lnTo>
                    <a:lnTo>
                      <a:pt x="32023" y="54782"/>
                    </a:lnTo>
                    <a:lnTo>
                      <a:pt x="35008" y="54803"/>
                    </a:lnTo>
                    <a:lnTo>
                      <a:pt x="36335" y="54803"/>
                    </a:lnTo>
                    <a:lnTo>
                      <a:pt x="37247" y="54782"/>
                    </a:lnTo>
                    <a:lnTo>
                      <a:pt x="38076" y="54761"/>
                    </a:lnTo>
                    <a:lnTo>
                      <a:pt x="39216" y="54741"/>
                    </a:lnTo>
                    <a:lnTo>
                      <a:pt x="41910" y="54782"/>
                    </a:lnTo>
                    <a:lnTo>
                      <a:pt x="43796" y="54782"/>
                    </a:lnTo>
                    <a:lnTo>
                      <a:pt x="46532" y="54761"/>
                    </a:lnTo>
                    <a:lnTo>
                      <a:pt x="46947" y="54761"/>
                    </a:lnTo>
                    <a:lnTo>
                      <a:pt x="47320" y="54720"/>
                    </a:lnTo>
                    <a:lnTo>
                      <a:pt x="48045" y="54637"/>
                    </a:lnTo>
                    <a:lnTo>
                      <a:pt x="48398" y="54616"/>
                    </a:lnTo>
                    <a:lnTo>
                      <a:pt x="48771" y="54616"/>
                    </a:lnTo>
                    <a:lnTo>
                      <a:pt x="49185" y="54679"/>
                    </a:lnTo>
                    <a:lnTo>
                      <a:pt x="49413" y="54720"/>
                    </a:lnTo>
                    <a:lnTo>
                      <a:pt x="49662" y="54782"/>
                    </a:lnTo>
                    <a:lnTo>
                      <a:pt x="49911" y="54865"/>
                    </a:lnTo>
                    <a:lnTo>
                      <a:pt x="50201" y="54907"/>
                    </a:lnTo>
                    <a:lnTo>
                      <a:pt x="50491" y="54948"/>
                    </a:lnTo>
                    <a:lnTo>
                      <a:pt x="50781" y="54969"/>
                    </a:lnTo>
                    <a:lnTo>
                      <a:pt x="51092" y="54969"/>
                    </a:lnTo>
                    <a:lnTo>
                      <a:pt x="51403" y="54948"/>
                    </a:lnTo>
                    <a:lnTo>
                      <a:pt x="51714" y="54886"/>
                    </a:lnTo>
                    <a:lnTo>
                      <a:pt x="52004" y="54824"/>
                    </a:lnTo>
                    <a:lnTo>
                      <a:pt x="52274" y="54720"/>
                    </a:lnTo>
                    <a:lnTo>
                      <a:pt x="52543" y="54575"/>
                    </a:lnTo>
                    <a:lnTo>
                      <a:pt x="52771" y="54409"/>
                    </a:lnTo>
                    <a:lnTo>
                      <a:pt x="52978" y="54202"/>
                    </a:lnTo>
                    <a:lnTo>
                      <a:pt x="53061" y="54098"/>
                    </a:lnTo>
                    <a:lnTo>
                      <a:pt x="53144" y="53974"/>
                    </a:lnTo>
                    <a:lnTo>
                      <a:pt x="53206" y="53849"/>
                    </a:lnTo>
                    <a:lnTo>
                      <a:pt x="53268" y="53704"/>
                    </a:lnTo>
                    <a:lnTo>
                      <a:pt x="53310" y="53539"/>
                    </a:lnTo>
                    <a:lnTo>
                      <a:pt x="53331" y="53373"/>
                    </a:lnTo>
                    <a:lnTo>
                      <a:pt x="53351" y="53207"/>
                    </a:lnTo>
                    <a:lnTo>
                      <a:pt x="53372" y="53020"/>
                    </a:lnTo>
                    <a:lnTo>
                      <a:pt x="53351" y="52647"/>
                    </a:lnTo>
                    <a:lnTo>
                      <a:pt x="53393" y="52336"/>
                    </a:lnTo>
                    <a:lnTo>
                      <a:pt x="53414" y="52171"/>
                    </a:lnTo>
                    <a:lnTo>
                      <a:pt x="53393" y="52005"/>
                    </a:lnTo>
                    <a:lnTo>
                      <a:pt x="53372" y="51839"/>
                    </a:lnTo>
                    <a:lnTo>
                      <a:pt x="53372" y="51673"/>
                    </a:lnTo>
                    <a:lnTo>
                      <a:pt x="53372" y="51362"/>
                    </a:lnTo>
                    <a:lnTo>
                      <a:pt x="53393" y="51051"/>
                    </a:lnTo>
                    <a:lnTo>
                      <a:pt x="53393" y="50886"/>
                    </a:lnTo>
                    <a:lnTo>
                      <a:pt x="53434" y="50284"/>
                    </a:lnTo>
                    <a:lnTo>
                      <a:pt x="53517" y="49808"/>
                    </a:lnTo>
                    <a:lnTo>
                      <a:pt x="53538" y="49580"/>
                    </a:lnTo>
                    <a:lnTo>
                      <a:pt x="53559" y="49352"/>
                    </a:lnTo>
                    <a:lnTo>
                      <a:pt x="53600" y="48357"/>
                    </a:lnTo>
                    <a:lnTo>
                      <a:pt x="53621" y="47445"/>
                    </a:lnTo>
                    <a:lnTo>
                      <a:pt x="53621" y="47362"/>
                    </a:lnTo>
                    <a:lnTo>
                      <a:pt x="53621" y="47341"/>
                    </a:lnTo>
                    <a:lnTo>
                      <a:pt x="53600" y="47134"/>
                    </a:lnTo>
                    <a:lnTo>
                      <a:pt x="53579" y="46927"/>
                    </a:lnTo>
                    <a:lnTo>
                      <a:pt x="53538" y="46802"/>
                    </a:lnTo>
                    <a:lnTo>
                      <a:pt x="53517" y="46574"/>
                    </a:lnTo>
                    <a:lnTo>
                      <a:pt x="53517" y="46408"/>
                    </a:lnTo>
                    <a:lnTo>
                      <a:pt x="53538" y="46222"/>
                    </a:lnTo>
                    <a:lnTo>
                      <a:pt x="53600" y="45849"/>
                    </a:lnTo>
                    <a:lnTo>
                      <a:pt x="53621" y="45662"/>
                    </a:lnTo>
                    <a:lnTo>
                      <a:pt x="53621" y="45476"/>
                    </a:lnTo>
                    <a:lnTo>
                      <a:pt x="53579" y="44792"/>
                    </a:lnTo>
                    <a:lnTo>
                      <a:pt x="53579" y="44585"/>
                    </a:lnTo>
                    <a:lnTo>
                      <a:pt x="53704" y="43963"/>
                    </a:lnTo>
                    <a:lnTo>
                      <a:pt x="53849" y="43051"/>
                    </a:lnTo>
                    <a:lnTo>
                      <a:pt x="53911" y="42740"/>
                    </a:lnTo>
                    <a:lnTo>
                      <a:pt x="53973" y="42408"/>
                    </a:lnTo>
                    <a:lnTo>
                      <a:pt x="53973" y="42242"/>
                    </a:lnTo>
                    <a:lnTo>
                      <a:pt x="53973" y="42077"/>
                    </a:lnTo>
                    <a:lnTo>
                      <a:pt x="53952" y="41911"/>
                    </a:lnTo>
                    <a:lnTo>
                      <a:pt x="53911" y="41745"/>
                    </a:lnTo>
                    <a:lnTo>
                      <a:pt x="53849" y="41517"/>
                    </a:lnTo>
                    <a:lnTo>
                      <a:pt x="53828" y="41310"/>
                    </a:lnTo>
                    <a:lnTo>
                      <a:pt x="53849" y="41165"/>
                    </a:lnTo>
                    <a:lnTo>
                      <a:pt x="53870" y="41040"/>
                    </a:lnTo>
                    <a:lnTo>
                      <a:pt x="53849" y="40874"/>
                    </a:lnTo>
                    <a:lnTo>
                      <a:pt x="53828" y="40729"/>
                    </a:lnTo>
                    <a:lnTo>
                      <a:pt x="53828" y="40563"/>
                    </a:lnTo>
                    <a:lnTo>
                      <a:pt x="53828" y="40481"/>
                    </a:lnTo>
                    <a:lnTo>
                      <a:pt x="53870" y="40398"/>
                    </a:lnTo>
                    <a:lnTo>
                      <a:pt x="53932" y="40253"/>
                    </a:lnTo>
                    <a:lnTo>
                      <a:pt x="53973" y="40087"/>
                    </a:lnTo>
                    <a:lnTo>
                      <a:pt x="53973" y="39797"/>
                    </a:lnTo>
                    <a:lnTo>
                      <a:pt x="53952" y="39506"/>
                    </a:lnTo>
                    <a:lnTo>
                      <a:pt x="53994" y="39133"/>
                    </a:lnTo>
                    <a:lnTo>
                      <a:pt x="54077" y="38739"/>
                    </a:lnTo>
                    <a:lnTo>
                      <a:pt x="54118" y="38429"/>
                    </a:lnTo>
                    <a:lnTo>
                      <a:pt x="54139" y="38118"/>
                    </a:lnTo>
                    <a:lnTo>
                      <a:pt x="54201" y="37351"/>
                    </a:lnTo>
                    <a:lnTo>
                      <a:pt x="54305" y="36853"/>
                    </a:lnTo>
                    <a:lnTo>
                      <a:pt x="54388" y="36542"/>
                    </a:lnTo>
                    <a:lnTo>
                      <a:pt x="54408" y="36211"/>
                    </a:lnTo>
                    <a:lnTo>
                      <a:pt x="54429" y="35734"/>
                    </a:lnTo>
                    <a:lnTo>
                      <a:pt x="54429" y="35237"/>
                    </a:lnTo>
                    <a:lnTo>
                      <a:pt x="54408" y="34698"/>
                    </a:lnTo>
                    <a:lnTo>
                      <a:pt x="54367" y="34408"/>
                    </a:lnTo>
                    <a:lnTo>
                      <a:pt x="54326" y="34138"/>
                    </a:lnTo>
                    <a:lnTo>
                      <a:pt x="54263" y="33827"/>
                    </a:lnTo>
                    <a:lnTo>
                      <a:pt x="54326" y="33475"/>
                    </a:lnTo>
                    <a:lnTo>
                      <a:pt x="54367" y="33102"/>
                    </a:lnTo>
                    <a:lnTo>
                      <a:pt x="54408" y="32666"/>
                    </a:lnTo>
                    <a:lnTo>
                      <a:pt x="54429" y="32231"/>
                    </a:lnTo>
                    <a:lnTo>
                      <a:pt x="54408" y="31982"/>
                    </a:lnTo>
                    <a:lnTo>
                      <a:pt x="54388" y="31734"/>
                    </a:lnTo>
                    <a:lnTo>
                      <a:pt x="54305" y="31216"/>
                    </a:lnTo>
                    <a:lnTo>
                      <a:pt x="54263" y="31029"/>
                    </a:lnTo>
                    <a:lnTo>
                      <a:pt x="54222" y="30863"/>
                    </a:lnTo>
                    <a:lnTo>
                      <a:pt x="54098" y="30532"/>
                    </a:lnTo>
                    <a:lnTo>
                      <a:pt x="54015" y="30387"/>
                    </a:lnTo>
                    <a:lnTo>
                      <a:pt x="53952" y="29910"/>
                    </a:lnTo>
                    <a:lnTo>
                      <a:pt x="53890" y="29537"/>
                    </a:lnTo>
                    <a:lnTo>
                      <a:pt x="53849" y="28936"/>
                    </a:lnTo>
                    <a:lnTo>
                      <a:pt x="53849" y="28583"/>
                    </a:lnTo>
                    <a:lnTo>
                      <a:pt x="53870" y="28231"/>
                    </a:lnTo>
                    <a:lnTo>
                      <a:pt x="53870" y="27941"/>
                    </a:lnTo>
                    <a:lnTo>
                      <a:pt x="53870" y="27651"/>
                    </a:lnTo>
                    <a:lnTo>
                      <a:pt x="53828" y="27049"/>
                    </a:lnTo>
                    <a:lnTo>
                      <a:pt x="53911" y="26946"/>
                    </a:lnTo>
                    <a:lnTo>
                      <a:pt x="53932" y="26884"/>
                    </a:lnTo>
                    <a:lnTo>
                      <a:pt x="53952" y="26821"/>
                    </a:lnTo>
                    <a:lnTo>
                      <a:pt x="54015" y="26345"/>
                    </a:lnTo>
                    <a:lnTo>
                      <a:pt x="54056" y="25868"/>
                    </a:lnTo>
                    <a:lnTo>
                      <a:pt x="54118" y="25163"/>
                    </a:lnTo>
                    <a:lnTo>
                      <a:pt x="54139" y="24832"/>
                    </a:lnTo>
                    <a:lnTo>
                      <a:pt x="54160" y="24479"/>
                    </a:lnTo>
                    <a:lnTo>
                      <a:pt x="54118" y="24127"/>
                    </a:lnTo>
                    <a:lnTo>
                      <a:pt x="54077" y="23775"/>
                    </a:lnTo>
                    <a:lnTo>
                      <a:pt x="54056" y="23692"/>
                    </a:lnTo>
                    <a:lnTo>
                      <a:pt x="54056" y="23630"/>
                    </a:lnTo>
                    <a:lnTo>
                      <a:pt x="54056" y="22946"/>
                    </a:lnTo>
                    <a:lnTo>
                      <a:pt x="54077" y="22427"/>
                    </a:lnTo>
                    <a:lnTo>
                      <a:pt x="54098" y="21909"/>
                    </a:lnTo>
                    <a:lnTo>
                      <a:pt x="54098" y="21412"/>
                    </a:lnTo>
                    <a:lnTo>
                      <a:pt x="54098" y="20935"/>
                    </a:lnTo>
                    <a:lnTo>
                      <a:pt x="53973" y="19836"/>
                    </a:lnTo>
                    <a:lnTo>
                      <a:pt x="53911" y="19132"/>
                    </a:lnTo>
                    <a:lnTo>
                      <a:pt x="53890" y="18427"/>
                    </a:lnTo>
                    <a:lnTo>
                      <a:pt x="53890" y="17867"/>
                    </a:lnTo>
                    <a:lnTo>
                      <a:pt x="53890" y="17536"/>
                    </a:lnTo>
                    <a:lnTo>
                      <a:pt x="53890" y="17204"/>
                    </a:lnTo>
                    <a:lnTo>
                      <a:pt x="53890" y="17038"/>
                    </a:lnTo>
                    <a:lnTo>
                      <a:pt x="53870" y="16748"/>
                    </a:lnTo>
                    <a:lnTo>
                      <a:pt x="53849" y="16417"/>
                    </a:lnTo>
                    <a:lnTo>
                      <a:pt x="53807" y="16064"/>
                    </a:lnTo>
                    <a:lnTo>
                      <a:pt x="53787" y="15774"/>
                    </a:lnTo>
                    <a:lnTo>
                      <a:pt x="53787" y="15297"/>
                    </a:lnTo>
                    <a:lnTo>
                      <a:pt x="53807" y="14841"/>
                    </a:lnTo>
                    <a:lnTo>
                      <a:pt x="53828" y="14406"/>
                    </a:lnTo>
                    <a:lnTo>
                      <a:pt x="53828" y="13909"/>
                    </a:lnTo>
                    <a:lnTo>
                      <a:pt x="53807" y="13639"/>
                    </a:lnTo>
                    <a:lnTo>
                      <a:pt x="53766" y="13390"/>
                    </a:lnTo>
                    <a:lnTo>
                      <a:pt x="53724" y="13121"/>
                    </a:lnTo>
                    <a:lnTo>
                      <a:pt x="53704" y="12872"/>
                    </a:lnTo>
                    <a:lnTo>
                      <a:pt x="53704" y="12375"/>
                    </a:lnTo>
                    <a:lnTo>
                      <a:pt x="53724" y="12002"/>
                    </a:lnTo>
                    <a:lnTo>
                      <a:pt x="53724" y="11939"/>
                    </a:lnTo>
                    <a:lnTo>
                      <a:pt x="53704" y="11898"/>
                    </a:lnTo>
                    <a:lnTo>
                      <a:pt x="53662" y="11857"/>
                    </a:lnTo>
                    <a:lnTo>
                      <a:pt x="53621" y="11836"/>
                    </a:lnTo>
                    <a:lnTo>
                      <a:pt x="53579" y="11857"/>
                    </a:lnTo>
                    <a:lnTo>
                      <a:pt x="53538" y="11877"/>
                    </a:lnTo>
                    <a:lnTo>
                      <a:pt x="53517" y="11939"/>
                    </a:lnTo>
                    <a:lnTo>
                      <a:pt x="53517" y="12002"/>
                    </a:lnTo>
                    <a:lnTo>
                      <a:pt x="53517" y="12333"/>
                    </a:lnTo>
                    <a:lnTo>
                      <a:pt x="53476" y="12686"/>
                    </a:lnTo>
                    <a:lnTo>
                      <a:pt x="53455" y="13038"/>
                    </a:lnTo>
                    <a:lnTo>
                      <a:pt x="53434" y="13225"/>
                    </a:lnTo>
                    <a:lnTo>
                      <a:pt x="53434" y="13390"/>
                    </a:lnTo>
                    <a:lnTo>
                      <a:pt x="53455" y="13743"/>
                    </a:lnTo>
                    <a:lnTo>
                      <a:pt x="53455" y="14406"/>
                    </a:lnTo>
                    <a:lnTo>
                      <a:pt x="53434" y="15090"/>
                    </a:lnTo>
                    <a:lnTo>
                      <a:pt x="53351" y="15546"/>
                    </a:lnTo>
                    <a:lnTo>
                      <a:pt x="53331" y="15774"/>
                    </a:lnTo>
                    <a:lnTo>
                      <a:pt x="53310" y="16023"/>
                    </a:lnTo>
                    <a:lnTo>
                      <a:pt x="53289" y="17018"/>
                    </a:lnTo>
                    <a:lnTo>
                      <a:pt x="53289" y="17391"/>
                    </a:lnTo>
                    <a:lnTo>
                      <a:pt x="53268" y="17246"/>
                    </a:lnTo>
                    <a:lnTo>
                      <a:pt x="53248" y="16624"/>
                    </a:lnTo>
                    <a:lnTo>
                      <a:pt x="53227" y="16520"/>
                    </a:lnTo>
                    <a:lnTo>
                      <a:pt x="53248" y="16251"/>
                    </a:lnTo>
                    <a:lnTo>
                      <a:pt x="53248" y="15981"/>
                    </a:lnTo>
                    <a:lnTo>
                      <a:pt x="53268" y="15712"/>
                    </a:lnTo>
                    <a:lnTo>
                      <a:pt x="53268" y="15422"/>
                    </a:lnTo>
                    <a:lnTo>
                      <a:pt x="53227" y="14986"/>
                    </a:lnTo>
                    <a:lnTo>
                      <a:pt x="53186" y="14572"/>
                    </a:lnTo>
                    <a:lnTo>
                      <a:pt x="53144" y="14219"/>
                    </a:lnTo>
                    <a:lnTo>
                      <a:pt x="53123" y="13867"/>
                    </a:lnTo>
                    <a:lnTo>
                      <a:pt x="53144" y="13494"/>
                    </a:lnTo>
                    <a:lnTo>
                      <a:pt x="53186" y="13017"/>
                    </a:lnTo>
                    <a:lnTo>
                      <a:pt x="53165" y="12520"/>
                    </a:lnTo>
                    <a:lnTo>
                      <a:pt x="53206" y="12043"/>
                    </a:lnTo>
                    <a:lnTo>
                      <a:pt x="53206" y="11587"/>
                    </a:lnTo>
                    <a:lnTo>
                      <a:pt x="53186" y="11152"/>
                    </a:lnTo>
                    <a:lnTo>
                      <a:pt x="53144" y="10675"/>
                    </a:lnTo>
                    <a:lnTo>
                      <a:pt x="53165" y="10323"/>
                    </a:lnTo>
                    <a:lnTo>
                      <a:pt x="53165" y="9970"/>
                    </a:lnTo>
                    <a:lnTo>
                      <a:pt x="53186" y="9577"/>
                    </a:lnTo>
                    <a:lnTo>
                      <a:pt x="53186" y="9204"/>
                    </a:lnTo>
                    <a:lnTo>
                      <a:pt x="53186" y="8872"/>
                    </a:lnTo>
                    <a:lnTo>
                      <a:pt x="53144" y="8561"/>
                    </a:lnTo>
                    <a:lnTo>
                      <a:pt x="53082" y="7981"/>
                    </a:lnTo>
                    <a:lnTo>
                      <a:pt x="53040" y="7566"/>
                    </a:lnTo>
                    <a:lnTo>
                      <a:pt x="53040" y="7359"/>
                    </a:lnTo>
                    <a:lnTo>
                      <a:pt x="53061" y="7027"/>
                    </a:lnTo>
                    <a:lnTo>
                      <a:pt x="53082" y="6778"/>
                    </a:lnTo>
                    <a:lnTo>
                      <a:pt x="53103" y="6530"/>
                    </a:lnTo>
                    <a:lnTo>
                      <a:pt x="53103" y="6240"/>
                    </a:lnTo>
                    <a:lnTo>
                      <a:pt x="53082" y="5970"/>
                    </a:lnTo>
                    <a:lnTo>
                      <a:pt x="53103" y="5701"/>
                    </a:lnTo>
                    <a:lnTo>
                      <a:pt x="53144" y="5493"/>
                    </a:lnTo>
                    <a:lnTo>
                      <a:pt x="53227" y="5037"/>
                    </a:lnTo>
                    <a:lnTo>
                      <a:pt x="53268" y="4768"/>
                    </a:lnTo>
                    <a:lnTo>
                      <a:pt x="53289" y="4498"/>
                    </a:lnTo>
                    <a:lnTo>
                      <a:pt x="53310" y="3939"/>
                    </a:lnTo>
                    <a:lnTo>
                      <a:pt x="53414" y="3338"/>
                    </a:lnTo>
                    <a:lnTo>
                      <a:pt x="53434" y="3048"/>
                    </a:lnTo>
                    <a:lnTo>
                      <a:pt x="53455" y="2757"/>
                    </a:lnTo>
                    <a:lnTo>
                      <a:pt x="53455" y="2467"/>
                    </a:lnTo>
                    <a:lnTo>
                      <a:pt x="53455" y="2198"/>
                    </a:lnTo>
                    <a:lnTo>
                      <a:pt x="53414" y="1928"/>
                    </a:lnTo>
                    <a:lnTo>
                      <a:pt x="53372" y="1700"/>
                    </a:lnTo>
                    <a:lnTo>
                      <a:pt x="53310" y="1472"/>
                    </a:lnTo>
                    <a:lnTo>
                      <a:pt x="53227" y="1265"/>
                    </a:lnTo>
                    <a:lnTo>
                      <a:pt x="53123" y="1099"/>
                    </a:lnTo>
                    <a:lnTo>
                      <a:pt x="52999" y="933"/>
                    </a:lnTo>
                    <a:lnTo>
                      <a:pt x="52854" y="830"/>
                    </a:lnTo>
                    <a:lnTo>
                      <a:pt x="52667" y="726"/>
                    </a:lnTo>
                    <a:lnTo>
                      <a:pt x="52460" y="685"/>
                    </a:lnTo>
                    <a:lnTo>
                      <a:pt x="52232" y="664"/>
                    </a:lnTo>
                    <a:lnTo>
                      <a:pt x="51341" y="664"/>
                    </a:lnTo>
                    <a:lnTo>
                      <a:pt x="49703" y="705"/>
                    </a:lnTo>
                    <a:lnTo>
                      <a:pt x="46263" y="747"/>
                    </a:lnTo>
                    <a:lnTo>
                      <a:pt x="44356" y="768"/>
                    </a:lnTo>
                    <a:lnTo>
                      <a:pt x="39920" y="768"/>
                    </a:lnTo>
                    <a:lnTo>
                      <a:pt x="37288" y="726"/>
                    </a:lnTo>
                    <a:lnTo>
                      <a:pt x="36542" y="685"/>
                    </a:lnTo>
                    <a:lnTo>
                      <a:pt x="35733" y="664"/>
                    </a:lnTo>
                    <a:lnTo>
                      <a:pt x="34863" y="643"/>
                    </a:lnTo>
                    <a:lnTo>
                      <a:pt x="36625" y="643"/>
                    </a:lnTo>
                    <a:lnTo>
                      <a:pt x="36873" y="623"/>
                    </a:lnTo>
                    <a:lnTo>
                      <a:pt x="37143" y="643"/>
                    </a:lnTo>
                    <a:lnTo>
                      <a:pt x="37412" y="643"/>
                    </a:lnTo>
                    <a:lnTo>
                      <a:pt x="37661" y="623"/>
                    </a:lnTo>
                    <a:lnTo>
                      <a:pt x="37910" y="623"/>
                    </a:lnTo>
                    <a:lnTo>
                      <a:pt x="38449" y="664"/>
                    </a:lnTo>
                    <a:lnTo>
                      <a:pt x="38988" y="685"/>
                    </a:lnTo>
                    <a:lnTo>
                      <a:pt x="39630" y="705"/>
                    </a:lnTo>
                    <a:lnTo>
                      <a:pt x="40128" y="705"/>
                    </a:lnTo>
                    <a:lnTo>
                      <a:pt x="40625" y="685"/>
                    </a:lnTo>
                    <a:lnTo>
                      <a:pt x="41060" y="664"/>
                    </a:lnTo>
                    <a:lnTo>
                      <a:pt x="41330" y="664"/>
                    </a:lnTo>
                    <a:lnTo>
                      <a:pt x="41889" y="685"/>
                    </a:lnTo>
                    <a:lnTo>
                      <a:pt x="42490" y="685"/>
                    </a:lnTo>
                    <a:lnTo>
                      <a:pt x="43071" y="664"/>
                    </a:lnTo>
                    <a:lnTo>
                      <a:pt x="43589" y="643"/>
                    </a:lnTo>
                    <a:lnTo>
                      <a:pt x="44128" y="643"/>
                    </a:lnTo>
                    <a:lnTo>
                      <a:pt x="44439" y="623"/>
                    </a:lnTo>
                    <a:lnTo>
                      <a:pt x="45268" y="623"/>
                    </a:lnTo>
                    <a:lnTo>
                      <a:pt x="45537" y="643"/>
                    </a:lnTo>
                    <a:lnTo>
                      <a:pt x="50988" y="643"/>
                    </a:lnTo>
                    <a:lnTo>
                      <a:pt x="51610" y="623"/>
                    </a:lnTo>
                    <a:lnTo>
                      <a:pt x="52253" y="602"/>
                    </a:lnTo>
                    <a:lnTo>
                      <a:pt x="53082" y="581"/>
                    </a:lnTo>
                    <a:lnTo>
                      <a:pt x="53227" y="560"/>
                    </a:lnTo>
                    <a:lnTo>
                      <a:pt x="53268" y="560"/>
                    </a:lnTo>
                    <a:lnTo>
                      <a:pt x="53289" y="540"/>
                    </a:lnTo>
                    <a:lnTo>
                      <a:pt x="53268" y="519"/>
                    </a:lnTo>
                    <a:lnTo>
                      <a:pt x="53227" y="519"/>
                    </a:lnTo>
                    <a:lnTo>
                      <a:pt x="53082" y="498"/>
                    </a:lnTo>
                    <a:lnTo>
                      <a:pt x="52688" y="498"/>
                    </a:lnTo>
                    <a:lnTo>
                      <a:pt x="52087" y="457"/>
                    </a:lnTo>
                    <a:lnTo>
                      <a:pt x="51672" y="457"/>
                    </a:lnTo>
                    <a:lnTo>
                      <a:pt x="51258" y="477"/>
                    </a:lnTo>
                    <a:lnTo>
                      <a:pt x="50387" y="457"/>
                    </a:lnTo>
                    <a:lnTo>
                      <a:pt x="49538" y="436"/>
                    </a:lnTo>
                    <a:lnTo>
                      <a:pt x="48957" y="415"/>
                    </a:lnTo>
                    <a:lnTo>
                      <a:pt x="48398" y="395"/>
                    </a:lnTo>
                    <a:lnTo>
                      <a:pt x="47175" y="374"/>
                    </a:lnTo>
                    <a:lnTo>
                      <a:pt x="46035" y="353"/>
                    </a:lnTo>
                    <a:lnTo>
                      <a:pt x="45910" y="353"/>
                    </a:lnTo>
                    <a:lnTo>
                      <a:pt x="45413" y="374"/>
                    </a:lnTo>
                    <a:lnTo>
                      <a:pt x="45247" y="395"/>
                    </a:lnTo>
                    <a:lnTo>
                      <a:pt x="44957" y="415"/>
                    </a:lnTo>
                    <a:lnTo>
                      <a:pt x="44750" y="415"/>
                    </a:lnTo>
                    <a:lnTo>
                      <a:pt x="44542" y="395"/>
                    </a:lnTo>
                    <a:lnTo>
                      <a:pt x="44066" y="374"/>
                    </a:lnTo>
                    <a:lnTo>
                      <a:pt x="42781" y="374"/>
                    </a:lnTo>
                    <a:lnTo>
                      <a:pt x="42511" y="395"/>
                    </a:lnTo>
                    <a:lnTo>
                      <a:pt x="41744" y="332"/>
                    </a:lnTo>
                    <a:lnTo>
                      <a:pt x="40625" y="270"/>
                    </a:lnTo>
                    <a:lnTo>
                      <a:pt x="39817" y="208"/>
                    </a:lnTo>
                    <a:lnTo>
                      <a:pt x="39402" y="208"/>
                    </a:lnTo>
                    <a:lnTo>
                      <a:pt x="39008" y="229"/>
                    </a:lnTo>
                    <a:lnTo>
                      <a:pt x="38718" y="270"/>
                    </a:lnTo>
                    <a:lnTo>
                      <a:pt x="38469" y="270"/>
                    </a:lnTo>
                    <a:lnTo>
                      <a:pt x="38138" y="249"/>
                    </a:lnTo>
                    <a:lnTo>
                      <a:pt x="37951" y="270"/>
                    </a:lnTo>
                    <a:lnTo>
                      <a:pt x="37557" y="270"/>
                    </a:lnTo>
                    <a:lnTo>
                      <a:pt x="37350" y="249"/>
                    </a:lnTo>
                    <a:lnTo>
                      <a:pt x="37164" y="229"/>
                    </a:lnTo>
                    <a:lnTo>
                      <a:pt x="36956" y="208"/>
                    </a:lnTo>
                    <a:lnTo>
                      <a:pt x="35796" y="208"/>
                    </a:lnTo>
                    <a:lnTo>
                      <a:pt x="35298" y="167"/>
                    </a:lnTo>
                    <a:lnTo>
                      <a:pt x="34531" y="125"/>
                    </a:lnTo>
                    <a:lnTo>
                      <a:pt x="33578" y="104"/>
                    </a:lnTo>
                    <a:lnTo>
                      <a:pt x="32977" y="63"/>
                    </a:lnTo>
                    <a:lnTo>
                      <a:pt x="32583" y="21"/>
                    </a:lnTo>
                    <a:lnTo>
                      <a:pt x="32189" y="21"/>
                    </a:lnTo>
                    <a:lnTo>
                      <a:pt x="31588" y="1"/>
                    </a:ln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endParaRPr sz="2400"/>
              </a:p>
            </p:txBody>
          </p:sp>
          <p:sp>
            <p:nvSpPr>
              <p:cNvPr id="89" name="Rectangle 88">
                <a:extLst>
                  <a:ext uri="{FF2B5EF4-FFF2-40B4-BE49-F238E27FC236}">
                    <a16:creationId xmlns:a16="http://schemas.microsoft.com/office/drawing/2014/main" id="{6F8CBEE7-4D51-C2A8-57D9-B137FF524BE2}"/>
                  </a:ext>
                </a:extLst>
              </p:cNvPr>
              <p:cNvSpPr/>
              <p:nvPr/>
            </p:nvSpPr>
            <p:spPr>
              <a:xfrm>
                <a:off x="792772" y="227505"/>
                <a:ext cx="7820286" cy="1220855"/>
              </a:xfrm>
              <a:custGeom>
                <a:avLst/>
                <a:gdLst>
                  <a:gd name="connsiteX0" fmla="*/ 0 w 7820286"/>
                  <a:gd name="connsiteY0" fmla="*/ 0 h 1220855"/>
                  <a:gd name="connsiteX1" fmla="*/ 402186 w 7820286"/>
                  <a:gd name="connsiteY1" fmla="*/ 0 h 1220855"/>
                  <a:gd name="connsiteX2" fmla="*/ 1038981 w 7820286"/>
                  <a:gd name="connsiteY2" fmla="*/ 0 h 1220855"/>
                  <a:gd name="connsiteX3" fmla="*/ 1753978 w 7820286"/>
                  <a:gd name="connsiteY3" fmla="*/ 0 h 1220855"/>
                  <a:gd name="connsiteX4" fmla="*/ 2468976 w 7820286"/>
                  <a:gd name="connsiteY4" fmla="*/ 0 h 1220855"/>
                  <a:gd name="connsiteX5" fmla="*/ 3105771 w 7820286"/>
                  <a:gd name="connsiteY5" fmla="*/ 0 h 1220855"/>
                  <a:gd name="connsiteX6" fmla="*/ 3664363 w 7820286"/>
                  <a:gd name="connsiteY6" fmla="*/ 0 h 1220855"/>
                  <a:gd name="connsiteX7" fmla="*/ 4379360 w 7820286"/>
                  <a:gd name="connsiteY7" fmla="*/ 0 h 1220855"/>
                  <a:gd name="connsiteX8" fmla="*/ 4781546 w 7820286"/>
                  <a:gd name="connsiteY8" fmla="*/ 0 h 1220855"/>
                  <a:gd name="connsiteX9" fmla="*/ 5261935 w 7820286"/>
                  <a:gd name="connsiteY9" fmla="*/ 0 h 1220855"/>
                  <a:gd name="connsiteX10" fmla="*/ 5742324 w 7820286"/>
                  <a:gd name="connsiteY10" fmla="*/ 0 h 1220855"/>
                  <a:gd name="connsiteX11" fmla="*/ 6144510 w 7820286"/>
                  <a:gd name="connsiteY11" fmla="*/ 0 h 1220855"/>
                  <a:gd name="connsiteX12" fmla="*/ 6703102 w 7820286"/>
                  <a:gd name="connsiteY12" fmla="*/ 0 h 1220855"/>
                  <a:gd name="connsiteX13" fmla="*/ 7105288 w 7820286"/>
                  <a:gd name="connsiteY13" fmla="*/ 0 h 1220855"/>
                  <a:gd name="connsiteX14" fmla="*/ 7820286 w 7820286"/>
                  <a:gd name="connsiteY14" fmla="*/ 0 h 1220855"/>
                  <a:gd name="connsiteX15" fmla="*/ 7820286 w 7820286"/>
                  <a:gd name="connsiteY15" fmla="*/ 419160 h 1220855"/>
                  <a:gd name="connsiteX16" fmla="*/ 7820286 w 7820286"/>
                  <a:gd name="connsiteY16" fmla="*/ 826112 h 1220855"/>
                  <a:gd name="connsiteX17" fmla="*/ 7820286 w 7820286"/>
                  <a:gd name="connsiteY17" fmla="*/ 1220855 h 1220855"/>
                  <a:gd name="connsiteX18" fmla="*/ 7496303 w 7820286"/>
                  <a:gd name="connsiteY18" fmla="*/ 1220855 h 1220855"/>
                  <a:gd name="connsiteX19" fmla="*/ 6859508 w 7820286"/>
                  <a:gd name="connsiteY19" fmla="*/ 1220855 h 1220855"/>
                  <a:gd name="connsiteX20" fmla="*/ 6300916 w 7820286"/>
                  <a:gd name="connsiteY20" fmla="*/ 1220855 h 1220855"/>
                  <a:gd name="connsiteX21" fmla="*/ 5976933 w 7820286"/>
                  <a:gd name="connsiteY21" fmla="*/ 1220855 h 1220855"/>
                  <a:gd name="connsiteX22" fmla="*/ 5340138 w 7820286"/>
                  <a:gd name="connsiteY22" fmla="*/ 1220855 h 1220855"/>
                  <a:gd name="connsiteX23" fmla="*/ 4859749 w 7820286"/>
                  <a:gd name="connsiteY23" fmla="*/ 1220855 h 1220855"/>
                  <a:gd name="connsiteX24" fmla="*/ 4301157 w 7820286"/>
                  <a:gd name="connsiteY24" fmla="*/ 1220855 h 1220855"/>
                  <a:gd name="connsiteX25" fmla="*/ 3664363 w 7820286"/>
                  <a:gd name="connsiteY25" fmla="*/ 1220855 h 1220855"/>
                  <a:gd name="connsiteX26" fmla="*/ 3340379 w 7820286"/>
                  <a:gd name="connsiteY26" fmla="*/ 1220855 h 1220855"/>
                  <a:gd name="connsiteX27" fmla="*/ 2781787 w 7820286"/>
                  <a:gd name="connsiteY27" fmla="*/ 1220855 h 1220855"/>
                  <a:gd name="connsiteX28" fmla="*/ 2144993 w 7820286"/>
                  <a:gd name="connsiteY28" fmla="*/ 1220855 h 1220855"/>
                  <a:gd name="connsiteX29" fmla="*/ 1508198 w 7820286"/>
                  <a:gd name="connsiteY29" fmla="*/ 1220855 h 1220855"/>
                  <a:gd name="connsiteX30" fmla="*/ 1106012 w 7820286"/>
                  <a:gd name="connsiteY30" fmla="*/ 1220855 h 1220855"/>
                  <a:gd name="connsiteX31" fmla="*/ 625623 w 7820286"/>
                  <a:gd name="connsiteY31" fmla="*/ 1220855 h 1220855"/>
                  <a:gd name="connsiteX32" fmla="*/ 0 w 7820286"/>
                  <a:gd name="connsiteY32" fmla="*/ 1220855 h 1220855"/>
                  <a:gd name="connsiteX33" fmla="*/ 0 w 7820286"/>
                  <a:gd name="connsiteY33" fmla="*/ 838320 h 1220855"/>
                  <a:gd name="connsiteX34" fmla="*/ 0 w 7820286"/>
                  <a:gd name="connsiteY34" fmla="*/ 443577 h 1220855"/>
                  <a:gd name="connsiteX35" fmla="*/ 0 w 7820286"/>
                  <a:gd name="connsiteY35" fmla="*/ 0 h 122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820286" h="1220855" extrusionOk="0">
                    <a:moveTo>
                      <a:pt x="0" y="0"/>
                    </a:moveTo>
                    <a:cubicBezTo>
                      <a:pt x="195189" y="-37728"/>
                      <a:pt x="257781" y="10052"/>
                      <a:pt x="402186" y="0"/>
                    </a:cubicBezTo>
                    <a:cubicBezTo>
                      <a:pt x="546591" y="-10052"/>
                      <a:pt x="761480" y="73439"/>
                      <a:pt x="1038981" y="0"/>
                    </a:cubicBezTo>
                    <a:cubicBezTo>
                      <a:pt x="1316483" y="-73439"/>
                      <a:pt x="1454275" y="85170"/>
                      <a:pt x="1753978" y="0"/>
                    </a:cubicBezTo>
                    <a:cubicBezTo>
                      <a:pt x="2053681" y="-85170"/>
                      <a:pt x="2118023" y="55986"/>
                      <a:pt x="2468976" y="0"/>
                    </a:cubicBezTo>
                    <a:cubicBezTo>
                      <a:pt x="2819929" y="-55986"/>
                      <a:pt x="2803204" y="68099"/>
                      <a:pt x="3105771" y="0"/>
                    </a:cubicBezTo>
                    <a:cubicBezTo>
                      <a:pt x="3408338" y="-68099"/>
                      <a:pt x="3541553" y="24818"/>
                      <a:pt x="3664363" y="0"/>
                    </a:cubicBezTo>
                    <a:cubicBezTo>
                      <a:pt x="3787173" y="-24818"/>
                      <a:pt x="4154897" y="41261"/>
                      <a:pt x="4379360" y="0"/>
                    </a:cubicBezTo>
                    <a:cubicBezTo>
                      <a:pt x="4603823" y="-41261"/>
                      <a:pt x="4637397" y="6901"/>
                      <a:pt x="4781546" y="0"/>
                    </a:cubicBezTo>
                    <a:cubicBezTo>
                      <a:pt x="4925695" y="-6901"/>
                      <a:pt x="5125934" y="24321"/>
                      <a:pt x="5261935" y="0"/>
                    </a:cubicBezTo>
                    <a:cubicBezTo>
                      <a:pt x="5397936" y="-24321"/>
                      <a:pt x="5567626" y="29507"/>
                      <a:pt x="5742324" y="0"/>
                    </a:cubicBezTo>
                    <a:cubicBezTo>
                      <a:pt x="5917022" y="-29507"/>
                      <a:pt x="6024942" y="17886"/>
                      <a:pt x="6144510" y="0"/>
                    </a:cubicBezTo>
                    <a:cubicBezTo>
                      <a:pt x="6264078" y="-17886"/>
                      <a:pt x="6497444" y="14440"/>
                      <a:pt x="6703102" y="0"/>
                    </a:cubicBezTo>
                    <a:cubicBezTo>
                      <a:pt x="6908760" y="-14440"/>
                      <a:pt x="6937555" y="4382"/>
                      <a:pt x="7105288" y="0"/>
                    </a:cubicBezTo>
                    <a:cubicBezTo>
                      <a:pt x="7273021" y="-4382"/>
                      <a:pt x="7545312" y="16366"/>
                      <a:pt x="7820286" y="0"/>
                    </a:cubicBezTo>
                    <a:cubicBezTo>
                      <a:pt x="7860277" y="108811"/>
                      <a:pt x="7815435" y="288938"/>
                      <a:pt x="7820286" y="419160"/>
                    </a:cubicBezTo>
                    <a:cubicBezTo>
                      <a:pt x="7825137" y="549382"/>
                      <a:pt x="7790737" y="665384"/>
                      <a:pt x="7820286" y="826112"/>
                    </a:cubicBezTo>
                    <a:cubicBezTo>
                      <a:pt x="7849835" y="986840"/>
                      <a:pt x="7798534" y="1121083"/>
                      <a:pt x="7820286" y="1220855"/>
                    </a:cubicBezTo>
                    <a:cubicBezTo>
                      <a:pt x="7740461" y="1253812"/>
                      <a:pt x="7587273" y="1197609"/>
                      <a:pt x="7496303" y="1220855"/>
                    </a:cubicBezTo>
                    <a:cubicBezTo>
                      <a:pt x="7405333" y="1244101"/>
                      <a:pt x="7155009" y="1185026"/>
                      <a:pt x="6859508" y="1220855"/>
                    </a:cubicBezTo>
                    <a:cubicBezTo>
                      <a:pt x="6564007" y="1256684"/>
                      <a:pt x="6424084" y="1199206"/>
                      <a:pt x="6300916" y="1220855"/>
                    </a:cubicBezTo>
                    <a:cubicBezTo>
                      <a:pt x="6177748" y="1242504"/>
                      <a:pt x="6109554" y="1199198"/>
                      <a:pt x="5976933" y="1220855"/>
                    </a:cubicBezTo>
                    <a:cubicBezTo>
                      <a:pt x="5844312" y="1242512"/>
                      <a:pt x="5586636" y="1181987"/>
                      <a:pt x="5340138" y="1220855"/>
                    </a:cubicBezTo>
                    <a:cubicBezTo>
                      <a:pt x="5093640" y="1259723"/>
                      <a:pt x="4972767" y="1215337"/>
                      <a:pt x="4859749" y="1220855"/>
                    </a:cubicBezTo>
                    <a:cubicBezTo>
                      <a:pt x="4746731" y="1226373"/>
                      <a:pt x="4537937" y="1212860"/>
                      <a:pt x="4301157" y="1220855"/>
                    </a:cubicBezTo>
                    <a:cubicBezTo>
                      <a:pt x="4064377" y="1228850"/>
                      <a:pt x="3966069" y="1183022"/>
                      <a:pt x="3664363" y="1220855"/>
                    </a:cubicBezTo>
                    <a:cubicBezTo>
                      <a:pt x="3362657" y="1258688"/>
                      <a:pt x="3481641" y="1196146"/>
                      <a:pt x="3340379" y="1220855"/>
                    </a:cubicBezTo>
                    <a:cubicBezTo>
                      <a:pt x="3199117" y="1245564"/>
                      <a:pt x="2994095" y="1189774"/>
                      <a:pt x="2781787" y="1220855"/>
                    </a:cubicBezTo>
                    <a:cubicBezTo>
                      <a:pt x="2569479" y="1251936"/>
                      <a:pt x="2410850" y="1160875"/>
                      <a:pt x="2144993" y="1220855"/>
                    </a:cubicBezTo>
                    <a:cubicBezTo>
                      <a:pt x="1879136" y="1280835"/>
                      <a:pt x="1770222" y="1218544"/>
                      <a:pt x="1508198" y="1220855"/>
                    </a:cubicBezTo>
                    <a:cubicBezTo>
                      <a:pt x="1246175" y="1223166"/>
                      <a:pt x="1211092" y="1176539"/>
                      <a:pt x="1106012" y="1220855"/>
                    </a:cubicBezTo>
                    <a:cubicBezTo>
                      <a:pt x="1000932" y="1265171"/>
                      <a:pt x="856675" y="1185225"/>
                      <a:pt x="625623" y="1220855"/>
                    </a:cubicBezTo>
                    <a:cubicBezTo>
                      <a:pt x="394571" y="1256485"/>
                      <a:pt x="222375" y="1208581"/>
                      <a:pt x="0" y="1220855"/>
                    </a:cubicBezTo>
                    <a:cubicBezTo>
                      <a:pt x="-8994" y="1085904"/>
                      <a:pt x="45552" y="934075"/>
                      <a:pt x="0" y="838320"/>
                    </a:cubicBezTo>
                    <a:cubicBezTo>
                      <a:pt x="-45552" y="742565"/>
                      <a:pt x="26812" y="601619"/>
                      <a:pt x="0" y="443577"/>
                    </a:cubicBezTo>
                    <a:cubicBezTo>
                      <a:pt x="-26812" y="285535"/>
                      <a:pt x="17140" y="156374"/>
                      <a:pt x="0" y="0"/>
                    </a:cubicBezTo>
                    <a:close/>
                  </a:path>
                </a:pathLst>
              </a:custGeom>
              <a:noFill/>
              <a:ln w="38100">
                <a:solidFill>
                  <a:srgbClr val="CA3659"/>
                </a:solidFill>
                <a:prstDash val="lgDash"/>
                <a:extLst>
                  <a:ext uri="{C807C97D-BFC1-408E-A445-0C87EB9F89A2}">
                    <ask:lineSketchStyleProps xmlns="" xmlns:ask="http://schemas.microsoft.com/office/drawing/2018/sketchyshapes" sd="170926038">
                      <a:prstGeom prst="rect">
                        <a:avLst/>
                      </a:prstGeom>
                      <ask:type>
                        <ask:lineSketchScribbl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1" name="TextBox 180">
              <a:extLst>
                <a:ext uri="{FF2B5EF4-FFF2-40B4-BE49-F238E27FC236}">
                  <a16:creationId xmlns:a16="http://schemas.microsoft.com/office/drawing/2014/main" id="{1FC9217A-F002-4CBC-34C1-FD13B89B137E}"/>
                </a:ext>
              </a:extLst>
            </p:cNvPr>
            <p:cNvSpPr txBox="1"/>
            <p:nvPr/>
          </p:nvSpPr>
          <p:spPr>
            <a:xfrm>
              <a:off x="1898342" y="249309"/>
              <a:ext cx="6950136" cy="1177246"/>
            </a:xfrm>
            <a:prstGeom prst="rect">
              <a:avLst/>
            </a:prstGeom>
            <a:noFill/>
          </p:spPr>
          <p:txBody>
            <a:bodyPr wrap="square" rtlCol="0">
              <a:spAutoFit/>
            </a:bodyPr>
            <a:lstStyle/>
            <a:p>
              <a:pPr algn="ctr"/>
              <a:r>
                <a:rPr lang="en-US" sz="4800" b="1" dirty="0" err="1" smtClean="0">
                  <a:latin typeface="UTM Avo" panose="02040603050506020204" pitchFamily="18" charset="0"/>
                </a:rPr>
                <a:t>Em</a:t>
              </a:r>
              <a:r>
                <a:rPr lang="en-US" sz="4800" b="1" dirty="0" smtClean="0">
                  <a:latin typeface="UTM Avo" panose="02040603050506020204" pitchFamily="18" charset="0"/>
                </a:rPr>
                <a:t> </a:t>
              </a:r>
              <a:r>
                <a:rPr lang="en-US" sz="4800" b="1" dirty="0" err="1" smtClean="0">
                  <a:latin typeface="UTM Avo" panose="02040603050506020204" pitchFamily="18" charset="0"/>
                </a:rPr>
                <a:t>hãy</a:t>
              </a:r>
              <a:r>
                <a:rPr lang="en-US" sz="4800" b="1" dirty="0" smtClean="0">
                  <a:latin typeface="UTM Avo" panose="02040603050506020204" pitchFamily="18" charset="0"/>
                </a:rPr>
                <a:t> </a:t>
              </a:r>
              <a:r>
                <a:rPr lang="en-US" sz="4800" b="1" dirty="0" err="1" smtClean="0">
                  <a:latin typeface="UTM Avo" panose="02040603050506020204" pitchFamily="18" charset="0"/>
                </a:rPr>
                <a:t>đọc</a:t>
              </a:r>
              <a:r>
                <a:rPr lang="en-US" sz="4800" b="1" dirty="0" smtClean="0">
                  <a:latin typeface="UTM Avo" panose="02040603050506020204" pitchFamily="18" charset="0"/>
                </a:rPr>
                <a:t> </a:t>
              </a:r>
            </a:p>
            <a:p>
              <a:pPr algn="ctr"/>
              <a:r>
                <a:rPr lang="en-US" sz="4800" b="1" dirty="0" smtClean="0">
                  <a:latin typeface="UTM Avo" panose="02040603050506020204" pitchFamily="18" charset="0"/>
                </a:rPr>
                <a:t>5 </a:t>
              </a:r>
              <a:r>
                <a:rPr lang="en-US" sz="4800" b="1" dirty="0" err="1" smtClean="0">
                  <a:latin typeface="UTM Avo" panose="02040603050506020204" pitchFamily="18" charset="0"/>
                </a:rPr>
                <a:t>điều</a:t>
              </a:r>
              <a:r>
                <a:rPr lang="en-US" sz="4800" b="1" dirty="0" smtClean="0">
                  <a:latin typeface="UTM Avo" panose="02040603050506020204" pitchFamily="18" charset="0"/>
                </a:rPr>
                <a:t> </a:t>
              </a:r>
              <a:r>
                <a:rPr lang="en-US" sz="4800" b="1" dirty="0" err="1" smtClean="0">
                  <a:latin typeface="UTM Avo" panose="02040603050506020204" pitchFamily="18" charset="0"/>
                </a:rPr>
                <a:t>Bác</a:t>
              </a:r>
              <a:r>
                <a:rPr lang="en-US" sz="4800" b="1" dirty="0" smtClean="0">
                  <a:latin typeface="UTM Avo" panose="02040603050506020204" pitchFamily="18" charset="0"/>
                </a:rPr>
                <a:t> </a:t>
              </a:r>
              <a:r>
                <a:rPr lang="en-US" sz="4800" b="1" dirty="0" err="1" smtClean="0">
                  <a:latin typeface="UTM Avo" panose="02040603050506020204" pitchFamily="18" charset="0"/>
                </a:rPr>
                <a:t>Hồ</a:t>
              </a:r>
              <a:r>
                <a:rPr lang="en-US" sz="4800" b="1" dirty="0" smtClean="0">
                  <a:latin typeface="UTM Avo" panose="02040603050506020204" pitchFamily="18" charset="0"/>
                </a:rPr>
                <a:t> </a:t>
              </a:r>
              <a:r>
                <a:rPr lang="en-US" sz="4800" b="1" dirty="0" err="1" smtClean="0">
                  <a:latin typeface="UTM Avo" panose="02040603050506020204" pitchFamily="18" charset="0"/>
                </a:rPr>
                <a:t>dạy</a:t>
              </a:r>
              <a:r>
                <a:rPr lang="en-US" sz="4800" b="1" dirty="0" smtClean="0">
                  <a:latin typeface="UTM Avo" panose="02040603050506020204" pitchFamily="18" charset="0"/>
                </a:rPr>
                <a:t>.</a:t>
              </a:r>
              <a:endParaRPr lang="en-US" sz="4800" b="1" dirty="0">
                <a:latin typeface="UTM Avo" panose="02040603050506020204" pitchFamily="18" charset="0"/>
              </a:endParaRPr>
            </a:p>
          </p:txBody>
        </p:sp>
      </p:grpSp>
      <p:pic>
        <p:nvPicPr>
          <p:cNvPr id="200" name="Tiếng nhạc sai">
            <a:hlinkClick r:id="" action="ppaction://media"/>
            <a:extLst>
              <a:ext uri="{FF2B5EF4-FFF2-40B4-BE49-F238E27FC236}">
                <a16:creationId xmlns:a16="http://schemas.microsoft.com/office/drawing/2014/main" id="{CF8B0F74-C198-4FE0-8847-25D438F8161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509053" y="374540"/>
            <a:ext cx="1245280" cy="1245280"/>
          </a:xfrm>
          <a:prstGeom prst="rect">
            <a:avLst/>
          </a:prstGeom>
        </p:spPr>
      </p:pic>
      <p:pic>
        <p:nvPicPr>
          <p:cNvPr id="201" name="Tiếng nhạc sai">
            <a:hlinkClick r:id="" action="ppaction://media"/>
            <a:extLst>
              <a:ext uri="{FF2B5EF4-FFF2-40B4-BE49-F238E27FC236}">
                <a16:creationId xmlns:a16="http://schemas.microsoft.com/office/drawing/2014/main" id="{C714A43A-6576-6A76-B00A-BF5B40EDF1D5}"/>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519417" y="1872769"/>
            <a:ext cx="1245280" cy="1245280"/>
          </a:xfrm>
          <a:prstGeom prst="rect">
            <a:avLst/>
          </a:prstGeom>
        </p:spPr>
      </p:pic>
      <p:pic>
        <p:nvPicPr>
          <p:cNvPr id="202" name="Tiếng nhạc sai">
            <a:hlinkClick r:id="" action="ppaction://media"/>
            <a:extLst>
              <a:ext uri="{FF2B5EF4-FFF2-40B4-BE49-F238E27FC236}">
                <a16:creationId xmlns:a16="http://schemas.microsoft.com/office/drawing/2014/main" id="{BC2AAE38-CC93-FE96-25F0-6429DDA64F56}"/>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587593" y="3370999"/>
            <a:ext cx="1245280" cy="1245280"/>
          </a:xfrm>
          <a:prstGeom prst="rect">
            <a:avLst/>
          </a:prstGeom>
        </p:spPr>
      </p:pic>
      <p:pic>
        <p:nvPicPr>
          <p:cNvPr id="203" name="Tieng-tinh-tinh-www_nhacchuongvui_com">
            <a:hlinkClick r:id="" action="ppaction://media"/>
            <a:extLst>
              <a:ext uri="{FF2B5EF4-FFF2-40B4-BE49-F238E27FC236}">
                <a16:creationId xmlns:a16="http://schemas.microsoft.com/office/drawing/2014/main" id="{2813D9A4-D7D3-958B-E6BD-D8DAAD2D4314}"/>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2549503" y="5250008"/>
            <a:ext cx="1670421" cy="1670421"/>
          </a:xfrm>
          <a:prstGeom prst="rect">
            <a:avLst/>
          </a:prstGeom>
        </p:spPr>
      </p:pic>
      <p:pic>
        <p:nvPicPr>
          <p:cNvPr id="25" name="Picture 2" descr="http://thanhdoan.donghoi.gov.vn/3cms/upload/tddh/Image/t%E1%BA%A3i%20xu%E1%BB%91ng.png">
            <a:hlinkClick r:id="rId8" action="ppaction://hlinksldjump"/>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297962" y="469416"/>
            <a:ext cx="1354879" cy="1461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918665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barn(inVertical)">
                                      <p:cBhvr>
                                        <p:cTn id="7" dur="500"/>
                                        <p:tgtEl>
                                          <p:spTgt spid="18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5"/>
                                        </p:tgtEl>
                                        <p:attrNameLst>
                                          <p:attrName>style.visibility</p:attrName>
                                        </p:attrNameLst>
                                      </p:cBhvr>
                                      <p:to>
                                        <p:strVal val="visible"/>
                                      </p:to>
                                    </p:set>
                                    <p:animEffect transition="in" filter="barn(inVertical)">
                                      <p:cBhvr>
                                        <p:cTn id="12"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00"/>
                </p:tgtEl>
              </p:cMediaNode>
            </p:audio>
            <p:audio>
              <p:cMediaNode vol="80000">
                <p:cTn id="14" fill="hold" display="0">
                  <p:stCondLst>
                    <p:cond delay="indefinite"/>
                  </p:stCondLst>
                  <p:endCondLst>
                    <p:cond evt="onStopAudio" delay="0">
                      <p:tgtEl>
                        <p:sldTgt/>
                      </p:tgtEl>
                    </p:cond>
                  </p:endCondLst>
                </p:cTn>
                <p:tgtEl>
                  <p:spTgt spid="201"/>
                </p:tgtEl>
              </p:cMediaNode>
            </p:audio>
            <p:audio>
              <p:cMediaNode vol="80000">
                <p:cTn id="15" fill="hold" display="0">
                  <p:stCondLst>
                    <p:cond delay="indefinite"/>
                  </p:stCondLst>
                  <p:endCondLst>
                    <p:cond evt="onStopAudio" delay="0">
                      <p:tgtEl>
                        <p:sldTgt/>
                      </p:tgtEl>
                    </p:cond>
                  </p:endCondLst>
                </p:cTn>
                <p:tgtEl>
                  <p:spTgt spid="202"/>
                </p:tgtEl>
              </p:cMediaNode>
            </p:audio>
            <p:audio>
              <p:cMediaNode vol="80000">
                <p:cTn id="16" fill="hold" display="0">
                  <p:stCondLst>
                    <p:cond delay="indefinite"/>
                  </p:stCondLst>
                  <p:endCondLst>
                    <p:cond evt="onStopAudio" delay="0">
                      <p:tgtEl>
                        <p:sldTgt/>
                      </p:tgtEl>
                    </p:cond>
                  </p:endCondLst>
                </p:cTn>
                <p:tgtEl>
                  <p:spTgt spid="20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27827" y="960464"/>
            <a:ext cx="7045112" cy="3513832"/>
          </a:xfrm>
          <a:prstGeom prst="cloud">
            <a:avLst/>
          </a:prstGeom>
          <a:noFill/>
          <a:ln w="28575">
            <a:solidFill>
              <a:srgbClr val="2D5544"/>
            </a:solidFill>
          </a:ln>
        </p:spPr>
        <p:txBody>
          <a:bodyPr wrap="square" rtlCol="0">
            <a:spAutoFit/>
          </a:bodyPr>
          <a:lstStyle/>
          <a:p>
            <a:pPr algn="just"/>
            <a:r>
              <a:rPr lang="en-GB" sz="3600" b="1" dirty="0" err="1" smtClean="0">
                <a:solidFill>
                  <a:srgbClr val="396B56"/>
                </a:solidFill>
                <a:latin typeface="Cambria" panose="02040503050406030204" pitchFamily="18" charset="0"/>
                <a:ea typeface="Cambria" panose="02040503050406030204" pitchFamily="18" charset="0"/>
              </a:rPr>
              <a:t>Em</a:t>
            </a:r>
            <a:r>
              <a:rPr lang="en-GB" sz="3600" b="1" dirty="0" smtClean="0">
                <a:solidFill>
                  <a:srgbClr val="396B56"/>
                </a:solidFill>
                <a:latin typeface="Cambria" panose="02040503050406030204" pitchFamily="18" charset="0"/>
                <a:ea typeface="Cambria" panose="02040503050406030204" pitchFamily="18" charset="0"/>
              </a:rPr>
              <a:t> </a:t>
            </a:r>
            <a:r>
              <a:rPr lang="en-GB" sz="3600" b="1" dirty="0" err="1" smtClean="0">
                <a:solidFill>
                  <a:srgbClr val="396B56"/>
                </a:solidFill>
                <a:latin typeface="Cambria" panose="02040503050406030204" pitchFamily="18" charset="0"/>
                <a:ea typeface="Cambria" panose="02040503050406030204" pitchFamily="18" charset="0"/>
              </a:rPr>
              <a:t>hãy</a:t>
            </a:r>
            <a:r>
              <a:rPr lang="en-GB" sz="3600" b="1" dirty="0" smtClean="0">
                <a:solidFill>
                  <a:srgbClr val="396B56"/>
                </a:solidFill>
                <a:latin typeface="Cambria" panose="02040503050406030204" pitchFamily="18" charset="0"/>
                <a:ea typeface="Cambria" panose="02040503050406030204" pitchFamily="18" charset="0"/>
              </a:rPr>
              <a:t> chia </a:t>
            </a:r>
            <a:r>
              <a:rPr lang="en-GB" sz="3600" b="1" dirty="0" err="1" smtClean="0">
                <a:solidFill>
                  <a:srgbClr val="396B56"/>
                </a:solidFill>
                <a:latin typeface="Cambria" panose="02040503050406030204" pitchFamily="18" charset="0"/>
                <a:ea typeface="Cambria" panose="02040503050406030204" pitchFamily="18" charset="0"/>
              </a:rPr>
              <a:t>sẻ</a:t>
            </a:r>
            <a:r>
              <a:rPr lang="en-GB" sz="3600" b="1" dirty="0" smtClean="0">
                <a:solidFill>
                  <a:srgbClr val="396B56"/>
                </a:solidFill>
                <a:latin typeface="Cambria" panose="02040503050406030204" pitchFamily="18" charset="0"/>
                <a:ea typeface="Cambria" panose="02040503050406030204" pitchFamily="18" charset="0"/>
              </a:rPr>
              <a:t> </a:t>
            </a:r>
            <a:r>
              <a:rPr lang="en-GB" sz="3600" b="1" dirty="0" err="1" smtClean="0">
                <a:solidFill>
                  <a:srgbClr val="396B56"/>
                </a:solidFill>
                <a:latin typeface="Cambria" panose="02040503050406030204" pitchFamily="18" charset="0"/>
                <a:ea typeface="Cambria" panose="02040503050406030204" pitchFamily="18" charset="0"/>
              </a:rPr>
              <a:t>hiểu</a:t>
            </a:r>
            <a:r>
              <a:rPr lang="en-GB" sz="3600" b="1" dirty="0" smtClean="0">
                <a:solidFill>
                  <a:srgbClr val="396B56"/>
                </a:solidFill>
                <a:latin typeface="Cambria" panose="02040503050406030204" pitchFamily="18" charset="0"/>
                <a:ea typeface="Cambria" panose="02040503050406030204" pitchFamily="18" charset="0"/>
              </a:rPr>
              <a:t> </a:t>
            </a:r>
            <a:r>
              <a:rPr lang="en-GB" sz="3600" b="1" dirty="0" err="1" smtClean="0">
                <a:solidFill>
                  <a:srgbClr val="396B56"/>
                </a:solidFill>
                <a:latin typeface="Cambria" panose="02040503050406030204" pitchFamily="18" charset="0"/>
                <a:ea typeface="Cambria" panose="02040503050406030204" pitchFamily="18" charset="0"/>
              </a:rPr>
              <a:t>biết</a:t>
            </a:r>
            <a:r>
              <a:rPr lang="en-GB" sz="3600" b="1" dirty="0" smtClean="0">
                <a:solidFill>
                  <a:srgbClr val="396B56"/>
                </a:solidFill>
                <a:latin typeface="Cambria" panose="02040503050406030204" pitchFamily="18" charset="0"/>
                <a:ea typeface="Cambria" panose="02040503050406030204" pitchFamily="18" charset="0"/>
              </a:rPr>
              <a:t> </a:t>
            </a:r>
            <a:r>
              <a:rPr lang="en-GB" sz="3600" b="1" dirty="0" err="1" smtClean="0">
                <a:solidFill>
                  <a:srgbClr val="396B56"/>
                </a:solidFill>
                <a:latin typeface="Cambria" panose="02040503050406030204" pitchFamily="18" charset="0"/>
                <a:ea typeface="Cambria" panose="02040503050406030204" pitchFamily="18" charset="0"/>
              </a:rPr>
              <a:t>của</a:t>
            </a:r>
            <a:r>
              <a:rPr lang="en-GB" sz="3600" b="1" dirty="0" smtClean="0">
                <a:solidFill>
                  <a:srgbClr val="396B56"/>
                </a:solidFill>
                <a:latin typeface="Cambria" panose="02040503050406030204" pitchFamily="18" charset="0"/>
                <a:ea typeface="Cambria" panose="02040503050406030204" pitchFamily="18" charset="0"/>
              </a:rPr>
              <a:t> </a:t>
            </a:r>
            <a:r>
              <a:rPr lang="en-GB" sz="3600" b="1" dirty="0" err="1" smtClean="0">
                <a:solidFill>
                  <a:srgbClr val="396B56"/>
                </a:solidFill>
                <a:latin typeface="Cambria" panose="02040503050406030204" pitchFamily="18" charset="0"/>
                <a:ea typeface="Cambria" panose="02040503050406030204" pitchFamily="18" charset="0"/>
              </a:rPr>
              <a:t>mình</a:t>
            </a:r>
            <a:r>
              <a:rPr lang="en-GB" sz="3600" b="1" dirty="0" smtClean="0">
                <a:solidFill>
                  <a:srgbClr val="396B56"/>
                </a:solidFill>
                <a:latin typeface="Cambria" panose="02040503050406030204" pitchFamily="18" charset="0"/>
                <a:ea typeface="Cambria" panose="02040503050406030204" pitchFamily="18" charset="0"/>
              </a:rPr>
              <a:t> </a:t>
            </a:r>
            <a:r>
              <a:rPr lang="en-GB" sz="3600" b="1" dirty="0" err="1" smtClean="0">
                <a:solidFill>
                  <a:srgbClr val="396B56"/>
                </a:solidFill>
                <a:latin typeface="Cambria" panose="02040503050406030204" pitchFamily="18" charset="0"/>
                <a:ea typeface="Cambria" panose="02040503050406030204" pitchFamily="18" charset="0"/>
              </a:rPr>
              <a:t>về</a:t>
            </a:r>
            <a:r>
              <a:rPr lang="en-GB" sz="3600" b="1" dirty="0" smtClean="0">
                <a:solidFill>
                  <a:srgbClr val="396B56"/>
                </a:solidFill>
                <a:latin typeface="Cambria" panose="02040503050406030204" pitchFamily="18" charset="0"/>
                <a:ea typeface="Cambria" panose="02040503050406030204" pitchFamily="18" charset="0"/>
              </a:rPr>
              <a:t> </a:t>
            </a:r>
            <a:r>
              <a:rPr lang="en-GB" sz="3600" b="1" dirty="0" err="1" smtClean="0">
                <a:solidFill>
                  <a:srgbClr val="396B56"/>
                </a:solidFill>
                <a:latin typeface="Cambria" panose="02040503050406030204" pitchFamily="18" charset="0"/>
                <a:ea typeface="Cambria" panose="02040503050406030204" pitchFamily="18" charset="0"/>
              </a:rPr>
              <a:t>Đội</a:t>
            </a:r>
            <a:r>
              <a:rPr lang="en-GB" sz="3600" b="1" dirty="0" smtClean="0">
                <a:solidFill>
                  <a:srgbClr val="396B56"/>
                </a:solidFill>
                <a:latin typeface="Cambria" panose="02040503050406030204" pitchFamily="18" charset="0"/>
                <a:ea typeface="Cambria" panose="02040503050406030204" pitchFamily="18" charset="0"/>
              </a:rPr>
              <a:t> </a:t>
            </a:r>
            <a:r>
              <a:rPr lang="en-GB" sz="3600" b="1" dirty="0" err="1" smtClean="0">
                <a:solidFill>
                  <a:srgbClr val="396B56"/>
                </a:solidFill>
                <a:latin typeface="Cambria" panose="02040503050406030204" pitchFamily="18" charset="0"/>
                <a:ea typeface="Cambria" panose="02040503050406030204" pitchFamily="18" charset="0"/>
              </a:rPr>
              <a:t>Thiếu</a:t>
            </a:r>
            <a:r>
              <a:rPr lang="en-GB" sz="3600" b="1" dirty="0" smtClean="0">
                <a:solidFill>
                  <a:srgbClr val="396B56"/>
                </a:solidFill>
                <a:latin typeface="Cambria" panose="02040503050406030204" pitchFamily="18" charset="0"/>
                <a:ea typeface="Cambria" panose="02040503050406030204" pitchFamily="18" charset="0"/>
              </a:rPr>
              <a:t> </a:t>
            </a:r>
            <a:r>
              <a:rPr lang="en-GB" sz="3600" b="1" dirty="0" err="1" smtClean="0">
                <a:solidFill>
                  <a:srgbClr val="396B56"/>
                </a:solidFill>
                <a:latin typeface="Cambria" panose="02040503050406030204" pitchFamily="18" charset="0"/>
                <a:ea typeface="Cambria" panose="02040503050406030204" pitchFamily="18" charset="0"/>
              </a:rPr>
              <a:t>niên</a:t>
            </a:r>
            <a:r>
              <a:rPr lang="en-GB" sz="3600" b="1" dirty="0" smtClean="0">
                <a:solidFill>
                  <a:srgbClr val="396B56"/>
                </a:solidFill>
                <a:latin typeface="Cambria" panose="02040503050406030204" pitchFamily="18" charset="0"/>
                <a:ea typeface="Cambria" panose="02040503050406030204" pitchFamily="18" charset="0"/>
              </a:rPr>
              <a:t> </a:t>
            </a:r>
            <a:r>
              <a:rPr lang="en-GB" sz="3600" b="1" dirty="0" err="1" smtClean="0">
                <a:solidFill>
                  <a:srgbClr val="396B56"/>
                </a:solidFill>
                <a:latin typeface="Cambria" panose="02040503050406030204" pitchFamily="18" charset="0"/>
                <a:ea typeface="Cambria" panose="02040503050406030204" pitchFamily="18" charset="0"/>
              </a:rPr>
              <a:t>Tiền</a:t>
            </a:r>
            <a:r>
              <a:rPr lang="en-GB" sz="3600" b="1" dirty="0" smtClean="0">
                <a:solidFill>
                  <a:srgbClr val="396B56"/>
                </a:solidFill>
                <a:latin typeface="Cambria" panose="02040503050406030204" pitchFamily="18" charset="0"/>
                <a:ea typeface="Cambria" panose="02040503050406030204" pitchFamily="18" charset="0"/>
              </a:rPr>
              <a:t> </a:t>
            </a:r>
            <a:r>
              <a:rPr lang="en-GB" sz="3600" b="1" dirty="0" err="1" smtClean="0">
                <a:solidFill>
                  <a:srgbClr val="396B56"/>
                </a:solidFill>
                <a:latin typeface="Cambria" panose="02040503050406030204" pitchFamily="18" charset="0"/>
                <a:ea typeface="Cambria" panose="02040503050406030204" pitchFamily="18" charset="0"/>
              </a:rPr>
              <a:t>phong</a:t>
            </a:r>
            <a:r>
              <a:rPr lang="en-GB" sz="3600" b="1" dirty="0" smtClean="0">
                <a:solidFill>
                  <a:srgbClr val="396B56"/>
                </a:solidFill>
                <a:latin typeface="Cambria" panose="02040503050406030204" pitchFamily="18" charset="0"/>
                <a:ea typeface="Cambria" panose="02040503050406030204" pitchFamily="18" charset="0"/>
              </a:rPr>
              <a:t> </a:t>
            </a:r>
            <a:r>
              <a:rPr lang="en-GB" sz="3600" b="1" dirty="0" err="1" smtClean="0">
                <a:solidFill>
                  <a:srgbClr val="396B56"/>
                </a:solidFill>
                <a:latin typeface="Cambria" panose="02040503050406030204" pitchFamily="18" charset="0"/>
                <a:ea typeface="Cambria" panose="02040503050406030204" pitchFamily="18" charset="0"/>
              </a:rPr>
              <a:t>Hồ</a:t>
            </a:r>
            <a:r>
              <a:rPr lang="en-GB" sz="3600" b="1" dirty="0" smtClean="0">
                <a:solidFill>
                  <a:srgbClr val="396B56"/>
                </a:solidFill>
                <a:latin typeface="Cambria" panose="02040503050406030204" pitchFamily="18" charset="0"/>
                <a:ea typeface="Cambria" panose="02040503050406030204" pitchFamily="18" charset="0"/>
              </a:rPr>
              <a:t> </a:t>
            </a:r>
            <a:r>
              <a:rPr lang="en-GB" sz="3600" b="1" dirty="0" err="1" smtClean="0">
                <a:solidFill>
                  <a:srgbClr val="396B56"/>
                </a:solidFill>
                <a:latin typeface="Cambria" panose="02040503050406030204" pitchFamily="18" charset="0"/>
                <a:ea typeface="Cambria" panose="02040503050406030204" pitchFamily="18" charset="0"/>
              </a:rPr>
              <a:t>Chí</a:t>
            </a:r>
            <a:r>
              <a:rPr lang="en-GB" sz="3600" b="1" dirty="0" smtClean="0">
                <a:solidFill>
                  <a:srgbClr val="396B56"/>
                </a:solidFill>
                <a:latin typeface="Cambria" panose="02040503050406030204" pitchFamily="18" charset="0"/>
                <a:ea typeface="Cambria" panose="02040503050406030204" pitchFamily="18" charset="0"/>
              </a:rPr>
              <a:t> Minh.</a:t>
            </a:r>
            <a:endParaRPr lang="en-GB" sz="3600" b="1" dirty="0">
              <a:solidFill>
                <a:srgbClr val="396B56"/>
              </a:solidFill>
              <a:latin typeface="Cambria" panose="02040503050406030204" pitchFamily="18" charset="0"/>
              <a:ea typeface="Cambria" panose="02040503050406030204" pitchFamily="18" charset="0"/>
            </a:endParaRP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9967" b="94684" l="5911" r="96805">
                        <a14:foregroundMark x1="27476" y1="17276" x2="24920" y2="92359"/>
                        <a14:foregroundMark x1="28435" y1="26246" x2="12300" y2="36877"/>
                        <a14:foregroundMark x1="76837" y1="63787" x2="83067" y2="69435"/>
                        <a14:foregroundMark x1="57508" y1="61296" x2="62939" y2="61462"/>
                        <a14:foregroundMark x1="60064" y1="60963" x2="59744" y2="58638"/>
                        <a14:foregroundMark x1="60543" y1="59136" x2="56390" y2="60631"/>
                        <a14:foregroundMark x1="68530" y1="88704" x2="85942" y2="89867"/>
                        <a14:foregroundMark x1="67891" y1="89369" x2="74441" y2="90365"/>
                        <a14:foregroundMark x1="20927" y1="90199" x2="40575" y2="90365"/>
                        <a14:foregroundMark x1="28754" y1="91030" x2="34185" y2="91694"/>
                      </a14:backgroundRemoval>
                    </a14:imgEffect>
                  </a14:imgLayer>
                </a14:imgProps>
              </a:ext>
              <a:ext uri="{28A0092B-C50C-407E-A947-70E740481C1C}">
                <a14:useLocalDpi xmlns:a14="http://schemas.microsoft.com/office/drawing/2010/main" val="0"/>
              </a:ext>
            </a:extLst>
          </a:blip>
          <a:stretch>
            <a:fillRect/>
          </a:stretch>
        </p:blipFill>
        <p:spPr>
          <a:xfrm>
            <a:off x="972270" y="2060155"/>
            <a:ext cx="4641686" cy="4463730"/>
          </a:xfrm>
          <a:prstGeom prst="rect">
            <a:avLst/>
          </a:prstGeom>
        </p:spPr>
      </p:pic>
    </p:spTree>
    <p:extLst>
      <p:ext uri="{BB962C8B-B14F-4D97-AF65-F5344CB8AC3E}">
        <p14:creationId xmlns:p14="http://schemas.microsoft.com/office/powerpoint/2010/main" val="11375304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01163" y="1142403"/>
            <a:ext cx="7542950" cy="4842723"/>
          </a:xfrm>
          <a:prstGeom prst="rect">
            <a:avLst/>
          </a:prstGeom>
        </p:spPr>
      </p:pic>
    </p:spTree>
    <p:extLst>
      <p:ext uri="{BB962C8B-B14F-4D97-AF65-F5344CB8AC3E}">
        <p14:creationId xmlns:p14="http://schemas.microsoft.com/office/powerpoint/2010/main" val="47584951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0CDBA"/>
        </a:solidFill>
        <a:effectLst/>
      </p:bgPr>
    </p:bg>
    <p:spTree>
      <p:nvGrpSpPr>
        <p:cNvPr id="1" name=""/>
        <p:cNvGrpSpPr/>
        <p:nvPr/>
      </p:nvGrpSpPr>
      <p:grpSpPr>
        <a:xfrm>
          <a:off x="0" y="0"/>
          <a:ext cx="0" cy="0"/>
          <a:chOff x="0" y="0"/>
          <a:chExt cx="0" cy="0"/>
        </a:xfrm>
      </p:grpSpPr>
      <p:sp>
        <p:nvSpPr>
          <p:cNvPr id="2" name="Rectangle 1"/>
          <p:cNvSpPr/>
          <p:nvPr/>
        </p:nvSpPr>
        <p:spPr>
          <a:xfrm>
            <a:off x="185738" y="100275"/>
            <a:ext cx="11815762" cy="6571987"/>
          </a:xfrm>
          <a:prstGeom prst="rect">
            <a:avLst/>
          </a:prstGeom>
          <a:solidFill>
            <a:schemeClr val="bg1"/>
          </a:solidFill>
          <a:ln>
            <a:solidFill>
              <a:srgbClr val="59A7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415586" y="200780"/>
            <a:ext cx="11585914" cy="6370975"/>
          </a:xfrm>
          <a:prstGeom prst="rect">
            <a:avLst/>
          </a:prstGeom>
          <a:noFill/>
        </p:spPr>
        <p:txBody>
          <a:bodyPr wrap="square" rtlCol="0">
            <a:spAutoFit/>
          </a:bodyPr>
          <a:lstStyle/>
          <a:p>
            <a:pPr algn="ctr"/>
            <a:r>
              <a:rPr lang="en-GB" sz="2400" dirty="0" smtClean="0">
                <a:solidFill>
                  <a:srgbClr val="396B56"/>
                </a:solidFill>
                <a:latin typeface="Cambria" panose="02040503050406030204" pitchFamily="18" charset="0"/>
                <a:ea typeface="Cambria" panose="02040503050406030204" pitchFamily="18" charset="0"/>
              </a:rPr>
              <a:t>ĐỘI THIẾU NIÊN TIỀN PHONG HỒ CHÍ MINH</a:t>
            </a:r>
          </a:p>
          <a:p>
            <a:pPr algn="r"/>
            <a:r>
              <a:rPr lang="en-GB" sz="2400" dirty="0" err="1" smtClean="0">
                <a:solidFill>
                  <a:srgbClr val="396B56"/>
                </a:solidFill>
                <a:latin typeface="Cambria" panose="02040503050406030204" pitchFamily="18" charset="0"/>
                <a:ea typeface="Cambria" panose="02040503050406030204" pitchFamily="18" charset="0"/>
              </a:rPr>
              <a:t>Yên</a:t>
            </a:r>
            <a:r>
              <a:rPr lang="en-GB" sz="2400" dirty="0" smtClean="0">
                <a:solidFill>
                  <a:srgbClr val="396B56"/>
                </a:solidFill>
                <a:latin typeface="Cambria" panose="02040503050406030204" pitchFamily="18" charset="0"/>
                <a:ea typeface="Cambria" panose="02040503050406030204" pitchFamily="18" charset="0"/>
              </a:rPr>
              <a:t> </a:t>
            </a:r>
            <a:r>
              <a:rPr lang="en-GB" sz="2400" dirty="0" err="1" smtClean="0">
                <a:solidFill>
                  <a:srgbClr val="396B56"/>
                </a:solidFill>
                <a:latin typeface="Cambria" panose="02040503050406030204" pitchFamily="18" charset="0"/>
                <a:ea typeface="Cambria" panose="02040503050406030204" pitchFamily="18" charset="0"/>
              </a:rPr>
              <a:t>Bái</a:t>
            </a:r>
            <a:r>
              <a:rPr lang="en-GB" sz="2400" dirty="0" smtClean="0">
                <a:solidFill>
                  <a:srgbClr val="396B56"/>
                </a:solidFill>
                <a:latin typeface="Cambria" panose="02040503050406030204" pitchFamily="18" charset="0"/>
                <a:ea typeface="Cambria" panose="02040503050406030204" pitchFamily="18" charset="0"/>
              </a:rPr>
              <a:t>, </a:t>
            </a:r>
            <a:r>
              <a:rPr lang="en-GB" sz="2400" dirty="0" err="1" smtClean="0">
                <a:solidFill>
                  <a:srgbClr val="396B56"/>
                </a:solidFill>
                <a:latin typeface="Cambria" panose="02040503050406030204" pitchFamily="18" charset="0"/>
                <a:ea typeface="Cambria" panose="02040503050406030204" pitchFamily="18" charset="0"/>
              </a:rPr>
              <a:t>ngày</a:t>
            </a:r>
            <a:r>
              <a:rPr lang="en-GB" sz="2400" dirty="0" smtClean="0">
                <a:solidFill>
                  <a:srgbClr val="396B56"/>
                </a:solidFill>
                <a:latin typeface="Cambria" panose="02040503050406030204" pitchFamily="18" charset="0"/>
                <a:ea typeface="Cambria" panose="02040503050406030204" pitchFamily="18" charset="0"/>
              </a:rPr>
              <a:t> 22 </a:t>
            </a:r>
            <a:r>
              <a:rPr lang="en-GB" sz="2400" dirty="0" err="1" smtClean="0">
                <a:solidFill>
                  <a:srgbClr val="396B56"/>
                </a:solidFill>
                <a:latin typeface="Cambria" panose="02040503050406030204" pitchFamily="18" charset="0"/>
                <a:ea typeface="Cambria" panose="02040503050406030204" pitchFamily="18" charset="0"/>
              </a:rPr>
              <a:t>tháng</a:t>
            </a:r>
            <a:r>
              <a:rPr lang="en-GB" sz="2400" dirty="0" smtClean="0">
                <a:solidFill>
                  <a:srgbClr val="396B56"/>
                </a:solidFill>
                <a:latin typeface="Cambria" panose="02040503050406030204" pitchFamily="18" charset="0"/>
                <a:ea typeface="Cambria" panose="02040503050406030204" pitchFamily="18" charset="0"/>
              </a:rPr>
              <a:t> 10 </a:t>
            </a:r>
            <a:r>
              <a:rPr lang="en-GB" sz="2400" dirty="0" err="1" smtClean="0">
                <a:solidFill>
                  <a:srgbClr val="396B56"/>
                </a:solidFill>
                <a:latin typeface="Cambria" panose="02040503050406030204" pitchFamily="18" charset="0"/>
                <a:ea typeface="Cambria" panose="02040503050406030204" pitchFamily="18" charset="0"/>
              </a:rPr>
              <a:t>năm</a:t>
            </a:r>
            <a:r>
              <a:rPr lang="en-GB" sz="2400" dirty="0" smtClean="0">
                <a:solidFill>
                  <a:srgbClr val="396B56"/>
                </a:solidFill>
                <a:latin typeface="Cambria" panose="02040503050406030204" pitchFamily="18" charset="0"/>
                <a:ea typeface="Cambria" panose="02040503050406030204" pitchFamily="18" charset="0"/>
              </a:rPr>
              <a:t> 2022</a:t>
            </a:r>
          </a:p>
          <a:p>
            <a:pPr algn="ctr"/>
            <a:r>
              <a:rPr lang="vi-VN" sz="2400" b="1" dirty="0" smtClean="0">
                <a:solidFill>
                  <a:srgbClr val="396B56"/>
                </a:solidFill>
                <a:latin typeface="Cambria" panose="02040503050406030204" pitchFamily="18" charset="0"/>
                <a:ea typeface="Cambria" panose="02040503050406030204" pitchFamily="18" charset="0"/>
              </a:rPr>
              <a:t>ĐƠN </a:t>
            </a:r>
            <a:r>
              <a:rPr lang="vi-VN" sz="2400" b="1" dirty="0">
                <a:solidFill>
                  <a:srgbClr val="396B56"/>
                </a:solidFill>
                <a:latin typeface="Cambria" panose="02040503050406030204" pitchFamily="18" charset="0"/>
                <a:ea typeface="Cambria" panose="02040503050406030204" pitchFamily="18" charset="0"/>
              </a:rPr>
              <a:t>XIN VÀO </a:t>
            </a:r>
            <a:r>
              <a:rPr lang="vi-VN" sz="2400" b="1" dirty="0" smtClean="0">
                <a:solidFill>
                  <a:srgbClr val="396B56"/>
                </a:solidFill>
                <a:latin typeface="Cambria" panose="02040503050406030204" pitchFamily="18" charset="0"/>
                <a:ea typeface="Cambria" panose="02040503050406030204" pitchFamily="18" charset="0"/>
              </a:rPr>
              <a:t>ĐỘI</a:t>
            </a:r>
            <a:endParaRPr lang="vi-VN" sz="2400" b="1" dirty="0">
              <a:solidFill>
                <a:srgbClr val="396B56"/>
              </a:solidFill>
              <a:latin typeface="Cambria" panose="02040503050406030204" pitchFamily="18" charset="0"/>
              <a:ea typeface="Cambria" panose="02040503050406030204" pitchFamily="18" charset="0"/>
            </a:endParaRPr>
          </a:p>
          <a:p>
            <a:pPr algn="just"/>
            <a:r>
              <a:rPr lang="vi-VN" sz="2400" dirty="0">
                <a:solidFill>
                  <a:srgbClr val="396B56"/>
                </a:solidFill>
                <a:latin typeface="Cambria" panose="02040503050406030204" pitchFamily="18" charset="0"/>
                <a:ea typeface="Cambria" panose="02040503050406030204" pitchFamily="18" charset="0"/>
              </a:rPr>
              <a:t>Kính gửi: </a:t>
            </a:r>
            <a:r>
              <a:rPr lang="vi-VN" sz="2400" dirty="0" smtClean="0">
                <a:solidFill>
                  <a:srgbClr val="396B56"/>
                </a:solidFill>
                <a:latin typeface="Cambria" panose="02040503050406030204" pitchFamily="18" charset="0"/>
                <a:ea typeface="Cambria" panose="02040503050406030204" pitchFamily="18" charset="0"/>
              </a:rPr>
              <a:t>- </a:t>
            </a:r>
            <a:r>
              <a:rPr lang="vi-VN" sz="2400" dirty="0">
                <a:solidFill>
                  <a:srgbClr val="396B56"/>
                </a:solidFill>
                <a:latin typeface="Cambria" panose="02040503050406030204" pitchFamily="18" charset="0"/>
                <a:ea typeface="Cambria" panose="02040503050406030204" pitchFamily="18" charset="0"/>
              </a:rPr>
              <a:t>Ban phụ trách Đội Trường tiểu học Nguyễn Thái Học</a:t>
            </a:r>
          </a:p>
          <a:p>
            <a:pPr algn="just"/>
            <a:r>
              <a:rPr lang="en-GB" sz="2400" dirty="0" smtClean="0">
                <a:solidFill>
                  <a:srgbClr val="396B56"/>
                </a:solidFill>
                <a:latin typeface="Cambria" panose="02040503050406030204" pitchFamily="18" charset="0"/>
                <a:ea typeface="Cambria" panose="02040503050406030204" pitchFamily="18" charset="0"/>
              </a:rPr>
              <a:t>	     </a:t>
            </a:r>
            <a:r>
              <a:rPr lang="vi-VN" sz="2400" dirty="0" smtClean="0">
                <a:solidFill>
                  <a:srgbClr val="396B56"/>
                </a:solidFill>
                <a:latin typeface="Cambria" panose="02040503050406030204" pitchFamily="18" charset="0"/>
                <a:ea typeface="Cambria" panose="02040503050406030204" pitchFamily="18" charset="0"/>
              </a:rPr>
              <a:t>- </a:t>
            </a:r>
            <a:r>
              <a:rPr lang="vi-VN" sz="2400" dirty="0">
                <a:solidFill>
                  <a:srgbClr val="396B56"/>
                </a:solidFill>
                <a:latin typeface="Cambria" panose="02040503050406030204" pitchFamily="18" charset="0"/>
                <a:ea typeface="Cambria" panose="02040503050406030204" pitchFamily="18" charset="0"/>
              </a:rPr>
              <a:t>Ban chỉ huy Liên đội</a:t>
            </a:r>
          </a:p>
          <a:p>
            <a:pPr algn="just"/>
            <a:r>
              <a:rPr lang="vi-VN" sz="2400" dirty="0" smtClean="0">
                <a:solidFill>
                  <a:srgbClr val="396B56"/>
                </a:solidFill>
                <a:latin typeface="Cambria" panose="02040503050406030204" pitchFamily="18" charset="0"/>
                <a:ea typeface="Cambria" panose="02040503050406030204" pitchFamily="18" charset="0"/>
              </a:rPr>
              <a:t>Em </a:t>
            </a:r>
            <a:r>
              <a:rPr lang="vi-VN" sz="2400" dirty="0">
                <a:solidFill>
                  <a:srgbClr val="396B56"/>
                </a:solidFill>
                <a:latin typeface="Cambria" panose="02040503050406030204" pitchFamily="18" charset="0"/>
                <a:ea typeface="Cambria" panose="02040503050406030204" pitchFamily="18" charset="0"/>
              </a:rPr>
              <a:t>tên là Nguyễn Ngọc Bích</a:t>
            </a:r>
          </a:p>
          <a:p>
            <a:pPr algn="just"/>
            <a:r>
              <a:rPr lang="vi-VN" sz="2400" dirty="0" smtClean="0">
                <a:solidFill>
                  <a:srgbClr val="396B56"/>
                </a:solidFill>
                <a:latin typeface="Cambria" panose="02040503050406030204" pitchFamily="18" charset="0"/>
                <a:ea typeface="Cambria" panose="02040503050406030204" pitchFamily="18" charset="0"/>
              </a:rPr>
              <a:t>Sinh </a:t>
            </a:r>
            <a:r>
              <a:rPr lang="vi-VN" sz="2400" dirty="0">
                <a:solidFill>
                  <a:srgbClr val="396B56"/>
                </a:solidFill>
                <a:latin typeface="Cambria" panose="02040503050406030204" pitchFamily="18" charset="0"/>
                <a:ea typeface="Cambria" panose="02040503050406030204" pitchFamily="18" charset="0"/>
              </a:rPr>
              <a:t>ngày 22 tháng 12 năm </a:t>
            </a:r>
            <a:r>
              <a:rPr lang="vi-VN" sz="2400" dirty="0" smtClean="0">
                <a:solidFill>
                  <a:srgbClr val="396B56"/>
                </a:solidFill>
                <a:latin typeface="Cambria" panose="02040503050406030204" pitchFamily="18" charset="0"/>
                <a:ea typeface="Cambria" panose="02040503050406030204" pitchFamily="18" charset="0"/>
              </a:rPr>
              <a:t>2014</a:t>
            </a:r>
            <a:endParaRPr lang="vi-VN" sz="2400" dirty="0">
              <a:solidFill>
                <a:srgbClr val="396B56"/>
              </a:solidFill>
              <a:latin typeface="Cambria" panose="02040503050406030204" pitchFamily="18" charset="0"/>
              <a:ea typeface="Cambria" panose="02040503050406030204" pitchFamily="18" charset="0"/>
            </a:endParaRPr>
          </a:p>
          <a:p>
            <a:pPr algn="just"/>
            <a:r>
              <a:rPr lang="vi-VN" sz="2400" dirty="0">
                <a:solidFill>
                  <a:srgbClr val="396B56"/>
                </a:solidFill>
                <a:latin typeface="Cambria" panose="02040503050406030204" pitchFamily="18" charset="0"/>
                <a:ea typeface="Cambria" panose="02040503050406030204" pitchFamily="18" charset="0"/>
              </a:rPr>
              <a:t>Học sinh lớp 3C Trường Tiểu học Nguyễn Thái Học</a:t>
            </a:r>
            <a:r>
              <a:rPr lang="vi-VN" sz="2400" dirty="0" smtClean="0">
                <a:solidFill>
                  <a:srgbClr val="396B56"/>
                </a:solidFill>
                <a:latin typeface="Cambria" panose="02040503050406030204" pitchFamily="18" charset="0"/>
                <a:ea typeface="Cambria" panose="02040503050406030204" pitchFamily="18" charset="0"/>
              </a:rPr>
              <a:t>.</a:t>
            </a:r>
            <a:endParaRPr lang="vi-VN" sz="2400" dirty="0">
              <a:solidFill>
                <a:srgbClr val="396B56"/>
              </a:solidFill>
              <a:latin typeface="Cambria" panose="02040503050406030204" pitchFamily="18" charset="0"/>
              <a:ea typeface="Cambria" panose="02040503050406030204" pitchFamily="18" charset="0"/>
            </a:endParaRPr>
          </a:p>
          <a:p>
            <a:pPr algn="just"/>
            <a:r>
              <a:rPr lang="vi-VN" sz="2400" dirty="0">
                <a:solidFill>
                  <a:srgbClr val="396B56"/>
                </a:solidFill>
                <a:latin typeface="Cambria" panose="02040503050406030204" pitchFamily="18" charset="0"/>
                <a:ea typeface="Cambria" panose="02040503050406030204" pitchFamily="18" charset="0"/>
              </a:rPr>
              <a:t>Sau khi được học Điều lệ và lịch sử Đội Thiếu niên Tiền phong Hồ Chí Minh, em thấy Đội là tổ chức tốt nhất để rèn luyện thiếu niên trở thành những người có ích cho đất nước</a:t>
            </a:r>
            <a:r>
              <a:rPr lang="vi-VN" sz="2400" dirty="0" smtClean="0">
                <a:solidFill>
                  <a:srgbClr val="396B56"/>
                </a:solidFill>
                <a:latin typeface="Cambria" panose="02040503050406030204" pitchFamily="18" charset="0"/>
                <a:ea typeface="Cambria" panose="02040503050406030204" pitchFamily="18" charset="0"/>
              </a:rPr>
              <a:t>.</a:t>
            </a:r>
            <a:endParaRPr lang="vi-VN" sz="2400" dirty="0">
              <a:solidFill>
                <a:srgbClr val="396B56"/>
              </a:solidFill>
              <a:latin typeface="Cambria" panose="02040503050406030204" pitchFamily="18" charset="0"/>
              <a:ea typeface="Cambria" panose="02040503050406030204" pitchFamily="18" charset="0"/>
            </a:endParaRPr>
          </a:p>
          <a:p>
            <a:pPr algn="just"/>
            <a:r>
              <a:rPr lang="vi-VN" sz="2400" dirty="0">
                <a:solidFill>
                  <a:srgbClr val="396B56"/>
                </a:solidFill>
                <a:latin typeface="Cambria" panose="02040503050406030204" pitchFamily="18" charset="0"/>
                <a:ea typeface="Cambria" panose="02040503050406030204" pitchFamily="18" charset="0"/>
              </a:rPr>
              <a:t>Em làm đơn này xin được vào Đội và xin hứa</a:t>
            </a:r>
            <a:r>
              <a:rPr lang="vi-VN" sz="2400" dirty="0" smtClean="0">
                <a:solidFill>
                  <a:srgbClr val="396B56"/>
                </a:solidFill>
                <a:latin typeface="Cambria" panose="02040503050406030204" pitchFamily="18" charset="0"/>
                <a:ea typeface="Cambria" panose="02040503050406030204" pitchFamily="18" charset="0"/>
              </a:rPr>
              <a:t>:</a:t>
            </a:r>
            <a:endParaRPr lang="vi-VN" sz="2400" dirty="0">
              <a:solidFill>
                <a:srgbClr val="396B56"/>
              </a:solidFill>
              <a:latin typeface="Cambria" panose="02040503050406030204" pitchFamily="18" charset="0"/>
              <a:ea typeface="Cambria" panose="02040503050406030204" pitchFamily="18" charset="0"/>
            </a:endParaRPr>
          </a:p>
          <a:p>
            <a:pPr algn="just"/>
            <a:r>
              <a:rPr lang="vi-VN" sz="2400" dirty="0">
                <a:solidFill>
                  <a:srgbClr val="396B56"/>
                </a:solidFill>
                <a:latin typeface="Cambria" panose="02040503050406030204" pitchFamily="18" charset="0"/>
                <a:ea typeface="Cambria" panose="02040503050406030204" pitchFamily="18" charset="0"/>
              </a:rPr>
              <a:t>- Thực hiện 5 điều Bác Hồ </a:t>
            </a:r>
            <a:r>
              <a:rPr lang="vi-VN" sz="2400" dirty="0" smtClean="0">
                <a:solidFill>
                  <a:srgbClr val="396B56"/>
                </a:solidFill>
                <a:latin typeface="Cambria" panose="02040503050406030204" pitchFamily="18" charset="0"/>
                <a:ea typeface="Cambria" panose="02040503050406030204" pitchFamily="18" charset="0"/>
              </a:rPr>
              <a:t>dạy</a:t>
            </a:r>
            <a:endParaRPr lang="vi-VN" sz="2400" dirty="0">
              <a:solidFill>
                <a:srgbClr val="396B56"/>
              </a:solidFill>
              <a:latin typeface="Cambria" panose="02040503050406030204" pitchFamily="18" charset="0"/>
              <a:ea typeface="Cambria" panose="02040503050406030204" pitchFamily="18" charset="0"/>
            </a:endParaRPr>
          </a:p>
          <a:p>
            <a:pPr algn="just"/>
            <a:r>
              <a:rPr lang="vi-VN" sz="2400" dirty="0">
                <a:solidFill>
                  <a:srgbClr val="396B56"/>
                </a:solidFill>
                <a:latin typeface="Cambria" panose="02040503050406030204" pitchFamily="18" charset="0"/>
                <a:ea typeface="Cambria" panose="02040503050406030204" pitchFamily="18" charset="0"/>
              </a:rPr>
              <a:t>- Tuân theo Điều lệ </a:t>
            </a:r>
            <a:r>
              <a:rPr lang="vi-VN" sz="2400" dirty="0" smtClean="0">
                <a:solidFill>
                  <a:srgbClr val="396B56"/>
                </a:solidFill>
                <a:latin typeface="Cambria" panose="02040503050406030204" pitchFamily="18" charset="0"/>
                <a:ea typeface="Cambria" panose="02040503050406030204" pitchFamily="18" charset="0"/>
              </a:rPr>
              <a:t>Đội</a:t>
            </a:r>
            <a:endParaRPr lang="vi-VN" sz="2400" dirty="0">
              <a:solidFill>
                <a:srgbClr val="396B56"/>
              </a:solidFill>
              <a:latin typeface="Cambria" panose="02040503050406030204" pitchFamily="18" charset="0"/>
              <a:ea typeface="Cambria" panose="02040503050406030204" pitchFamily="18" charset="0"/>
            </a:endParaRPr>
          </a:p>
          <a:p>
            <a:pPr algn="just"/>
            <a:r>
              <a:rPr lang="vi-VN" sz="2400" dirty="0">
                <a:solidFill>
                  <a:srgbClr val="396B56"/>
                </a:solidFill>
                <a:latin typeface="Cambria" panose="02040503050406030204" pitchFamily="18" charset="0"/>
                <a:ea typeface="Cambria" panose="02040503050406030204" pitchFamily="18" charset="0"/>
              </a:rPr>
              <a:t>- Giữ gìn danh dự </a:t>
            </a:r>
            <a:r>
              <a:rPr lang="vi-VN" sz="2400" dirty="0" smtClean="0">
                <a:solidFill>
                  <a:srgbClr val="396B56"/>
                </a:solidFill>
                <a:latin typeface="Cambria" panose="02040503050406030204" pitchFamily="18" charset="0"/>
                <a:ea typeface="Cambria" panose="02040503050406030204" pitchFamily="18" charset="0"/>
              </a:rPr>
              <a:t>Đội</a:t>
            </a:r>
            <a:endParaRPr lang="vi-VN" sz="2400" dirty="0">
              <a:solidFill>
                <a:srgbClr val="396B56"/>
              </a:solidFill>
              <a:latin typeface="Cambria" panose="02040503050406030204" pitchFamily="18" charset="0"/>
              <a:ea typeface="Cambria" panose="02040503050406030204" pitchFamily="18" charset="0"/>
            </a:endParaRPr>
          </a:p>
          <a:p>
            <a:pPr algn="ctr"/>
            <a:r>
              <a:rPr lang="en-GB" sz="2400" dirty="0" smtClean="0">
                <a:solidFill>
                  <a:srgbClr val="396B56"/>
                </a:solidFill>
                <a:latin typeface="Cambria" panose="02040503050406030204" pitchFamily="18" charset="0"/>
                <a:ea typeface="Cambria" panose="02040503050406030204" pitchFamily="18" charset="0"/>
              </a:rPr>
              <a:t>	</a:t>
            </a:r>
            <a:r>
              <a:rPr lang="en-GB" sz="2400" dirty="0">
                <a:solidFill>
                  <a:srgbClr val="396B56"/>
                </a:solidFill>
                <a:latin typeface="Cambria" panose="02040503050406030204" pitchFamily="18" charset="0"/>
                <a:ea typeface="Cambria" panose="02040503050406030204" pitchFamily="18" charset="0"/>
              </a:rPr>
              <a:t>	</a:t>
            </a:r>
            <a:r>
              <a:rPr lang="en-GB" sz="2400" dirty="0" smtClean="0">
                <a:solidFill>
                  <a:srgbClr val="396B56"/>
                </a:solidFill>
                <a:latin typeface="Cambria" panose="02040503050406030204" pitchFamily="18" charset="0"/>
                <a:ea typeface="Cambria" panose="02040503050406030204" pitchFamily="18" charset="0"/>
              </a:rPr>
              <a:t>						</a:t>
            </a:r>
            <a:r>
              <a:rPr lang="vi-VN" sz="2400" dirty="0" smtClean="0">
                <a:solidFill>
                  <a:srgbClr val="396B56"/>
                </a:solidFill>
                <a:latin typeface="Cambria" panose="02040503050406030204" pitchFamily="18" charset="0"/>
                <a:ea typeface="Cambria" panose="02040503050406030204" pitchFamily="18" charset="0"/>
              </a:rPr>
              <a:t>Người </a:t>
            </a:r>
            <a:r>
              <a:rPr lang="vi-VN" sz="2400" dirty="0">
                <a:solidFill>
                  <a:srgbClr val="396B56"/>
                </a:solidFill>
                <a:latin typeface="Cambria" panose="02040503050406030204" pitchFamily="18" charset="0"/>
                <a:ea typeface="Cambria" panose="02040503050406030204" pitchFamily="18" charset="0"/>
              </a:rPr>
              <a:t>làm </a:t>
            </a:r>
            <a:r>
              <a:rPr lang="vi-VN" sz="2400" dirty="0" smtClean="0">
                <a:solidFill>
                  <a:srgbClr val="396B56"/>
                </a:solidFill>
                <a:latin typeface="Cambria" panose="02040503050406030204" pitchFamily="18" charset="0"/>
                <a:ea typeface="Cambria" panose="02040503050406030204" pitchFamily="18" charset="0"/>
              </a:rPr>
              <a:t>đơn</a:t>
            </a:r>
            <a:endParaRPr lang="vi-VN" sz="2400" dirty="0">
              <a:solidFill>
                <a:srgbClr val="396B56"/>
              </a:solidFill>
              <a:latin typeface="Cambria" panose="02040503050406030204" pitchFamily="18" charset="0"/>
              <a:ea typeface="Cambria" panose="02040503050406030204" pitchFamily="18" charset="0"/>
            </a:endParaRPr>
          </a:p>
          <a:p>
            <a:pPr algn="ctr"/>
            <a:r>
              <a:rPr lang="en-GB" sz="2400" dirty="0" smtClean="0">
                <a:solidFill>
                  <a:srgbClr val="396B56"/>
                </a:solidFill>
                <a:latin typeface="Cambria" panose="02040503050406030204" pitchFamily="18" charset="0"/>
                <a:ea typeface="Cambria" panose="02040503050406030204" pitchFamily="18" charset="0"/>
              </a:rPr>
              <a:t>								</a:t>
            </a:r>
            <a:r>
              <a:rPr lang="vi-VN" sz="2400" dirty="0" smtClean="0">
                <a:solidFill>
                  <a:srgbClr val="396B56"/>
                </a:solidFill>
                <a:latin typeface="Cambria" panose="02040503050406030204" pitchFamily="18" charset="0"/>
                <a:ea typeface="Cambria" panose="02040503050406030204" pitchFamily="18" charset="0"/>
              </a:rPr>
              <a:t>Bích</a:t>
            </a:r>
            <a:endParaRPr lang="vi-VN" sz="2400" dirty="0">
              <a:solidFill>
                <a:srgbClr val="396B56"/>
              </a:solidFill>
              <a:latin typeface="Cambria" panose="02040503050406030204" pitchFamily="18" charset="0"/>
              <a:ea typeface="Cambria" panose="02040503050406030204" pitchFamily="18" charset="0"/>
            </a:endParaRPr>
          </a:p>
          <a:p>
            <a:pPr algn="just"/>
            <a:r>
              <a:rPr lang="en-GB" sz="2400" dirty="0" smtClean="0">
                <a:solidFill>
                  <a:srgbClr val="396B56"/>
                </a:solidFill>
                <a:latin typeface="Cambria" panose="02040503050406030204" pitchFamily="18" charset="0"/>
                <a:ea typeface="Cambria" panose="02040503050406030204" pitchFamily="18" charset="0"/>
              </a:rPr>
              <a:t>								 	</a:t>
            </a:r>
            <a:r>
              <a:rPr lang="vi-VN" sz="2400" dirty="0" smtClean="0">
                <a:solidFill>
                  <a:srgbClr val="396B56"/>
                </a:solidFill>
                <a:latin typeface="Cambria" panose="02040503050406030204" pitchFamily="18" charset="0"/>
                <a:ea typeface="Cambria" panose="02040503050406030204" pitchFamily="18" charset="0"/>
              </a:rPr>
              <a:t>Nguyễn </a:t>
            </a:r>
            <a:r>
              <a:rPr lang="vi-VN" sz="2400" dirty="0">
                <a:solidFill>
                  <a:srgbClr val="396B56"/>
                </a:solidFill>
                <a:latin typeface="Cambria" panose="02040503050406030204" pitchFamily="18" charset="0"/>
                <a:ea typeface="Cambria" panose="02040503050406030204" pitchFamily="18" charset="0"/>
              </a:rPr>
              <a:t>Ngọc </a:t>
            </a:r>
            <a:r>
              <a:rPr lang="vi-VN" sz="2400" dirty="0" smtClean="0">
                <a:solidFill>
                  <a:srgbClr val="396B56"/>
                </a:solidFill>
                <a:latin typeface="Cambria" panose="02040503050406030204" pitchFamily="18" charset="0"/>
                <a:ea typeface="Cambria" panose="02040503050406030204" pitchFamily="18" charset="0"/>
              </a:rPr>
              <a:t>Bích</a:t>
            </a:r>
            <a:endParaRPr lang="vi-VN" sz="2400" dirty="0">
              <a:solidFill>
                <a:srgbClr val="396B56"/>
              </a:solidFill>
              <a:latin typeface="Cambria" panose="02040503050406030204" pitchFamily="18" charset="0"/>
              <a:ea typeface="Cambria" panose="02040503050406030204" pitchFamily="18" charset="0"/>
            </a:endParaRPr>
          </a:p>
        </p:txBody>
      </p:sp>
      <p:grpSp>
        <p:nvGrpSpPr>
          <p:cNvPr id="6" name="Group 5"/>
          <p:cNvGrpSpPr/>
          <p:nvPr/>
        </p:nvGrpSpPr>
        <p:grpSpPr>
          <a:xfrm>
            <a:off x="185737" y="4772024"/>
            <a:ext cx="8458201" cy="1828800"/>
            <a:chOff x="471487" y="5157787"/>
            <a:chExt cx="7529513" cy="1657349"/>
          </a:xfrm>
        </p:grpSpPr>
        <p:sp>
          <p:nvSpPr>
            <p:cNvPr id="3" name="Cloud 2"/>
            <p:cNvSpPr/>
            <p:nvPr/>
          </p:nvSpPr>
          <p:spPr>
            <a:xfrm>
              <a:off x="471487" y="5157787"/>
              <a:ext cx="7529513" cy="1657349"/>
            </a:xfrm>
            <a:prstGeom prst="cloud">
              <a:avLst/>
            </a:prstGeom>
            <a:solidFill>
              <a:schemeClr val="bg1"/>
            </a:solidFill>
            <a:ln w="38100">
              <a:solidFill>
                <a:srgbClr val="2D55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Cambria" panose="02040503050406030204" pitchFamily="18" charset="0"/>
                <a:ea typeface="Cambria" panose="02040503050406030204" pitchFamily="18" charset="0"/>
              </a:endParaRPr>
            </a:p>
          </p:txBody>
        </p:sp>
        <p:sp>
          <p:nvSpPr>
            <p:cNvPr id="5" name="TextBox 4"/>
            <p:cNvSpPr txBox="1"/>
            <p:nvPr/>
          </p:nvSpPr>
          <p:spPr>
            <a:xfrm>
              <a:off x="1324756" y="5377665"/>
              <a:ext cx="5925743" cy="1199366"/>
            </a:xfrm>
            <a:prstGeom prst="rect">
              <a:avLst/>
            </a:prstGeom>
            <a:noFill/>
          </p:spPr>
          <p:txBody>
            <a:bodyPr wrap="square" rtlCol="0">
              <a:spAutoFit/>
            </a:bodyPr>
            <a:lstStyle/>
            <a:p>
              <a:r>
                <a:rPr lang="en-GB" sz="2000" dirty="0" err="1" smtClean="0">
                  <a:solidFill>
                    <a:srgbClr val="C00000"/>
                  </a:solidFill>
                  <a:latin typeface="Cambria" panose="02040503050406030204" pitchFamily="18" charset="0"/>
                  <a:ea typeface="Cambria" panose="02040503050406030204" pitchFamily="18" charset="0"/>
                </a:rPr>
                <a:t>Đọc</a:t>
              </a:r>
              <a:r>
                <a:rPr lang="en-GB" sz="2000" dirty="0" smtClean="0">
                  <a:solidFill>
                    <a:srgbClr val="C00000"/>
                  </a:solidFill>
                  <a:latin typeface="Cambria" panose="02040503050406030204" pitchFamily="18" charset="0"/>
                  <a:ea typeface="Cambria" panose="02040503050406030204" pitchFamily="18" charset="0"/>
                </a:rPr>
                <a:t> </a:t>
              </a:r>
              <a:r>
                <a:rPr lang="en-GB" sz="2000" dirty="0" err="1" smtClean="0">
                  <a:solidFill>
                    <a:srgbClr val="C00000"/>
                  </a:solidFill>
                  <a:latin typeface="Cambria" panose="02040503050406030204" pitchFamily="18" charset="0"/>
                  <a:ea typeface="Cambria" panose="02040503050406030204" pitchFamily="18" charset="0"/>
                </a:rPr>
                <a:t>Đơn</a:t>
              </a:r>
              <a:r>
                <a:rPr lang="en-GB" sz="2000" dirty="0" smtClean="0">
                  <a:solidFill>
                    <a:srgbClr val="C00000"/>
                  </a:solidFill>
                  <a:latin typeface="Cambria" panose="02040503050406030204" pitchFamily="18" charset="0"/>
                  <a:ea typeface="Cambria" panose="02040503050406030204" pitchFamily="18" charset="0"/>
                </a:rPr>
                <a:t> </a:t>
              </a:r>
              <a:r>
                <a:rPr lang="en-GB" sz="2000" dirty="0" err="1" smtClean="0">
                  <a:solidFill>
                    <a:srgbClr val="C00000"/>
                  </a:solidFill>
                  <a:latin typeface="Cambria" panose="02040503050406030204" pitchFamily="18" charset="0"/>
                  <a:ea typeface="Cambria" panose="02040503050406030204" pitchFamily="18" charset="0"/>
                </a:rPr>
                <a:t>xin</a:t>
              </a:r>
              <a:r>
                <a:rPr lang="en-GB" sz="2000" dirty="0" smtClean="0">
                  <a:solidFill>
                    <a:srgbClr val="C00000"/>
                  </a:solidFill>
                  <a:latin typeface="Cambria" panose="02040503050406030204" pitchFamily="18" charset="0"/>
                  <a:ea typeface="Cambria" panose="02040503050406030204" pitchFamily="18" charset="0"/>
                </a:rPr>
                <a:t> </a:t>
              </a:r>
              <a:r>
                <a:rPr lang="en-GB" sz="2000" dirty="0" err="1" smtClean="0">
                  <a:solidFill>
                    <a:srgbClr val="C00000"/>
                  </a:solidFill>
                  <a:latin typeface="Cambria" panose="02040503050406030204" pitchFamily="18" charset="0"/>
                  <a:ea typeface="Cambria" panose="02040503050406030204" pitchFamily="18" charset="0"/>
                </a:rPr>
                <a:t>vào</a:t>
              </a:r>
              <a:r>
                <a:rPr lang="en-GB" sz="2000" dirty="0" smtClean="0">
                  <a:solidFill>
                    <a:srgbClr val="C00000"/>
                  </a:solidFill>
                  <a:latin typeface="Cambria" panose="02040503050406030204" pitchFamily="18" charset="0"/>
                  <a:ea typeface="Cambria" panose="02040503050406030204" pitchFamily="18" charset="0"/>
                </a:rPr>
                <a:t> </a:t>
              </a:r>
              <a:r>
                <a:rPr lang="en-GB" sz="2000" dirty="0" err="1" smtClean="0">
                  <a:solidFill>
                    <a:srgbClr val="C00000"/>
                  </a:solidFill>
                  <a:latin typeface="Cambria" panose="02040503050406030204" pitchFamily="18" charset="0"/>
                  <a:ea typeface="Cambria" panose="02040503050406030204" pitchFamily="18" charset="0"/>
                </a:rPr>
                <a:t>Đội</a:t>
              </a:r>
              <a:r>
                <a:rPr lang="en-GB" sz="2000" dirty="0" smtClean="0">
                  <a:solidFill>
                    <a:srgbClr val="C00000"/>
                  </a:solidFill>
                  <a:latin typeface="Cambria" panose="02040503050406030204" pitchFamily="18" charset="0"/>
                  <a:ea typeface="Cambria" panose="02040503050406030204" pitchFamily="18" charset="0"/>
                </a:rPr>
                <a:t>, </a:t>
              </a:r>
              <a:r>
                <a:rPr lang="en-GB" sz="2000" dirty="0" err="1" smtClean="0">
                  <a:solidFill>
                    <a:srgbClr val="C00000"/>
                  </a:solidFill>
                  <a:latin typeface="Cambria" panose="02040503050406030204" pitchFamily="18" charset="0"/>
                  <a:ea typeface="Cambria" panose="02040503050406030204" pitchFamily="18" charset="0"/>
                </a:rPr>
                <a:t>thảo</a:t>
              </a:r>
              <a:r>
                <a:rPr lang="en-GB" sz="2000" dirty="0" smtClean="0">
                  <a:solidFill>
                    <a:srgbClr val="C00000"/>
                  </a:solidFill>
                  <a:latin typeface="Cambria" panose="02040503050406030204" pitchFamily="18" charset="0"/>
                  <a:ea typeface="Cambria" panose="02040503050406030204" pitchFamily="18" charset="0"/>
                </a:rPr>
                <a:t> </a:t>
              </a:r>
              <a:r>
                <a:rPr lang="en-GB" sz="2000" dirty="0" err="1" smtClean="0">
                  <a:solidFill>
                    <a:srgbClr val="C00000"/>
                  </a:solidFill>
                  <a:latin typeface="Cambria" panose="02040503050406030204" pitchFamily="18" charset="0"/>
                  <a:ea typeface="Cambria" panose="02040503050406030204" pitchFamily="18" charset="0"/>
                </a:rPr>
                <a:t>luận</a:t>
              </a:r>
              <a:r>
                <a:rPr lang="en-GB" sz="2000" dirty="0" smtClean="0">
                  <a:solidFill>
                    <a:srgbClr val="C00000"/>
                  </a:solidFill>
                  <a:latin typeface="Cambria" panose="02040503050406030204" pitchFamily="18" charset="0"/>
                  <a:ea typeface="Cambria" panose="02040503050406030204" pitchFamily="18" charset="0"/>
                </a:rPr>
                <a:t> </a:t>
              </a:r>
              <a:r>
                <a:rPr lang="en-GB" sz="2000" dirty="0" err="1" smtClean="0">
                  <a:solidFill>
                    <a:srgbClr val="C00000"/>
                  </a:solidFill>
                  <a:latin typeface="Cambria" panose="02040503050406030204" pitchFamily="18" charset="0"/>
                  <a:ea typeface="Cambria" panose="02040503050406030204" pitchFamily="18" charset="0"/>
                </a:rPr>
                <a:t>nhóm</a:t>
              </a:r>
              <a:r>
                <a:rPr lang="en-GB" sz="2000" dirty="0" smtClean="0">
                  <a:solidFill>
                    <a:srgbClr val="C00000"/>
                  </a:solidFill>
                  <a:latin typeface="Cambria" panose="02040503050406030204" pitchFamily="18" charset="0"/>
                  <a:ea typeface="Cambria" panose="02040503050406030204" pitchFamily="18" charset="0"/>
                </a:rPr>
                <a:t> </a:t>
              </a:r>
              <a:r>
                <a:rPr lang="en-GB" sz="2000" dirty="0" err="1" smtClean="0">
                  <a:solidFill>
                    <a:srgbClr val="C00000"/>
                  </a:solidFill>
                  <a:latin typeface="Cambria" panose="02040503050406030204" pitchFamily="18" charset="0"/>
                  <a:ea typeface="Cambria" panose="02040503050406030204" pitchFamily="18" charset="0"/>
                </a:rPr>
                <a:t>đôi</a:t>
              </a:r>
              <a:r>
                <a:rPr lang="en-GB" sz="2000" dirty="0" smtClean="0">
                  <a:solidFill>
                    <a:srgbClr val="C00000"/>
                  </a:solidFill>
                  <a:latin typeface="Cambria" panose="02040503050406030204" pitchFamily="18" charset="0"/>
                  <a:ea typeface="Cambria" panose="02040503050406030204" pitchFamily="18" charset="0"/>
                </a:rPr>
                <a:t> </a:t>
              </a:r>
              <a:r>
                <a:rPr lang="en-GB" sz="2000" dirty="0" err="1" smtClean="0">
                  <a:solidFill>
                    <a:srgbClr val="C00000"/>
                  </a:solidFill>
                  <a:latin typeface="Cambria" panose="02040503050406030204" pitchFamily="18" charset="0"/>
                  <a:ea typeface="Cambria" panose="02040503050406030204" pitchFamily="18" charset="0"/>
                </a:rPr>
                <a:t>và</a:t>
              </a:r>
              <a:r>
                <a:rPr lang="en-GB" sz="2000" dirty="0" smtClean="0">
                  <a:solidFill>
                    <a:srgbClr val="C00000"/>
                  </a:solidFill>
                  <a:latin typeface="Cambria" panose="02040503050406030204" pitchFamily="18" charset="0"/>
                  <a:ea typeface="Cambria" panose="02040503050406030204" pitchFamily="18" charset="0"/>
                </a:rPr>
                <a:t> </a:t>
              </a:r>
              <a:r>
                <a:rPr lang="en-GB" sz="2000" dirty="0" err="1" smtClean="0">
                  <a:solidFill>
                    <a:srgbClr val="C00000"/>
                  </a:solidFill>
                  <a:latin typeface="Cambria" panose="02040503050406030204" pitchFamily="18" charset="0"/>
                  <a:ea typeface="Cambria" panose="02040503050406030204" pitchFamily="18" charset="0"/>
                </a:rPr>
                <a:t>trả</a:t>
              </a:r>
              <a:r>
                <a:rPr lang="en-GB" sz="2000" dirty="0" smtClean="0">
                  <a:solidFill>
                    <a:srgbClr val="C00000"/>
                  </a:solidFill>
                  <a:latin typeface="Cambria" panose="02040503050406030204" pitchFamily="18" charset="0"/>
                  <a:ea typeface="Cambria" panose="02040503050406030204" pitchFamily="18" charset="0"/>
                </a:rPr>
                <a:t> </a:t>
              </a:r>
              <a:r>
                <a:rPr lang="en-GB" sz="2000" dirty="0" err="1" smtClean="0">
                  <a:solidFill>
                    <a:srgbClr val="C00000"/>
                  </a:solidFill>
                  <a:latin typeface="Cambria" panose="02040503050406030204" pitchFamily="18" charset="0"/>
                  <a:ea typeface="Cambria" panose="02040503050406030204" pitchFamily="18" charset="0"/>
                </a:rPr>
                <a:t>lời</a:t>
              </a:r>
              <a:r>
                <a:rPr lang="en-GB" sz="2000" dirty="0" smtClean="0">
                  <a:solidFill>
                    <a:srgbClr val="C00000"/>
                  </a:solidFill>
                  <a:latin typeface="Cambria" panose="02040503050406030204" pitchFamily="18" charset="0"/>
                  <a:ea typeface="Cambria" panose="02040503050406030204" pitchFamily="18" charset="0"/>
                </a:rPr>
                <a:t> </a:t>
              </a:r>
              <a:r>
                <a:rPr lang="en-GB" sz="2000" dirty="0" err="1" smtClean="0">
                  <a:solidFill>
                    <a:srgbClr val="C00000"/>
                  </a:solidFill>
                  <a:latin typeface="Cambria" panose="02040503050406030204" pitchFamily="18" charset="0"/>
                  <a:ea typeface="Cambria" panose="02040503050406030204" pitchFamily="18" charset="0"/>
                </a:rPr>
                <a:t>câu</a:t>
              </a:r>
              <a:r>
                <a:rPr lang="en-GB" sz="2000" dirty="0" smtClean="0">
                  <a:solidFill>
                    <a:srgbClr val="C00000"/>
                  </a:solidFill>
                  <a:latin typeface="Cambria" panose="02040503050406030204" pitchFamily="18" charset="0"/>
                  <a:ea typeface="Cambria" panose="02040503050406030204" pitchFamily="18" charset="0"/>
                </a:rPr>
                <a:t> </a:t>
              </a:r>
              <a:r>
                <a:rPr lang="en-GB" sz="2000" dirty="0" err="1" smtClean="0">
                  <a:solidFill>
                    <a:srgbClr val="C00000"/>
                  </a:solidFill>
                  <a:latin typeface="Cambria" panose="02040503050406030204" pitchFamily="18" charset="0"/>
                  <a:ea typeface="Cambria" panose="02040503050406030204" pitchFamily="18" charset="0"/>
                </a:rPr>
                <a:t>hỏi</a:t>
              </a:r>
              <a:r>
                <a:rPr lang="en-GB" sz="2000" dirty="0" smtClean="0">
                  <a:solidFill>
                    <a:srgbClr val="C00000"/>
                  </a:solidFill>
                  <a:latin typeface="Cambria" panose="02040503050406030204" pitchFamily="18" charset="0"/>
                  <a:ea typeface="Cambria" panose="02040503050406030204" pitchFamily="18" charset="0"/>
                </a:rPr>
                <a:t>: </a:t>
              </a:r>
            </a:p>
            <a:p>
              <a:pPr marL="285750" indent="-285750">
                <a:buFontTx/>
                <a:buChar char="-"/>
              </a:pPr>
              <a:r>
                <a:rPr lang="en-GB" sz="2000" dirty="0" err="1" smtClean="0">
                  <a:solidFill>
                    <a:srgbClr val="C00000"/>
                  </a:solidFill>
                  <a:latin typeface="Cambria" panose="02040503050406030204" pitchFamily="18" charset="0"/>
                  <a:ea typeface="Cambria" panose="02040503050406030204" pitchFamily="18" charset="0"/>
                </a:rPr>
                <a:t>Bạn</a:t>
              </a:r>
              <a:r>
                <a:rPr lang="en-GB" sz="2000" dirty="0" smtClean="0">
                  <a:solidFill>
                    <a:srgbClr val="C00000"/>
                  </a:solidFill>
                  <a:latin typeface="Cambria" panose="02040503050406030204" pitchFamily="18" charset="0"/>
                  <a:ea typeface="Cambria" panose="02040503050406030204" pitchFamily="18" charset="0"/>
                </a:rPr>
                <a:t> </a:t>
              </a:r>
              <a:r>
                <a:rPr lang="en-GB" sz="2000" dirty="0" err="1" smtClean="0">
                  <a:solidFill>
                    <a:srgbClr val="C00000"/>
                  </a:solidFill>
                  <a:latin typeface="Cambria" panose="02040503050406030204" pitchFamily="18" charset="0"/>
                  <a:ea typeface="Cambria" panose="02040503050406030204" pitchFamily="18" charset="0"/>
                </a:rPr>
                <a:t>Nguyễn</a:t>
              </a:r>
              <a:r>
                <a:rPr lang="en-GB" sz="2000" dirty="0" smtClean="0">
                  <a:solidFill>
                    <a:srgbClr val="C00000"/>
                  </a:solidFill>
                  <a:latin typeface="Cambria" panose="02040503050406030204" pitchFamily="18" charset="0"/>
                  <a:ea typeface="Cambria" panose="02040503050406030204" pitchFamily="18" charset="0"/>
                </a:rPr>
                <a:t> </a:t>
              </a:r>
              <a:r>
                <a:rPr lang="en-GB" sz="2000" dirty="0" err="1" smtClean="0">
                  <a:solidFill>
                    <a:srgbClr val="C00000"/>
                  </a:solidFill>
                  <a:latin typeface="Cambria" panose="02040503050406030204" pitchFamily="18" charset="0"/>
                  <a:ea typeface="Cambria" panose="02040503050406030204" pitchFamily="18" charset="0"/>
                </a:rPr>
                <a:t>Ngọc</a:t>
              </a:r>
              <a:r>
                <a:rPr lang="en-GB" sz="2000" dirty="0" smtClean="0">
                  <a:solidFill>
                    <a:srgbClr val="C00000"/>
                  </a:solidFill>
                  <a:latin typeface="Cambria" panose="02040503050406030204" pitchFamily="18" charset="0"/>
                  <a:ea typeface="Cambria" panose="02040503050406030204" pitchFamily="18" charset="0"/>
                </a:rPr>
                <a:t> </a:t>
              </a:r>
              <a:r>
                <a:rPr lang="en-GB" sz="2000" dirty="0" err="1" smtClean="0">
                  <a:solidFill>
                    <a:srgbClr val="C00000"/>
                  </a:solidFill>
                  <a:latin typeface="Cambria" panose="02040503050406030204" pitchFamily="18" charset="0"/>
                  <a:ea typeface="Cambria" panose="02040503050406030204" pitchFamily="18" charset="0"/>
                </a:rPr>
                <a:t>Bích</a:t>
              </a:r>
              <a:r>
                <a:rPr lang="en-GB" sz="2000" dirty="0" smtClean="0">
                  <a:solidFill>
                    <a:srgbClr val="C00000"/>
                  </a:solidFill>
                  <a:latin typeface="Cambria" panose="02040503050406030204" pitchFamily="18" charset="0"/>
                  <a:ea typeface="Cambria" panose="02040503050406030204" pitchFamily="18" charset="0"/>
                </a:rPr>
                <a:t> </a:t>
              </a:r>
              <a:r>
                <a:rPr lang="en-GB" sz="2000" dirty="0" err="1" smtClean="0">
                  <a:solidFill>
                    <a:srgbClr val="C00000"/>
                  </a:solidFill>
                  <a:latin typeface="Cambria" panose="02040503050406030204" pitchFamily="18" charset="0"/>
                  <a:ea typeface="Cambria" panose="02040503050406030204" pitchFamily="18" charset="0"/>
                </a:rPr>
                <a:t>viết</a:t>
              </a:r>
              <a:r>
                <a:rPr lang="en-GB" sz="2000" dirty="0" smtClean="0">
                  <a:solidFill>
                    <a:srgbClr val="C00000"/>
                  </a:solidFill>
                  <a:latin typeface="Cambria" panose="02040503050406030204" pitchFamily="18" charset="0"/>
                  <a:ea typeface="Cambria" panose="02040503050406030204" pitchFamily="18" charset="0"/>
                </a:rPr>
                <a:t> </a:t>
              </a:r>
              <a:r>
                <a:rPr lang="en-GB" sz="2000" dirty="0" err="1" smtClean="0">
                  <a:solidFill>
                    <a:srgbClr val="C00000"/>
                  </a:solidFill>
                  <a:latin typeface="Cambria" panose="02040503050406030204" pitchFamily="18" charset="0"/>
                  <a:ea typeface="Cambria" panose="02040503050406030204" pitchFamily="18" charset="0"/>
                </a:rPr>
                <a:t>đơn</a:t>
              </a:r>
              <a:r>
                <a:rPr lang="en-GB" sz="2000" dirty="0" smtClean="0">
                  <a:solidFill>
                    <a:srgbClr val="C00000"/>
                  </a:solidFill>
                  <a:latin typeface="Cambria" panose="02040503050406030204" pitchFamily="18" charset="0"/>
                  <a:ea typeface="Cambria" panose="02040503050406030204" pitchFamily="18" charset="0"/>
                </a:rPr>
                <a:t> </a:t>
              </a:r>
              <a:r>
                <a:rPr lang="en-GB" sz="2000" dirty="0" err="1" smtClean="0">
                  <a:solidFill>
                    <a:srgbClr val="C00000"/>
                  </a:solidFill>
                  <a:latin typeface="Cambria" panose="02040503050406030204" pitchFamily="18" charset="0"/>
                  <a:ea typeface="Cambria" panose="02040503050406030204" pitchFamily="18" charset="0"/>
                </a:rPr>
                <a:t>trên</a:t>
              </a:r>
              <a:r>
                <a:rPr lang="en-GB" sz="2000" dirty="0" smtClean="0">
                  <a:solidFill>
                    <a:srgbClr val="C00000"/>
                  </a:solidFill>
                  <a:latin typeface="Cambria" panose="02040503050406030204" pitchFamily="18" charset="0"/>
                  <a:ea typeface="Cambria" panose="02040503050406030204" pitchFamily="18" charset="0"/>
                </a:rPr>
                <a:t> </a:t>
              </a:r>
              <a:r>
                <a:rPr lang="en-GB" sz="2000" dirty="0" err="1" smtClean="0">
                  <a:solidFill>
                    <a:srgbClr val="C00000"/>
                  </a:solidFill>
                  <a:latin typeface="Cambria" panose="02040503050406030204" pitchFamily="18" charset="0"/>
                  <a:ea typeface="Cambria" panose="02040503050406030204" pitchFamily="18" charset="0"/>
                </a:rPr>
                <a:t>để</a:t>
              </a:r>
              <a:r>
                <a:rPr lang="en-GB" sz="2000" dirty="0" smtClean="0">
                  <a:solidFill>
                    <a:srgbClr val="C00000"/>
                  </a:solidFill>
                  <a:latin typeface="Cambria" panose="02040503050406030204" pitchFamily="18" charset="0"/>
                  <a:ea typeface="Cambria" panose="02040503050406030204" pitchFamily="18" charset="0"/>
                </a:rPr>
                <a:t> </a:t>
              </a:r>
              <a:r>
                <a:rPr lang="en-GB" sz="2000" dirty="0" err="1" smtClean="0">
                  <a:solidFill>
                    <a:srgbClr val="C00000"/>
                  </a:solidFill>
                  <a:latin typeface="Cambria" panose="02040503050406030204" pitchFamily="18" charset="0"/>
                  <a:ea typeface="Cambria" panose="02040503050406030204" pitchFamily="18" charset="0"/>
                </a:rPr>
                <a:t>làm</a:t>
              </a:r>
              <a:r>
                <a:rPr lang="en-GB" sz="2000" dirty="0" smtClean="0">
                  <a:solidFill>
                    <a:srgbClr val="C00000"/>
                  </a:solidFill>
                  <a:latin typeface="Cambria" panose="02040503050406030204" pitchFamily="18" charset="0"/>
                  <a:ea typeface="Cambria" panose="02040503050406030204" pitchFamily="18" charset="0"/>
                </a:rPr>
                <a:t> </a:t>
              </a:r>
              <a:r>
                <a:rPr lang="en-GB" sz="2000" dirty="0" err="1" smtClean="0">
                  <a:solidFill>
                    <a:srgbClr val="C00000"/>
                  </a:solidFill>
                  <a:latin typeface="Cambria" panose="02040503050406030204" pitchFamily="18" charset="0"/>
                  <a:ea typeface="Cambria" panose="02040503050406030204" pitchFamily="18" charset="0"/>
                </a:rPr>
                <a:t>gì</a:t>
              </a:r>
              <a:r>
                <a:rPr lang="en-GB" sz="2000" dirty="0" smtClean="0">
                  <a:solidFill>
                    <a:srgbClr val="C00000"/>
                  </a:solidFill>
                  <a:latin typeface="Cambria" panose="02040503050406030204" pitchFamily="18" charset="0"/>
                  <a:ea typeface="Cambria" panose="02040503050406030204" pitchFamily="18" charset="0"/>
                </a:rPr>
                <a:t>?</a:t>
              </a:r>
            </a:p>
            <a:p>
              <a:pPr marL="285750" indent="-285750">
                <a:buFontTx/>
                <a:buChar char="-"/>
              </a:pPr>
              <a:r>
                <a:rPr lang="en-GB" sz="2000" dirty="0" err="1" smtClean="0">
                  <a:solidFill>
                    <a:srgbClr val="C00000"/>
                  </a:solidFill>
                  <a:latin typeface="Cambria" panose="02040503050406030204" pitchFamily="18" charset="0"/>
                  <a:ea typeface="Cambria" panose="02040503050406030204" pitchFamily="18" charset="0"/>
                </a:rPr>
                <a:t>Đơn</a:t>
              </a:r>
              <a:r>
                <a:rPr lang="en-GB" sz="2000" dirty="0" smtClean="0">
                  <a:solidFill>
                    <a:srgbClr val="C00000"/>
                  </a:solidFill>
                  <a:latin typeface="Cambria" panose="02040503050406030204" pitchFamily="18" charset="0"/>
                  <a:ea typeface="Cambria" panose="02040503050406030204" pitchFamily="18" charset="0"/>
                </a:rPr>
                <a:t> </a:t>
              </a:r>
              <a:r>
                <a:rPr lang="en-GB" sz="2000" dirty="0" err="1" smtClean="0">
                  <a:solidFill>
                    <a:srgbClr val="C00000"/>
                  </a:solidFill>
                  <a:latin typeface="Cambria" panose="02040503050406030204" pitchFamily="18" charset="0"/>
                  <a:ea typeface="Cambria" panose="02040503050406030204" pitchFamily="18" charset="0"/>
                </a:rPr>
                <a:t>được</a:t>
              </a:r>
              <a:r>
                <a:rPr lang="en-GB" sz="2000" dirty="0" smtClean="0">
                  <a:solidFill>
                    <a:srgbClr val="C00000"/>
                  </a:solidFill>
                  <a:latin typeface="Cambria" panose="02040503050406030204" pitchFamily="18" charset="0"/>
                  <a:ea typeface="Cambria" panose="02040503050406030204" pitchFamily="18" charset="0"/>
                </a:rPr>
                <a:t> </a:t>
              </a:r>
              <a:r>
                <a:rPr lang="en-GB" sz="2000" dirty="0" err="1" smtClean="0">
                  <a:solidFill>
                    <a:srgbClr val="C00000"/>
                  </a:solidFill>
                  <a:latin typeface="Cambria" panose="02040503050406030204" pitchFamily="18" charset="0"/>
                  <a:ea typeface="Cambria" panose="02040503050406030204" pitchFamily="18" charset="0"/>
                </a:rPr>
                <a:t>gửi</a:t>
              </a:r>
              <a:r>
                <a:rPr lang="en-GB" sz="2000" dirty="0" smtClean="0">
                  <a:solidFill>
                    <a:srgbClr val="C00000"/>
                  </a:solidFill>
                  <a:latin typeface="Cambria" panose="02040503050406030204" pitchFamily="18" charset="0"/>
                  <a:ea typeface="Cambria" panose="02040503050406030204" pitchFamily="18" charset="0"/>
                </a:rPr>
                <a:t> </a:t>
              </a:r>
              <a:r>
                <a:rPr lang="en-GB" sz="2000" dirty="0" err="1" smtClean="0">
                  <a:solidFill>
                    <a:srgbClr val="C00000"/>
                  </a:solidFill>
                  <a:latin typeface="Cambria" panose="02040503050406030204" pitchFamily="18" charset="0"/>
                  <a:ea typeface="Cambria" panose="02040503050406030204" pitchFamily="18" charset="0"/>
                </a:rPr>
                <a:t>cho</a:t>
              </a:r>
              <a:r>
                <a:rPr lang="en-GB" sz="2000" dirty="0" smtClean="0">
                  <a:solidFill>
                    <a:srgbClr val="C00000"/>
                  </a:solidFill>
                  <a:latin typeface="Cambria" panose="02040503050406030204" pitchFamily="18" charset="0"/>
                  <a:ea typeface="Cambria" panose="02040503050406030204" pitchFamily="18" charset="0"/>
                </a:rPr>
                <a:t> </a:t>
              </a:r>
              <a:r>
                <a:rPr lang="en-GB" sz="2000" dirty="0" err="1" smtClean="0">
                  <a:solidFill>
                    <a:srgbClr val="C00000"/>
                  </a:solidFill>
                  <a:latin typeface="Cambria" panose="02040503050406030204" pitchFamily="18" charset="0"/>
                  <a:ea typeface="Cambria" panose="02040503050406030204" pitchFamily="18" charset="0"/>
                </a:rPr>
                <a:t>ai</a:t>
              </a:r>
              <a:r>
                <a:rPr lang="en-GB" sz="2000" dirty="0" smtClean="0">
                  <a:solidFill>
                    <a:srgbClr val="C00000"/>
                  </a:solidFill>
                  <a:latin typeface="Cambria" panose="02040503050406030204" pitchFamily="18" charset="0"/>
                  <a:ea typeface="Cambria" panose="02040503050406030204" pitchFamily="18" charset="0"/>
                </a:rPr>
                <a:t>?</a:t>
              </a:r>
            </a:p>
            <a:p>
              <a:pPr marL="285750" indent="-285750">
                <a:buFontTx/>
                <a:buChar char="-"/>
              </a:pPr>
              <a:r>
                <a:rPr lang="en-GB" sz="2000" dirty="0" err="1" smtClean="0">
                  <a:solidFill>
                    <a:srgbClr val="C00000"/>
                  </a:solidFill>
                  <a:latin typeface="Cambria" panose="02040503050406030204" pitchFamily="18" charset="0"/>
                  <a:ea typeface="Cambria" panose="02040503050406030204" pitchFamily="18" charset="0"/>
                </a:rPr>
                <a:t>Người</a:t>
              </a:r>
              <a:r>
                <a:rPr lang="en-GB" sz="2000" dirty="0" smtClean="0">
                  <a:solidFill>
                    <a:srgbClr val="C00000"/>
                  </a:solidFill>
                  <a:latin typeface="Cambria" panose="02040503050406030204" pitchFamily="18" charset="0"/>
                  <a:ea typeface="Cambria" panose="02040503050406030204" pitchFamily="18" charset="0"/>
                </a:rPr>
                <a:t> </a:t>
              </a:r>
              <a:r>
                <a:rPr lang="en-GB" sz="2000" dirty="0" err="1" smtClean="0">
                  <a:solidFill>
                    <a:srgbClr val="C00000"/>
                  </a:solidFill>
                  <a:latin typeface="Cambria" panose="02040503050406030204" pitchFamily="18" charset="0"/>
                  <a:ea typeface="Cambria" panose="02040503050406030204" pitchFamily="18" charset="0"/>
                </a:rPr>
                <a:t>viết</a:t>
              </a:r>
              <a:r>
                <a:rPr lang="en-GB" sz="2000" dirty="0" smtClean="0">
                  <a:solidFill>
                    <a:srgbClr val="C00000"/>
                  </a:solidFill>
                  <a:latin typeface="Cambria" panose="02040503050406030204" pitchFamily="18" charset="0"/>
                  <a:ea typeface="Cambria" panose="02040503050406030204" pitchFamily="18" charset="0"/>
                </a:rPr>
                <a:t> </a:t>
              </a:r>
              <a:r>
                <a:rPr lang="en-GB" sz="2000" dirty="0" err="1" smtClean="0">
                  <a:solidFill>
                    <a:srgbClr val="C00000"/>
                  </a:solidFill>
                  <a:latin typeface="Cambria" panose="02040503050406030204" pitchFamily="18" charset="0"/>
                  <a:ea typeface="Cambria" panose="02040503050406030204" pitchFamily="18" charset="0"/>
                </a:rPr>
                <a:t>đơn</a:t>
              </a:r>
              <a:r>
                <a:rPr lang="en-GB" sz="2000" dirty="0" smtClean="0">
                  <a:solidFill>
                    <a:srgbClr val="C00000"/>
                  </a:solidFill>
                  <a:latin typeface="Cambria" panose="02040503050406030204" pitchFamily="18" charset="0"/>
                  <a:ea typeface="Cambria" panose="02040503050406030204" pitchFamily="18" charset="0"/>
                </a:rPr>
                <a:t> </a:t>
              </a:r>
              <a:r>
                <a:rPr lang="en-GB" sz="2000" dirty="0" err="1" smtClean="0">
                  <a:solidFill>
                    <a:srgbClr val="C00000"/>
                  </a:solidFill>
                  <a:latin typeface="Cambria" panose="02040503050406030204" pitchFamily="18" charset="0"/>
                  <a:ea typeface="Cambria" panose="02040503050406030204" pitchFamily="18" charset="0"/>
                </a:rPr>
                <a:t>đã</a:t>
              </a:r>
              <a:r>
                <a:rPr lang="en-GB" sz="2000" dirty="0" smtClean="0">
                  <a:solidFill>
                    <a:srgbClr val="C00000"/>
                  </a:solidFill>
                  <a:latin typeface="Cambria" panose="02040503050406030204" pitchFamily="18" charset="0"/>
                  <a:ea typeface="Cambria" panose="02040503050406030204" pitchFamily="18" charset="0"/>
                </a:rPr>
                <a:t> </a:t>
              </a:r>
              <a:r>
                <a:rPr lang="en-GB" sz="2000" dirty="0" err="1" smtClean="0">
                  <a:solidFill>
                    <a:srgbClr val="C00000"/>
                  </a:solidFill>
                  <a:latin typeface="Cambria" panose="02040503050406030204" pitchFamily="18" charset="0"/>
                  <a:ea typeface="Cambria" panose="02040503050406030204" pitchFamily="18" charset="0"/>
                </a:rPr>
                <a:t>hứa</a:t>
              </a:r>
              <a:r>
                <a:rPr lang="en-GB" sz="2000" dirty="0" smtClean="0">
                  <a:solidFill>
                    <a:srgbClr val="C00000"/>
                  </a:solidFill>
                  <a:latin typeface="Cambria" panose="02040503050406030204" pitchFamily="18" charset="0"/>
                  <a:ea typeface="Cambria" panose="02040503050406030204" pitchFamily="18" charset="0"/>
                </a:rPr>
                <a:t> </a:t>
              </a:r>
              <a:r>
                <a:rPr lang="en-GB" sz="2000" dirty="0" err="1" smtClean="0">
                  <a:solidFill>
                    <a:srgbClr val="C00000"/>
                  </a:solidFill>
                  <a:latin typeface="Cambria" panose="02040503050406030204" pitchFamily="18" charset="0"/>
                  <a:ea typeface="Cambria" panose="02040503050406030204" pitchFamily="18" charset="0"/>
                </a:rPr>
                <a:t>những</a:t>
              </a:r>
              <a:r>
                <a:rPr lang="en-GB" sz="2000" dirty="0" smtClean="0">
                  <a:solidFill>
                    <a:srgbClr val="C00000"/>
                  </a:solidFill>
                  <a:latin typeface="Cambria" panose="02040503050406030204" pitchFamily="18" charset="0"/>
                  <a:ea typeface="Cambria" panose="02040503050406030204" pitchFamily="18" charset="0"/>
                </a:rPr>
                <a:t> </a:t>
              </a:r>
              <a:r>
                <a:rPr lang="en-GB" sz="2000" dirty="0" err="1" smtClean="0">
                  <a:solidFill>
                    <a:srgbClr val="C00000"/>
                  </a:solidFill>
                  <a:latin typeface="Cambria" panose="02040503050406030204" pitchFamily="18" charset="0"/>
                  <a:ea typeface="Cambria" panose="02040503050406030204" pitchFamily="18" charset="0"/>
                </a:rPr>
                <a:t>gì</a:t>
              </a:r>
              <a:r>
                <a:rPr lang="en-GB" sz="2000" dirty="0" smtClean="0">
                  <a:solidFill>
                    <a:srgbClr val="C00000"/>
                  </a:solidFill>
                  <a:latin typeface="Cambria" panose="02040503050406030204" pitchFamily="18" charset="0"/>
                  <a:ea typeface="Cambria" panose="02040503050406030204" pitchFamily="18" charset="0"/>
                </a:rPr>
                <a:t> </a:t>
              </a:r>
              <a:r>
                <a:rPr lang="en-GB" sz="2000" dirty="0" err="1" smtClean="0">
                  <a:solidFill>
                    <a:srgbClr val="C00000"/>
                  </a:solidFill>
                  <a:latin typeface="Cambria" panose="02040503050406030204" pitchFamily="18" charset="0"/>
                  <a:ea typeface="Cambria" panose="02040503050406030204" pitchFamily="18" charset="0"/>
                </a:rPr>
                <a:t>khi</a:t>
              </a:r>
              <a:r>
                <a:rPr lang="en-GB" sz="2000" dirty="0" smtClean="0">
                  <a:solidFill>
                    <a:srgbClr val="C00000"/>
                  </a:solidFill>
                  <a:latin typeface="Cambria" panose="02040503050406030204" pitchFamily="18" charset="0"/>
                  <a:ea typeface="Cambria" panose="02040503050406030204" pitchFamily="18" charset="0"/>
                </a:rPr>
                <a:t> </a:t>
              </a:r>
              <a:r>
                <a:rPr lang="en-GB" sz="2000" dirty="0" err="1" smtClean="0">
                  <a:solidFill>
                    <a:srgbClr val="C00000"/>
                  </a:solidFill>
                  <a:latin typeface="Cambria" panose="02040503050406030204" pitchFamily="18" charset="0"/>
                  <a:ea typeface="Cambria" panose="02040503050406030204" pitchFamily="18" charset="0"/>
                </a:rPr>
                <a:t>vào</a:t>
              </a:r>
              <a:r>
                <a:rPr lang="en-GB" sz="2000" dirty="0" smtClean="0">
                  <a:solidFill>
                    <a:srgbClr val="C00000"/>
                  </a:solidFill>
                  <a:latin typeface="Cambria" panose="02040503050406030204" pitchFamily="18" charset="0"/>
                  <a:ea typeface="Cambria" panose="02040503050406030204" pitchFamily="18" charset="0"/>
                </a:rPr>
                <a:t> </a:t>
              </a:r>
              <a:r>
                <a:rPr lang="en-GB" sz="2000" dirty="0" err="1" smtClean="0">
                  <a:solidFill>
                    <a:srgbClr val="C00000"/>
                  </a:solidFill>
                  <a:latin typeface="Cambria" panose="02040503050406030204" pitchFamily="18" charset="0"/>
                  <a:ea typeface="Cambria" panose="02040503050406030204" pitchFamily="18" charset="0"/>
                </a:rPr>
                <a:t>Đội</a:t>
              </a:r>
              <a:r>
                <a:rPr lang="en-GB" sz="2000" dirty="0" smtClean="0">
                  <a:solidFill>
                    <a:srgbClr val="C00000"/>
                  </a:solidFill>
                  <a:latin typeface="Cambria" panose="02040503050406030204" pitchFamily="18" charset="0"/>
                  <a:ea typeface="Cambria" panose="02040503050406030204" pitchFamily="18" charset="0"/>
                </a:rPr>
                <a:t>?</a:t>
              </a:r>
            </a:p>
          </p:txBody>
        </p:sp>
      </p:grpSp>
    </p:spTree>
    <p:extLst>
      <p:ext uri="{BB962C8B-B14F-4D97-AF65-F5344CB8AC3E}">
        <p14:creationId xmlns:p14="http://schemas.microsoft.com/office/powerpoint/2010/main" val="321290066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0CDBA"/>
        </a:solidFill>
        <a:effectLst/>
      </p:bgPr>
    </p:bg>
    <p:spTree>
      <p:nvGrpSpPr>
        <p:cNvPr id="1" name=""/>
        <p:cNvGrpSpPr/>
        <p:nvPr/>
      </p:nvGrpSpPr>
      <p:grpSpPr>
        <a:xfrm>
          <a:off x="0" y="0"/>
          <a:ext cx="0" cy="0"/>
          <a:chOff x="0" y="0"/>
          <a:chExt cx="0" cy="0"/>
        </a:xfrm>
      </p:grpSpPr>
      <p:sp>
        <p:nvSpPr>
          <p:cNvPr id="2" name="Rectangle 1"/>
          <p:cNvSpPr/>
          <p:nvPr/>
        </p:nvSpPr>
        <p:spPr>
          <a:xfrm>
            <a:off x="342900" y="342900"/>
            <a:ext cx="11472863" cy="6234868"/>
          </a:xfrm>
          <a:prstGeom prst="rect">
            <a:avLst/>
          </a:prstGeom>
          <a:solidFill>
            <a:schemeClr val="bg1"/>
          </a:solidFill>
          <a:ln>
            <a:solidFill>
              <a:srgbClr val="59A7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p:cNvGrpSpPr/>
          <p:nvPr/>
        </p:nvGrpSpPr>
        <p:grpSpPr>
          <a:xfrm>
            <a:off x="-131583" y="859305"/>
            <a:ext cx="2957513" cy="1400177"/>
            <a:chOff x="471487" y="5157787"/>
            <a:chExt cx="3001631" cy="1268910"/>
          </a:xfrm>
        </p:grpSpPr>
        <p:sp>
          <p:nvSpPr>
            <p:cNvPr id="3" name="Cloud 2"/>
            <p:cNvSpPr/>
            <p:nvPr/>
          </p:nvSpPr>
          <p:spPr>
            <a:xfrm>
              <a:off x="471487" y="5157787"/>
              <a:ext cx="3001631" cy="1268910"/>
            </a:xfrm>
            <a:prstGeom prst="cloud">
              <a:avLst/>
            </a:prstGeom>
            <a:solidFill>
              <a:schemeClr val="bg1"/>
            </a:solidFill>
            <a:ln w="38100">
              <a:solidFill>
                <a:srgbClr val="2D55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Cambria" panose="02040503050406030204" pitchFamily="18" charset="0"/>
                <a:ea typeface="Cambria" panose="02040503050406030204" pitchFamily="18" charset="0"/>
              </a:endParaRPr>
            </a:p>
          </p:txBody>
        </p:sp>
        <p:sp>
          <p:nvSpPr>
            <p:cNvPr id="5" name="TextBox 4"/>
            <p:cNvSpPr txBox="1"/>
            <p:nvPr/>
          </p:nvSpPr>
          <p:spPr>
            <a:xfrm>
              <a:off x="906506" y="5377665"/>
              <a:ext cx="2299517" cy="697305"/>
            </a:xfrm>
            <a:prstGeom prst="rect">
              <a:avLst/>
            </a:prstGeom>
            <a:noFill/>
          </p:spPr>
          <p:txBody>
            <a:bodyPr wrap="square" rtlCol="0">
              <a:spAutoFit/>
            </a:bodyPr>
            <a:lstStyle/>
            <a:p>
              <a:r>
                <a:rPr lang="en-GB" sz="4400" dirty="0" smtClean="0">
                  <a:solidFill>
                    <a:srgbClr val="C00000"/>
                  </a:solidFill>
                  <a:latin typeface="Cambria" panose="02040503050406030204" pitchFamily="18" charset="0"/>
                  <a:ea typeface="Cambria" panose="02040503050406030204" pitchFamily="18" charset="0"/>
                </a:rPr>
                <a:t>Chia </a:t>
              </a:r>
              <a:r>
                <a:rPr lang="en-GB" sz="4400" dirty="0" err="1" smtClean="0">
                  <a:solidFill>
                    <a:srgbClr val="C00000"/>
                  </a:solidFill>
                  <a:latin typeface="Cambria" panose="02040503050406030204" pitchFamily="18" charset="0"/>
                  <a:ea typeface="Cambria" panose="02040503050406030204" pitchFamily="18" charset="0"/>
                </a:rPr>
                <a:t>sẻ</a:t>
              </a:r>
              <a:endParaRPr lang="en-GB" sz="4400" dirty="0" smtClean="0">
                <a:solidFill>
                  <a:srgbClr val="C00000"/>
                </a:solidFill>
                <a:latin typeface="Cambria" panose="02040503050406030204" pitchFamily="18" charset="0"/>
                <a:ea typeface="Cambria" panose="02040503050406030204" pitchFamily="18" charset="0"/>
              </a:endParaRPr>
            </a:p>
          </p:txBody>
        </p:sp>
      </p:grpSp>
      <p:grpSp>
        <p:nvGrpSpPr>
          <p:cNvPr id="16" name="Group 15"/>
          <p:cNvGrpSpPr/>
          <p:nvPr/>
        </p:nvGrpSpPr>
        <p:grpSpPr>
          <a:xfrm>
            <a:off x="2825930" y="506960"/>
            <a:ext cx="8121291" cy="769441"/>
            <a:chOff x="2865797" y="859305"/>
            <a:chExt cx="8121291" cy="769441"/>
          </a:xfrm>
        </p:grpSpPr>
        <p:sp>
          <p:nvSpPr>
            <p:cNvPr id="4" name="Rectangle 3"/>
            <p:cNvSpPr/>
            <p:nvPr/>
          </p:nvSpPr>
          <p:spPr>
            <a:xfrm>
              <a:off x="3300413" y="964482"/>
              <a:ext cx="7686675" cy="523220"/>
            </a:xfrm>
            <a:prstGeom prst="rect">
              <a:avLst/>
            </a:prstGeom>
          </p:spPr>
          <p:txBody>
            <a:bodyPr wrap="square">
              <a:spAutoFit/>
            </a:bodyPr>
            <a:lstStyle/>
            <a:p>
              <a:r>
                <a:rPr lang="en-GB" sz="2800" dirty="0" err="1">
                  <a:solidFill>
                    <a:srgbClr val="C00000"/>
                  </a:solidFill>
                  <a:latin typeface="Cambria" panose="02040503050406030204" pitchFamily="18" charset="0"/>
                  <a:ea typeface="Cambria" panose="02040503050406030204" pitchFamily="18" charset="0"/>
                </a:rPr>
                <a:t>Bạn</a:t>
              </a:r>
              <a:r>
                <a:rPr lang="en-GB" sz="2800" dirty="0">
                  <a:solidFill>
                    <a:srgbClr val="C00000"/>
                  </a:solidFill>
                  <a:latin typeface="Cambria" panose="02040503050406030204" pitchFamily="18" charset="0"/>
                  <a:ea typeface="Cambria" panose="02040503050406030204" pitchFamily="18" charset="0"/>
                </a:rPr>
                <a:t> </a:t>
              </a:r>
              <a:r>
                <a:rPr lang="en-GB" sz="2800" dirty="0" err="1">
                  <a:solidFill>
                    <a:srgbClr val="C00000"/>
                  </a:solidFill>
                  <a:latin typeface="Cambria" panose="02040503050406030204" pitchFamily="18" charset="0"/>
                  <a:ea typeface="Cambria" panose="02040503050406030204" pitchFamily="18" charset="0"/>
                </a:rPr>
                <a:t>Nguyễn</a:t>
              </a:r>
              <a:r>
                <a:rPr lang="en-GB" sz="2800" dirty="0">
                  <a:solidFill>
                    <a:srgbClr val="C00000"/>
                  </a:solidFill>
                  <a:latin typeface="Cambria" panose="02040503050406030204" pitchFamily="18" charset="0"/>
                  <a:ea typeface="Cambria" panose="02040503050406030204" pitchFamily="18" charset="0"/>
                </a:rPr>
                <a:t> </a:t>
              </a:r>
              <a:r>
                <a:rPr lang="en-GB" sz="2800" dirty="0" err="1">
                  <a:solidFill>
                    <a:srgbClr val="C00000"/>
                  </a:solidFill>
                  <a:latin typeface="Cambria" panose="02040503050406030204" pitchFamily="18" charset="0"/>
                  <a:ea typeface="Cambria" panose="02040503050406030204" pitchFamily="18" charset="0"/>
                </a:rPr>
                <a:t>Ngọc</a:t>
              </a:r>
              <a:r>
                <a:rPr lang="en-GB" sz="2800" dirty="0">
                  <a:solidFill>
                    <a:srgbClr val="C00000"/>
                  </a:solidFill>
                  <a:latin typeface="Cambria" panose="02040503050406030204" pitchFamily="18" charset="0"/>
                  <a:ea typeface="Cambria" panose="02040503050406030204" pitchFamily="18" charset="0"/>
                </a:rPr>
                <a:t> </a:t>
              </a:r>
              <a:r>
                <a:rPr lang="en-GB" sz="2800" dirty="0" err="1">
                  <a:solidFill>
                    <a:srgbClr val="C00000"/>
                  </a:solidFill>
                  <a:latin typeface="Cambria" panose="02040503050406030204" pitchFamily="18" charset="0"/>
                  <a:ea typeface="Cambria" panose="02040503050406030204" pitchFamily="18" charset="0"/>
                </a:rPr>
                <a:t>Bích</a:t>
              </a:r>
              <a:r>
                <a:rPr lang="en-GB" sz="2800" dirty="0">
                  <a:solidFill>
                    <a:srgbClr val="C00000"/>
                  </a:solidFill>
                  <a:latin typeface="Cambria" panose="02040503050406030204" pitchFamily="18" charset="0"/>
                  <a:ea typeface="Cambria" panose="02040503050406030204" pitchFamily="18" charset="0"/>
                </a:rPr>
                <a:t> </a:t>
              </a:r>
              <a:r>
                <a:rPr lang="en-GB" sz="2800" dirty="0" err="1">
                  <a:solidFill>
                    <a:srgbClr val="C00000"/>
                  </a:solidFill>
                  <a:latin typeface="Cambria" panose="02040503050406030204" pitchFamily="18" charset="0"/>
                  <a:ea typeface="Cambria" panose="02040503050406030204" pitchFamily="18" charset="0"/>
                </a:rPr>
                <a:t>viết</a:t>
              </a:r>
              <a:r>
                <a:rPr lang="en-GB" sz="2800" dirty="0">
                  <a:solidFill>
                    <a:srgbClr val="C00000"/>
                  </a:solidFill>
                  <a:latin typeface="Cambria" panose="02040503050406030204" pitchFamily="18" charset="0"/>
                  <a:ea typeface="Cambria" panose="02040503050406030204" pitchFamily="18" charset="0"/>
                </a:rPr>
                <a:t> </a:t>
              </a:r>
              <a:r>
                <a:rPr lang="en-GB" sz="2800" dirty="0" err="1">
                  <a:solidFill>
                    <a:srgbClr val="C00000"/>
                  </a:solidFill>
                  <a:latin typeface="Cambria" panose="02040503050406030204" pitchFamily="18" charset="0"/>
                  <a:ea typeface="Cambria" panose="02040503050406030204" pitchFamily="18" charset="0"/>
                </a:rPr>
                <a:t>đơn</a:t>
              </a:r>
              <a:r>
                <a:rPr lang="en-GB" sz="2800" dirty="0">
                  <a:solidFill>
                    <a:srgbClr val="C00000"/>
                  </a:solidFill>
                  <a:latin typeface="Cambria" panose="02040503050406030204" pitchFamily="18" charset="0"/>
                  <a:ea typeface="Cambria" panose="02040503050406030204" pitchFamily="18" charset="0"/>
                </a:rPr>
                <a:t> </a:t>
              </a:r>
              <a:r>
                <a:rPr lang="en-GB" sz="2800" dirty="0" err="1">
                  <a:solidFill>
                    <a:srgbClr val="C00000"/>
                  </a:solidFill>
                  <a:latin typeface="Cambria" panose="02040503050406030204" pitchFamily="18" charset="0"/>
                  <a:ea typeface="Cambria" panose="02040503050406030204" pitchFamily="18" charset="0"/>
                </a:rPr>
                <a:t>trên</a:t>
              </a:r>
              <a:r>
                <a:rPr lang="en-GB" sz="2800" dirty="0">
                  <a:solidFill>
                    <a:srgbClr val="C00000"/>
                  </a:solidFill>
                  <a:latin typeface="Cambria" panose="02040503050406030204" pitchFamily="18" charset="0"/>
                  <a:ea typeface="Cambria" panose="02040503050406030204" pitchFamily="18" charset="0"/>
                </a:rPr>
                <a:t> </a:t>
              </a:r>
              <a:r>
                <a:rPr lang="en-GB" sz="2800" dirty="0" err="1">
                  <a:solidFill>
                    <a:srgbClr val="C00000"/>
                  </a:solidFill>
                  <a:latin typeface="Cambria" panose="02040503050406030204" pitchFamily="18" charset="0"/>
                  <a:ea typeface="Cambria" panose="02040503050406030204" pitchFamily="18" charset="0"/>
                </a:rPr>
                <a:t>để</a:t>
              </a:r>
              <a:r>
                <a:rPr lang="en-GB" sz="2800" dirty="0">
                  <a:solidFill>
                    <a:srgbClr val="C00000"/>
                  </a:solidFill>
                  <a:latin typeface="Cambria" panose="02040503050406030204" pitchFamily="18" charset="0"/>
                  <a:ea typeface="Cambria" panose="02040503050406030204" pitchFamily="18" charset="0"/>
                </a:rPr>
                <a:t> </a:t>
              </a:r>
              <a:r>
                <a:rPr lang="en-GB" sz="2800" dirty="0" err="1">
                  <a:solidFill>
                    <a:srgbClr val="C00000"/>
                  </a:solidFill>
                  <a:latin typeface="Cambria" panose="02040503050406030204" pitchFamily="18" charset="0"/>
                  <a:ea typeface="Cambria" panose="02040503050406030204" pitchFamily="18" charset="0"/>
                </a:rPr>
                <a:t>làm</a:t>
              </a:r>
              <a:r>
                <a:rPr lang="en-GB" sz="2800" dirty="0">
                  <a:solidFill>
                    <a:srgbClr val="C00000"/>
                  </a:solidFill>
                  <a:latin typeface="Cambria" panose="02040503050406030204" pitchFamily="18" charset="0"/>
                  <a:ea typeface="Cambria" panose="02040503050406030204" pitchFamily="18" charset="0"/>
                </a:rPr>
                <a:t> </a:t>
              </a:r>
              <a:r>
                <a:rPr lang="en-GB" sz="2800" dirty="0" err="1">
                  <a:solidFill>
                    <a:srgbClr val="C00000"/>
                  </a:solidFill>
                  <a:latin typeface="Cambria" panose="02040503050406030204" pitchFamily="18" charset="0"/>
                  <a:ea typeface="Cambria" panose="02040503050406030204" pitchFamily="18" charset="0"/>
                </a:rPr>
                <a:t>gì</a:t>
              </a:r>
              <a:r>
                <a:rPr lang="en-GB" sz="2800" dirty="0" smtClean="0">
                  <a:solidFill>
                    <a:srgbClr val="C00000"/>
                  </a:solidFill>
                  <a:latin typeface="Cambria" panose="02040503050406030204" pitchFamily="18" charset="0"/>
                  <a:ea typeface="Cambria" panose="02040503050406030204" pitchFamily="18" charset="0"/>
                </a:rPr>
                <a:t>?</a:t>
              </a:r>
              <a:endParaRPr lang="en-GB" sz="2800" dirty="0">
                <a:solidFill>
                  <a:srgbClr val="C00000"/>
                </a:solidFill>
                <a:latin typeface="Cambria" panose="02040503050406030204" pitchFamily="18" charset="0"/>
                <a:ea typeface="Cambria" panose="02040503050406030204" pitchFamily="18" charset="0"/>
              </a:endParaRPr>
            </a:p>
          </p:txBody>
        </p:sp>
        <p:sp>
          <p:nvSpPr>
            <p:cNvPr id="13" name="TextBox 12"/>
            <p:cNvSpPr txBox="1"/>
            <p:nvPr/>
          </p:nvSpPr>
          <p:spPr>
            <a:xfrm>
              <a:off x="2865797" y="859305"/>
              <a:ext cx="514350" cy="769441"/>
            </a:xfrm>
            <a:prstGeom prst="rect">
              <a:avLst/>
            </a:prstGeom>
            <a:noFill/>
          </p:spPr>
          <p:txBody>
            <a:bodyPr wrap="square" rtlCol="0">
              <a:spAutoFit/>
            </a:bodyPr>
            <a:lstStyle/>
            <a:p>
              <a:r>
                <a:rPr lang="en-GB" sz="4400" b="1" dirty="0" smtClean="0">
                  <a:solidFill>
                    <a:srgbClr val="C00000"/>
                  </a:solidFill>
                  <a:latin typeface="UTM Arruba KT" panose="02040603050506020204" pitchFamily="18" charset="0"/>
                </a:rPr>
                <a:t>?</a:t>
              </a:r>
              <a:endParaRPr lang="en-GB" sz="4400" b="1" dirty="0">
                <a:solidFill>
                  <a:srgbClr val="C00000"/>
                </a:solidFill>
                <a:latin typeface="UTM Arruba KT" panose="02040603050506020204" pitchFamily="18" charset="0"/>
              </a:endParaRPr>
            </a:p>
          </p:txBody>
        </p:sp>
      </p:grpSp>
      <p:grpSp>
        <p:nvGrpSpPr>
          <p:cNvPr id="17" name="Group 16"/>
          <p:cNvGrpSpPr/>
          <p:nvPr/>
        </p:nvGrpSpPr>
        <p:grpSpPr>
          <a:xfrm>
            <a:off x="2865797" y="2136299"/>
            <a:ext cx="3853501" cy="769441"/>
            <a:chOff x="2865797" y="2371184"/>
            <a:chExt cx="3853501" cy="769441"/>
          </a:xfrm>
        </p:grpSpPr>
        <p:sp>
          <p:nvSpPr>
            <p:cNvPr id="11" name="Rectangle 10"/>
            <p:cNvSpPr/>
            <p:nvPr/>
          </p:nvSpPr>
          <p:spPr>
            <a:xfrm>
              <a:off x="3300413" y="2450133"/>
              <a:ext cx="3418885" cy="523220"/>
            </a:xfrm>
            <a:prstGeom prst="rect">
              <a:avLst/>
            </a:prstGeom>
          </p:spPr>
          <p:txBody>
            <a:bodyPr wrap="none">
              <a:spAutoFit/>
            </a:bodyPr>
            <a:lstStyle/>
            <a:p>
              <a:r>
                <a:rPr lang="en-GB" sz="2800" dirty="0" err="1">
                  <a:solidFill>
                    <a:srgbClr val="C00000"/>
                  </a:solidFill>
                  <a:latin typeface="Cambria" panose="02040503050406030204" pitchFamily="18" charset="0"/>
                  <a:ea typeface="Cambria" panose="02040503050406030204" pitchFamily="18" charset="0"/>
                </a:rPr>
                <a:t>Đơn</a:t>
              </a:r>
              <a:r>
                <a:rPr lang="en-GB" sz="2800" dirty="0">
                  <a:solidFill>
                    <a:srgbClr val="C00000"/>
                  </a:solidFill>
                  <a:latin typeface="Cambria" panose="02040503050406030204" pitchFamily="18" charset="0"/>
                  <a:ea typeface="Cambria" panose="02040503050406030204" pitchFamily="18" charset="0"/>
                </a:rPr>
                <a:t> </a:t>
              </a:r>
              <a:r>
                <a:rPr lang="en-GB" sz="2800" dirty="0" err="1">
                  <a:solidFill>
                    <a:srgbClr val="C00000"/>
                  </a:solidFill>
                  <a:latin typeface="Cambria" panose="02040503050406030204" pitchFamily="18" charset="0"/>
                  <a:ea typeface="Cambria" panose="02040503050406030204" pitchFamily="18" charset="0"/>
                </a:rPr>
                <a:t>được</a:t>
              </a:r>
              <a:r>
                <a:rPr lang="en-GB" sz="2800" dirty="0">
                  <a:solidFill>
                    <a:srgbClr val="C00000"/>
                  </a:solidFill>
                  <a:latin typeface="Cambria" panose="02040503050406030204" pitchFamily="18" charset="0"/>
                  <a:ea typeface="Cambria" panose="02040503050406030204" pitchFamily="18" charset="0"/>
                </a:rPr>
                <a:t> </a:t>
              </a:r>
              <a:r>
                <a:rPr lang="en-GB" sz="2800" dirty="0" err="1">
                  <a:solidFill>
                    <a:srgbClr val="C00000"/>
                  </a:solidFill>
                  <a:latin typeface="Cambria" panose="02040503050406030204" pitchFamily="18" charset="0"/>
                  <a:ea typeface="Cambria" panose="02040503050406030204" pitchFamily="18" charset="0"/>
                </a:rPr>
                <a:t>gửi</a:t>
              </a:r>
              <a:r>
                <a:rPr lang="en-GB" sz="2800" dirty="0">
                  <a:solidFill>
                    <a:srgbClr val="C00000"/>
                  </a:solidFill>
                  <a:latin typeface="Cambria" panose="02040503050406030204" pitchFamily="18" charset="0"/>
                  <a:ea typeface="Cambria" panose="02040503050406030204" pitchFamily="18" charset="0"/>
                </a:rPr>
                <a:t> </a:t>
              </a:r>
              <a:r>
                <a:rPr lang="en-GB" sz="2800" dirty="0" err="1">
                  <a:solidFill>
                    <a:srgbClr val="C00000"/>
                  </a:solidFill>
                  <a:latin typeface="Cambria" panose="02040503050406030204" pitchFamily="18" charset="0"/>
                  <a:ea typeface="Cambria" panose="02040503050406030204" pitchFamily="18" charset="0"/>
                </a:rPr>
                <a:t>cho</a:t>
              </a:r>
              <a:r>
                <a:rPr lang="en-GB" sz="2800" dirty="0">
                  <a:solidFill>
                    <a:srgbClr val="C00000"/>
                  </a:solidFill>
                  <a:latin typeface="Cambria" panose="02040503050406030204" pitchFamily="18" charset="0"/>
                  <a:ea typeface="Cambria" panose="02040503050406030204" pitchFamily="18" charset="0"/>
                </a:rPr>
                <a:t> </a:t>
              </a:r>
              <a:r>
                <a:rPr lang="en-GB" sz="2800" dirty="0" err="1">
                  <a:solidFill>
                    <a:srgbClr val="C00000"/>
                  </a:solidFill>
                  <a:latin typeface="Cambria" panose="02040503050406030204" pitchFamily="18" charset="0"/>
                  <a:ea typeface="Cambria" panose="02040503050406030204" pitchFamily="18" charset="0"/>
                </a:rPr>
                <a:t>ai</a:t>
              </a:r>
              <a:r>
                <a:rPr lang="en-GB" sz="2800" dirty="0">
                  <a:solidFill>
                    <a:srgbClr val="C00000"/>
                  </a:solidFill>
                  <a:latin typeface="Cambria" panose="02040503050406030204" pitchFamily="18" charset="0"/>
                  <a:ea typeface="Cambria" panose="02040503050406030204" pitchFamily="18" charset="0"/>
                </a:rPr>
                <a:t>?</a:t>
              </a:r>
            </a:p>
          </p:txBody>
        </p:sp>
        <p:sp>
          <p:nvSpPr>
            <p:cNvPr id="14" name="TextBox 13"/>
            <p:cNvSpPr txBox="1"/>
            <p:nvPr/>
          </p:nvSpPr>
          <p:spPr>
            <a:xfrm>
              <a:off x="2865797" y="2371184"/>
              <a:ext cx="514350" cy="769441"/>
            </a:xfrm>
            <a:prstGeom prst="rect">
              <a:avLst/>
            </a:prstGeom>
            <a:noFill/>
          </p:spPr>
          <p:txBody>
            <a:bodyPr wrap="square" rtlCol="0">
              <a:spAutoFit/>
            </a:bodyPr>
            <a:lstStyle/>
            <a:p>
              <a:r>
                <a:rPr lang="en-GB" sz="4400" b="1" dirty="0" smtClean="0">
                  <a:solidFill>
                    <a:srgbClr val="C00000"/>
                  </a:solidFill>
                  <a:latin typeface="UTM Arruba KT" panose="02040603050506020204" pitchFamily="18" charset="0"/>
                </a:rPr>
                <a:t>?</a:t>
              </a:r>
              <a:endParaRPr lang="en-GB" sz="4400" b="1" dirty="0">
                <a:solidFill>
                  <a:srgbClr val="C00000"/>
                </a:solidFill>
                <a:latin typeface="UTM Arruba KT" panose="02040603050506020204" pitchFamily="18" charset="0"/>
              </a:endParaRPr>
            </a:p>
          </p:txBody>
        </p:sp>
      </p:grpSp>
      <p:grpSp>
        <p:nvGrpSpPr>
          <p:cNvPr id="18" name="Group 17"/>
          <p:cNvGrpSpPr/>
          <p:nvPr/>
        </p:nvGrpSpPr>
        <p:grpSpPr>
          <a:xfrm>
            <a:off x="2865797" y="3782695"/>
            <a:ext cx="8121291" cy="769441"/>
            <a:chOff x="2865797" y="4014331"/>
            <a:chExt cx="8121291" cy="769441"/>
          </a:xfrm>
        </p:grpSpPr>
        <p:sp>
          <p:nvSpPr>
            <p:cNvPr id="9" name="Rectangle 8"/>
            <p:cNvSpPr/>
            <p:nvPr/>
          </p:nvSpPr>
          <p:spPr>
            <a:xfrm>
              <a:off x="3300413" y="4114954"/>
              <a:ext cx="7686675" cy="523220"/>
            </a:xfrm>
            <a:prstGeom prst="rect">
              <a:avLst/>
            </a:prstGeom>
          </p:spPr>
          <p:txBody>
            <a:bodyPr wrap="square">
              <a:spAutoFit/>
            </a:bodyPr>
            <a:lstStyle/>
            <a:p>
              <a:r>
                <a:rPr lang="en-GB" sz="2800" dirty="0" err="1" smtClean="0">
                  <a:solidFill>
                    <a:srgbClr val="C00000"/>
                  </a:solidFill>
                  <a:latin typeface="Cambria" panose="02040503050406030204" pitchFamily="18" charset="0"/>
                  <a:ea typeface="Cambria" panose="02040503050406030204" pitchFamily="18" charset="0"/>
                </a:rPr>
                <a:t>Người</a:t>
              </a:r>
              <a:r>
                <a:rPr lang="en-GB" sz="2800" dirty="0" smtClean="0">
                  <a:solidFill>
                    <a:srgbClr val="C00000"/>
                  </a:solidFill>
                  <a:latin typeface="Cambria" panose="02040503050406030204" pitchFamily="18" charset="0"/>
                  <a:ea typeface="Cambria" panose="02040503050406030204" pitchFamily="18" charset="0"/>
                </a:rPr>
                <a:t> </a:t>
              </a:r>
              <a:r>
                <a:rPr lang="en-GB" sz="2800" dirty="0" err="1">
                  <a:solidFill>
                    <a:srgbClr val="C00000"/>
                  </a:solidFill>
                  <a:latin typeface="Cambria" panose="02040503050406030204" pitchFamily="18" charset="0"/>
                  <a:ea typeface="Cambria" panose="02040503050406030204" pitchFamily="18" charset="0"/>
                </a:rPr>
                <a:t>viết</a:t>
              </a:r>
              <a:r>
                <a:rPr lang="en-GB" sz="2800" dirty="0">
                  <a:solidFill>
                    <a:srgbClr val="C00000"/>
                  </a:solidFill>
                  <a:latin typeface="Cambria" panose="02040503050406030204" pitchFamily="18" charset="0"/>
                  <a:ea typeface="Cambria" panose="02040503050406030204" pitchFamily="18" charset="0"/>
                </a:rPr>
                <a:t> </a:t>
              </a:r>
              <a:r>
                <a:rPr lang="en-GB" sz="2800" dirty="0" err="1">
                  <a:solidFill>
                    <a:srgbClr val="C00000"/>
                  </a:solidFill>
                  <a:latin typeface="Cambria" panose="02040503050406030204" pitchFamily="18" charset="0"/>
                  <a:ea typeface="Cambria" panose="02040503050406030204" pitchFamily="18" charset="0"/>
                </a:rPr>
                <a:t>đơn</a:t>
              </a:r>
              <a:r>
                <a:rPr lang="en-GB" sz="2800" dirty="0">
                  <a:solidFill>
                    <a:srgbClr val="C00000"/>
                  </a:solidFill>
                  <a:latin typeface="Cambria" panose="02040503050406030204" pitchFamily="18" charset="0"/>
                  <a:ea typeface="Cambria" panose="02040503050406030204" pitchFamily="18" charset="0"/>
                </a:rPr>
                <a:t> </a:t>
              </a:r>
              <a:r>
                <a:rPr lang="en-GB" sz="2800" dirty="0" err="1">
                  <a:solidFill>
                    <a:srgbClr val="C00000"/>
                  </a:solidFill>
                  <a:latin typeface="Cambria" panose="02040503050406030204" pitchFamily="18" charset="0"/>
                  <a:ea typeface="Cambria" panose="02040503050406030204" pitchFamily="18" charset="0"/>
                </a:rPr>
                <a:t>đã</a:t>
              </a:r>
              <a:r>
                <a:rPr lang="en-GB" sz="2800" dirty="0">
                  <a:solidFill>
                    <a:srgbClr val="C00000"/>
                  </a:solidFill>
                  <a:latin typeface="Cambria" panose="02040503050406030204" pitchFamily="18" charset="0"/>
                  <a:ea typeface="Cambria" panose="02040503050406030204" pitchFamily="18" charset="0"/>
                </a:rPr>
                <a:t> </a:t>
              </a:r>
              <a:r>
                <a:rPr lang="en-GB" sz="2800" dirty="0" err="1">
                  <a:solidFill>
                    <a:srgbClr val="C00000"/>
                  </a:solidFill>
                  <a:latin typeface="Cambria" panose="02040503050406030204" pitchFamily="18" charset="0"/>
                  <a:ea typeface="Cambria" panose="02040503050406030204" pitchFamily="18" charset="0"/>
                </a:rPr>
                <a:t>hứa</a:t>
              </a:r>
              <a:r>
                <a:rPr lang="en-GB" sz="2800" dirty="0">
                  <a:solidFill>
                    <a:srgbClr val="C00000"/>
                  </a:solidFill>
                  <a:latin typeface="Cambria" panose="02040503050406030204" pitchFamily="18" charset="0"/>
                  <a:ea typeface="Cambria" panose="02040503050406030204" pitchFamily="18" charset="0"/>
                </a:rPr>
                <a:t> </a:t>
              </a:r>
              <a:r>
                <a:rPr lang="en-GB" sz="2800" dirty="0" err="1">
                  <a:solidFill>
                    <a:srgbClr val="C00000"/>
                  </a:solidFill>
                  <a:latin typeface="Cambria" panose="02040503050406030204" pitchFamily="18" charset="0"/>
                  <a:ea typeface="Cambria" panose="02040503050406030204" pitchFamily="18" charset="0"/>
                </a:rPr>
                <a:t>những</a:t>
              </a:r>
              <a:r>
                <a:rPr lang="en-GB" sz="2800" dirty="0">
                  <a:solidFill>
                    <a:srgbClr val="C00000"/>
                  </a:solidFill>
                  <a:latin typeface="Cambria" panose="02040503050406030204" pitchFamily="18" charset="0"/>
                  <a:ea typeface="Cambria" panose="02040503050406030204" pitchFamily="18" charset="0"/>
                </a:rPr>
                <a:t> </a:t>
              </a:r>
              <a:r>
                <a:rPr lang="en-GB" sz="2800" dirty="0" err="1">
                  <a:solidFill>
                    <a:srgbClr val="C00000"/>
                  </a:solidFill>
                  <a:latin typeface="Cambria" panose="02040503050406030204" pitchFamily="18" charset="0"/>
                  <a:ea typeface="Cambria" panose="02040503050406030204" pitchFamily="18" charset="0"/>
                </a:rPr>
                <a:t>gì</a:t>
              </a:r>
              <a:r>
                <a:rPr lang="en-GB" sz="2800" dirty="0">
                  <a:solidFill>
                    <a:srgbClr val="C00000"/>
                  </a:solidFill>
                  <a:latin typeface="Cambria" panose="02040503050406030204" pitchFamily="18" charset="0"/>
                  <a:ea typeface="Cambria" panose="02040503050406030204" pitchFamily="18" charset="0"/>
                </a:rPr>
                <a:t> </a:t>
              </a:r>
              <a:r>
                <a:rPr lang="en-GB" sz="2800" dirty="0" err="1">
                  <a:solidFill>
                    <a:srgbClr val="C00000"/>
                  </a:solidFill>
                  <a:latin typeface="Cambria" panose="02040503050406030204" pitchFamily="18" charset="0"/>
                  <a:ea typeface="Cambria" panose="02040503050406030204" pitchFamily="18" charset="0"/>
                </a:rPr>
                <a:t>khi</a:t>
              </a:r>
              <a:r>
                <a:rPr lang="en-GB" sz="2800" dirty="0">
                  <a:solidFill>
                    <a:srgbClr val="C00000"/>
                  </a:solidFill>
                  <a:latin typeface="Cambria" panose="02040503050406030204" pitchFamily="18" charset="0"/>
                  <a:ea typeface="Cambria" panose="02040503050406030204" pitchFamily="18" charset="0"/>
                </a:rPr>
                <a:t> </a:t>
              </a:r>
              <a:r>
                <a:rPr lang="en-GB" sz="2800" dirty="0" err="1">
                  <a:solidFill>
                    <a:srgbClr val="C00000"/>
                  </a:solidFill>
                  <a:latin typeface="Cambria" panose="02040503050406030204" pitchFamily="18" charset="0"/>
                  <a:ea typeface="Cambria" panose="02040503050406030204" pitchFamily="18" charset="0"/>
                </a:rPr>
                <a:t>vào</a:t>
              </a:r>
              <a:r>
                <a:rPr lang="en-GB" sz="2800" dirty="0">
                  <a:solidFill>
                    <a:srgbClr val="C00000"/>
                  </a:solidFill>
                  <a:latin typeface="Cambria" panose="02040503050406030204" pitchFamily="18" charset="0"/>
                  <a:ea typeface="Cambria" panose="02040503050406030204" pitchFamily="18" charset="0"/>
                </a:rPr>
                <a:t> </a:t>
              </a:r>
              <a:r>
                <a:rPr lang="en-GB" sz="2800" dirty="0" err="1">
                  <a:solidFill>
                    <a:srgbClr val="C00000"/>
                  </a:solidFill>
                  <a:latin typeface="Cambria" panose="02040503050406030204" pitchFamily="18" charset="0"/>
                  <a:ea typeface="Cambria" panose="02040503050406030204" pitchFamily="18" charset="0"/>
                </a:rPr>
                <a:t>Đội</a:t>
              </a:r>
              <a:r>
                <a:rPr lang="en-GB" sz="2800" dirty="0">
                  <a:solidFill>
                    <a:srgbClr val="C00000"/>
                  </a:solidFill>
                  <a:latin typeface="Cambria" panose="02040503050406030204" pitchFamily="18" charset="0"/>
                  <a:ea typeface="Cambria" panose="02040503050406030204" pitchFamily="18" charset="0"/>
                </a:rPr>
                <a:t>?</a:t>
              </a:r>
            </a:p>
          </p:txBody>
        </p:sp>
        <p:sp>
          <p:nvSpPr>
            <p:cNvPr id="15" name="TextBox 14"/>
            <p:cNvSpPr txBox="1"/>
            <p:nvPr/>
          </p:nvSpPr>
          <p:spPr>
            <a:xfrm>
              <a:off x="2865797" y="4014331"/>
              <a:ext cx="514350" cy="769441"/>
            </a:xfrm>
            <a:prstGeom prst="rect">
              <a:avLst/>
            </a:prstGeom>
            <a:noFill/>
          </p:spPr>
          <p:txBody>
            <a:bodyPr wrap="square" rtlCol="0">
              <a:spAutoFit/>
            </a:bodyPr>
            <a:lstStyle/>
            <a:p>
              <a:r>
                <a:rPr lang="en-GB" sz="4400" b="1" dirty="0" smtClean="0">
                  <a:solidFill>
                    <a:srgbClr val="C00000"/>
                  </a:solidFill>
                  <a:latin typeface="UTM Arruba KT" panose="02040603050506020204" pitchFamily="18" charset="0"/>
                </a:rPr>
                <a:t>?</a:t>
              </a:r>
              <a:endParaRPr lang="en-GB" sz="4400" b="1" dirty="0">
                <a:solidFill>
                  <a:srgbClr val="C00000"/>
                </a:solidFill>
                <a:latin typeface="UTM Arruba KT" panose="02040603050506020204" pitchFamily="18" charset="0"/>
              </a:endParaRPr>
            </a:p>
          </p:txBody>
        </p:sp>
      </p:grpSp>
      <p:grpSp>
        <p:nvGrpSpPr>
          <p:cNvPr id="22" name="Group 21"/>
          <p:cNvGrpSpPr/>
          <p:nvPr/>
        </p:nvGrpSpPr>
        <p:grpSpPr>
          <a:xfrm>
            <a:off x="3278618" y="1161774"/>
            <a:ext cx="7305425" cy="954107"/>
            <a:chOff x="2295776" y="1500453"/>
            <a:chExt cx="7305425" cy="954107"/>
          </a:xfrm>
        </p:grpSpPr>
        <p:sp>
          <p:nvSpPr>
            <p:cNvPr id="8" name="Rectangle 7"/>
            <p:cNvSpPr/>
            <p:nvPr/>
          </p:nvSpPr>
          <p:spPr>
            <a:xfrm>
              <a:off x="2737209" y="1500453"/>
              <a:ext cx="6863992" cy="954107"/>
            </a:xfrm>
            <a:prstGeom prst="rect">
              <a:avLst/>
            </a:prstGeom>
          </p:spPr>
          <p:txBody>
            <a:bodyPr wrap="square">
              <a:spAutoFit/>
            </a:bodyPr>
            <a:lstStyle/>
            <a:p>
              <a:pPr algn="just"/>
              <a:r>
                <a:rPr lang="vi-VN" sz="2800" dirty="0" smtClean="0">
                  <a:solidFill>
                    <a:srgbClr val="2D5544"/>
                  </a:solidFill>
                  <a:latin typeface="Cambria" panose="02040503050406030204" pitchFamily="18" charset="0"/>
                  <a:ea typeface="Cambria" panose="02040503050406030204" pitchFamily="18" charset="0"/>
                </a:rPr>
                <a:t>- Bạn Nguyễn Ngọc Bích viết đơn để xin vào Đội Thiếu niên tiền phong Hồ Chí Minh</a:t>
              </a:r>
              <a:endParaRPr lang="vi-VN" sz="2800" dirty="0">
                <a:solidFill>
                  <a:srgbClr val="2D5544"/>
                </a:solidFill>
                <a:latin typeface="Cambria" panose="02040503050406030204" pitchFamily="18" charset="0"/>
                <a:ea typeface="Cambria" panose="02040503050406030204" pitchFamily="18" charset="0"/>
              </a:endParaRPr>
            </a:p>
          </p:txBody>
        </p:sp>
        <p:sp>
          <p:nvSpPr>
            <p:cNvPr id="19" name="Striped Right Arrow 18"/>
            <p:cNvSpPr/>
            <p:nvPr/>
          </p:nvSpPr>
          <p:spPr>
            <a:xfrm>
              <a:off x="2295776" y="1556100"/>
              <a:ext cx="642939" cy="442469"/>
            </a:xfrm>
            <a:prstGeom prst="stripedRightArrow">
              <a:avLst/>
            </a:prstGeom>
            <a:solidFill>
              <a:srgbClr val="A0CDBA"/>
            </a:solidFill>
            <a:ln>
              <a:solidFill>
                <a:srgbClr val="2D55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 name="Group 22"/>
          <p:cNvGrpSpPr/>
          <p:nvPr/>
        </p:nvGrpSpPr>
        <p:grpSpPr>
          <a:xfrm>
            <a:off x="3380147" y="2791907"/>
            <a:ext cx="8264166" cy="1384995"/>
            <a:chOff x="2357437" y="3071527"/>
            <a:chExt cx="7808855" cy="1384995"/>
          </a:xfrm>
        </p:grpSpPr>
        <p:sp>
          <p:nvSpPr>
            <p:cNvPr id="12" name="Rectangle 11"/>
            <p:cNvSpPr/>
            <p:nvPr/>
          </p:nvSpPr>
          <p:spPr>
            <a:xfrm>
              <a:off x="2737207" y="3071527"/>
              <a:ext cx="7429085" cy="1384995"/>
            </a:xfrm>
            <a:prstGeom prst="rect">
              <a:avLst/>
            </a:prstGeom>
          </p:spPr>
          <p:txBody>
            <a:bodyPr wrap="square">
              <a:spAutoFit/>
            </a:bodyPr>
            <a:lstStyle/>
            <a:p>
              <a:pPr algn="just"/>
              <a:r>
                <a:rPr lang="vi-VN" sz="2800" dirty="0">
                  <a:solidFill>
                    <a:srgbClr val="2D5544"/>
                  </a:solidFill>
                  <a:latin typeface="Cambria" panose="02040503050406030204" pitchFamily="18" charset="0"/>
                  <a:ea typeface="Cambria" panose="02040503050406030204" pitchFamily="18" charset="0"/>
                </a:rPr>
                <a:t>- Đơn trên được gửi cho Ban phụ trách Đội trường Tiểu học Nguyễn Thái Học và Ban chỉ huy Liên đội</a:t>
              </a:r>
            </a:p>
          </p:txBody>
        </p:sp>
        <p:sp>
          <p:nvSpPr>
            <p:cNvPr id="20" name="Striped Right Arrow 19"/>
            <p:cNvSpPr/>
            <p:nvPr/>
          </p:nvSpPr>
          <p:spPr>
            <a:xfrm>
              <a:off x="2357437" y="3115132"/>
              <a:ext cx="642939" cy="442469"/>
            </a:xfrm>
            <a:prstGeom prst="stripedRightArrow">
              <a:avLst/>
            </a:prstGeom>
            <a:solidFill>
              <a:srgbClr val="A0CDBA"/>
            </a:solidFill>
            <a:ln>
              <a:solidFill>
                <a:srgbClr val="2D55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 name="Group 23"/>
          <p:cNvGrpSpPr/>
          <p:nvPr/>
        </p:nvGrpSpPr>
        <p:grpSpPr>
          <a:xfrm>
            <a:off x="4180995" y="4429849"/>
            <a:ext cx="6475770" cy="1815882"/>
            <a:chOff x="2357437" y="4736348"/>
            <a:chExt cx="6475770" cy="1815882"/>
          </a:xfrm>
        </p:grpSpPr>
        <p:sp>
          <p:nvSpPr>
            <p:cNvPr id="10" name="Rectangle 9"/>
            <p:cNvSpPr/>
            <p:nvPr/>
          </p:nvSpPr>
          <p:spPr>
            <a:xfrm>
              <a:off x="2737207" y="4736348"/>
              <a:ext cx="6096000" cy="1815882"/>
            </a:xfrm>
            <a:prstGeom prst="rect">
              <a:avLst/>
            </a:prstGeom>
          </p:spPr>
          <p:txBody>
            <a:bodyPr>
              <a:spAutoFit/>
            </a:bodyPr>
            <a:lstStyle/>
            <a:p>
              <a:pPr algn="just"/>
              <a:r>
                <a:rPr lang="vi-VN" sz="2800" dirty="0" smtClean="0">
                  <a:solidFill>
                    <a:srgbClr val="2D5544"/>
                  </a:solidFill>
                  <a:latin typeface="Cambria" panose="02040503050406030204" pitchFamily="18" charset="0"/>
                  <a:ea typeface="Cambria" panose="02040503050406030204" pitchFamily="18" charset="0"/>
                </a:rPr>
                <a:t>- </a:t>
              </a:r>
              <a:r>
                <a:rPr lang="vi-VN" sz="2800" dirty="0">
                  <a:solidFill>
                    <a:srgbClr val="2D5544"/>
                  </a:solidFill>
                  <a:latin typeface="Cambria" panose="02040503050406030204" pitchFamily="18" charset="0"/>
                  <a:ea typeface="Cambria" panose="02040503050406030204" pitchFamily="18" charset="0"/>
                </a:rPr>
                <a:t>Người viết đơn đã hứa 3 điều:</a:t>
              </a:r>
            </a:p>
            <a:p>
              <a:pPr algn="just"/>
              <a:r>
                <a:rPr lang="vi-VN" sz="2800" dirty="0">
                  <a:solidFill>
                    <a:srgbClr val="2D5544"/>
                  </a:solidFill>
                  <a:latin typeface="Cambria" panose="02040503050406030204" pitchFamily="18" charset="0"/>
                  <a:ea typeface="Cambria" panose="02040503050406030204" pitchFamily="18" charset="0"/>
                </a:rPr>
                <a:t>+ Thực hiện 5 điều Bác Hồ dạy</a:t>
              </a:r>
            </a:p>
            <a:p>
              <a:pPr algn="just"/>
              <a:r>
                <a:rPr lang="vi-VN" sz="2800" dirty="0">
                  <a:solidFill>
                    <a:srgbClr val="2D5544"/>
                  </a:solidFill>
                  <a:latin typeface="Cambria" panose="02040503050406030204" pitchFamily="18" charset="0"/>
                  <a:ea typeface="Cambria" panose="02040503050406030204" pitchFamily="18" charset="0"/>
                </a:rPr>
                <a:t>+ Tuân theo Điều lệ Đội</a:t>
              </a:r>
            </a:p>
            <a:p>
              <a:pPr algn="just"/>
              <a:r>
                <a:rPr lang="vi-VN" sz="2800" dirty="0">
                  <a:solidFill>
                    <a:srgbClr val="2D5544"/>
                  </a:solidFill>
                  <a:latin typeface="Cambria" panose="02040503050406030204" pitchFamily="18" charset="0"/>
                  <a:ea typeface="Cambria" panose="02040503050406030204" pitchFamily="18" charset="0"/>
                </a:rPr>
                <a:t>+ Giữ gìn danh dự Đội</a:t>
              </a:r>
            </a:p>
          </p:txBody>
        </p:sp>
        <p:sp>
          <p:nvSpPr>
            <p:cNvPr id="21" name="Striped Right Arrow 20"/>
            <p:cNvSpPr/>
            <p:nvPr/>
          </p:nvSpPr>
          <p:spPr>
            <a:xfrm>
              <a:off x="2357437" y="4803313"/>
              <a:ext cx="642939" cy="442469"/>
            </a:xfrm>
            <a:prstGeom prst="stripedRightArrow">
              <a:avLst/>
            </a:prstGeom>
            <a:solidFill>
              <a:srgbClr val="A0CDBA"/>
            </a:solidFill>
            <a:ln>
              <a:solidFill>
                <a:srgbClr val="2D55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6" name="Picture 25"/>
          <p:cNvPicPr>
            <a:picLocks noChangeAspect="1"/>
          </p:cNvPicPr>
          <p:nvPr/>
        </p:nvPicPr>
        <p:blipFill>
          <a:blip r:embed="rId2">
            <a:extLst>
              <a:ext uri="{BEBA8EAE-BF5A-486C-A8C5-ECC9F3942E4B}">
                <a14:imgProps xmlns:a14="http://schemas.microsoft.com/office/drawing/2010/main">
                  <a14:imgLayer r:embed="rId3">
                    <a14:imgEffect>
                      <a14:backgroundRemoval t="0" b="99770" l="0" r="100000">
                        <a14:foregroundMark x1="6203" y1="67972" x2="93300" y2="96313"/>
                        <a14:foregroundMark x1="1737" y1="97696" x2="82878" y2="67972"/>
                        <a14:foregroundMark x1="9181" y1="72811" x2="64268" y2="97465"/>
                        <a14:foregroundMark x1="51613" y1="89862" x2="75186" y2="96083"/>
                        <a14:foregroundMark x1="78164" y1="73502" x2="80645" y2="90783"/>
                        <a14:foregroundMark x1="18859" y1="93548" x2="59553" y2="99770"/>
                        <a14:foregroundMark x1="30769" y1="89401" x2="45658" y2="96774"/>
                        <a14:foregroundMark x1="18859" y1="97005" x2="32258" y2="97465"/>
                        <a14:foregroundMark x1="15633" y1="69816" x2="71712" y2="85023"/>
                        <a14:foregroundMark x1="18610" y1="69816" x2="60298" y2="72811"/>
                        <a14:foregroundMark x1="1489" y1="67972" x2="4467" y2="94931"/>
                      </a14:backgroundRemoval>
                    </a14:imgEffect>
                  </a14:imgLayer>
                </a14:imgProps>
              </a:ext>
              <a:ext uri="{28A0092B-C50C-407E-A947-70E740481C1C}">
                <a14:useLocalDpi xmlns:a14="http://schemas.microsoft.com/office/drawing/2010/main" val="0"/>
              </a:ext>
            </a:extLst>
          </a:blip>
          <a:stretch>
            <a:fillRect/>
          </a:stretch>
        </p:blipFill>
        <p:spPr>
          <a:xfrm>
            <a:off x="-10516" y="2747288"/>
            <a:ext cx="3838095" cy="4133333"/>
          </a:xfrm>
          <a:prstGeom prst="rect">
            <a:avLst/>
          </a:prstGeom>
        </p:spPr>
      </p:pic>
    </p:spTree>
    <p:extLst>
      <p:ext uri="{BB962C8B-B14F-4D97-AF65-F5344CB8AC3E}">
        <p14:creationId xmlns:p14="http://schemas.microsoft.com/office/powerpoint/2010/main" val="127812873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1000"/>
                                        <p:tgtEl>
                                          <p:spTgt spid="23"/>
                                        </p:tgtEl>
                                      </p:cBhvr>
                                    </p:animEffect>
                                    <p:anim calcmode="lin" valueType="num">
                                      <p:cBhvr>
                                        <p:cTn id="34" dur="1000" fill="hold"/>
                                        <p:tgtEl>
                                          <p:spTgt spid="23"/>
                                        </p:tgtEl>
                                        <p:attrNameLst>
                                          <p:attrName>ppt_x</p:attrName>
                                        </p:attrNameLst>
                                      </p:cBhvr>
                                      <p:tavLst>
                                        <p:tav tm="0">
                                          <p:val>
                                            <p:strVal val="#ppt_x"/>
                                          </p:val>
                                        </p:tav>
                                        <p:tav tm="100000">
                                          <p:val>
                                            <p:strVal val="#ppt_x"/>
                                          </p:val>
                                        </p:tav>
                                      </p:tavLst>
                                    </p:anim>
                                    <p:anim calcmode="lin" valueType="num">
                                      <p:cBhvr>
                                        <p:cTn id="3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1000"/>
                                        <p:tgtEl>
                                          <p:spTgt spid="18"/>
                                        </p:tgtEl>
                                      </p:cBhvr>
                                    </p:animEffect>
                                    <p:anim calcmode="lin" valueType="num">
                                      <p:cBhvr>
                                        <p:cTn id="41" dur="1000" fill="hold"/>
                                        <p:tgtEl>
                                          <p:spTgt spid="18"/>
                                        </p:tgtEl>
                                        <p:attrNameLst>
                                          <p:attrName>ppt_x</p:attrName>
                                        </p:attrNameLst>
                                      </p:cBhvr>
                                      <p:tavLst>
                                        <p:tav tm="0">
                                          <p:val>
                                            <p:strVal val="#ppt_x"/>
                                          </p:val>
                                        </p:tav>
                                        <p:tav tm="100000">
                                          <p:val>
                                            <p:strVal val="#ppt_x"/>
                                          </p:val>
                                        </p:tav>
                                      </p:tavLst>
                                    </p:anim>
                                    <p:anim calcmode="lin" valueType="num">
                                      <p:cBhvr>
                                        <p:cTn id="4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0CDBA"/>
        </a:solidFill>
        <a:effectLst/>
      </p:bgPr>
    </p:bg>
    <p:spTree>
      <p:nvGrpSpPr>
        <p:cNvPr id="1" name=""/>
        <p:cNvGrpSpPr/>
        <p:nvPr/>
      </p:nvGrpSpPr>
      <p:grpSpPr>
        <a:xfrm>
          <a:off x="0" y="0"/>
          <a:ext cx="0" cy="0"/>
          <a:chOff x="0" y="0"/>
          <a:chExt cx="0" cy="0"/>
        </a:xfrm>
      </p:grpSpPr>
      <p:sp>
        <p:nvSpPr>
          <p:cNvPr id="2" name="Rectangle 1"/>
          <p:cNvSpPr/>
          <p:nvPr/>
        </p:nvSpPr>
        <p:spPr>
          <a:xfrm>
            <a:off x="157164" y="128587"/>
            <a:ext cx="11858624" cy="6600825"/>
          </a:xfrm>
          <a:prstGeom prst="rect">
            <a:avLst/>
          </a:prstGeom>
          <a:solidFill>
            <a:schemeClr val="bg1"/>
          </a:solidFill>
          <a:ln>
            <a:solidFill>
              <a:srgbClr val="59A7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p:cNvSpPr txBox="1"/>
          <p:nvPr/>
        </p:nvSpPr>
        <p:spPr>
          <a:xfrm>
            <a:off x="342900" y="100011"/>
            <a:ext cx="11572875" cy="6432530"/>
          </a:xfrm>
          <a:prstGeom prst="rect">
            <a:avLst/>
          </a:prstGeom>
          <a:noFill/>
        </p:spPr>
        <p:txBody>
          <a:bodyPr wrap="square" rtlCol="0">
            <a:spAutoFit/>
          </a:bodyPr>
          <a:lstStyle/>
          <a:p>
            <a:pPr algn="ctr"/>
            <a:r>
              <a:rPr lang="en-GB" sz="2400" dirty="0">
                <a:solidFill>
                  <a:srgbClr val="396B56"/>
                </a:solidFill>
                <a:latin typeface="Cambria" panose="02040503050406030204" pitchFamily="18" charset="0"/>
                <a:ea typeface="Cambria" panose="02040503050406030204" pitchFamily="18" charset="0"/>
              </a:rPr>
              <a:t>ĐỘI THIẾU NIÊN TIỀN PHONG HỒ CHÍ MINH</a:t>
            </a:r>
          </a:p>
          <a:p>
            <a:pPr algn="r"/>
            <a:r>
              <a:rPr lang="en-GB" sz="2400" dirty="0" err="1" smtClean="0">
                <a:solidFill>
                  <a:srgbClr val="396B56"/>
                </a:solidFill>
                <a:latin typeface="Cambria" panose="02040503050406030204" pitchFamily="18" charset="0"/>
                <a:ea typeface="Cambria" panose="02040503050406030204" pitchFamily="18" charset="0"/>
              </a:rPr>
              <a:t>Địa</a:t>
            </a:r>
            <a:r>
              <a:rPr lang="en-GB" sz="2400" dirty="0" smtClean="0">
                <a:solidFill>
                  <a:srgbClr val="396B56"/>
                </a:solidFill>
                <a:latin typeface="Cambria" panose="02040503050406030204" pitchFamily="18" charset="0"/>
                <a:ea typeface="Cambria" panose="02040503050406030204" pitchFamily="18" charset="0"/>
              </a:rPr>
              <a:t> </a:t>
            </a:r>
            <a:r>
              <a:rPr lang="en-GB" sz="2400" dirty="0" err="1" smtClean="0">
                <a:solidFill>
                  <a:srgbClr val="396B56"/>
                </a:solidFill>
                <a:latin typeface="Cambria" panose="02040503050406030204" pitchFamily="18" charset="0"/>
                <a:ea typeface="Cambria" panose="02040503050406030204" pitchFamily="18" charset="0"/>
              </a:rPr>
              <a:t>chỉ</a:t>
            </a:r>
            <a:r>
              <a:rPr lang="en-GB" sz="2400" dirty="0" smtClean="0">
                <a:solidFill>
                  <a:srgbClr val="396B56"/>
                </a:solidFill>
                <a:latin typeface="Cambria" panose="02040503050406030204" pitchFamily="18" charset="0"/>
                <a:ea typeface="Cambria" panose="02040503050406030204" pitchFamily="18" charset="0"/>
              </a:rPr>
              <a:t>, </a:t>
            </a:r>
            <a:r>
              <a:rPr lang="en-GB" sz="2400" dirty="0" err="1">
                <a:solidFill>
                  <a:srgbClr val="396B56"/>
                </a:solidFill>
                <a:latin typeface="Cambria" panose="02040503050406030204" pitchFamily="18" charset="0"/>
                <a:ea typeface="Cambria" panose="02040503050406030204" pitchFamily="18" charset="0"/>
              </a:rPr>
              <a:t>ngày</a:t>
            </a:r>
            <a:r>
              <a:rPr lang="en-GB" sz="2400" dirty="0">
                <a:solidFill>
                  <a:srgbClr val="396B56"/>
                </a:solidFill>
                <a:latin typeface="Cambria" panose="02040503050406030204" pitchFamily="18" charset="0"/>
                <a:ea typeface="Cambria" panose="02040503050406030204" pitchFamily="18" charset="0"/>
              </a:rPr>
              <a:t> </a:t>
            </a:r>
            <a:r>
              <a:rPr lang="en-GB" sz="2400" dirty="0" err="1" smtClean="0">
                <a:solidFill>
                  <a:srgbClr val="396B56"/>
                </a:solidFill>
                <a:latin typeface="Cambria" panose="02040503050406030204" pitchFamily="18" charset="0"/>
                <a:ea typeface="Cambria" panose="02040503050406030204" pitchFamily="18" charset="0"/>
              </a:rPr>
              <a:t>viết</a:t>
            </a:r>
            <a:r>
              <a:rPr lang="en-GB" sz="2400" dirty="0" smtClean="0">
                <a:solidFill>
                  <a:srgbClr val="396B56"/>
                </a:solidFill>
                <a:latin typeface="Cambria" panose="02040503050406030204" pitchFamily="18" charset="0"/>
                <a:ea typeface="Cambria" panose="02040503050406030204" pitchFamily="18" charset="0"/>
              </a:rPr>
              <a:t> </a:t>
            </a:r>
            <a:r>
              <a:rPr lang="en-GB" sz="2400" dirty="0" err="1" smtClean="0">
                <a:solidFill>
                  <a:srgbClr val="396B56"/>
                </a:solidFill>
                <a:latin typeface="Cambria" panose="02040503050406030204" pitchFamily="18" charset="0"/>
                <a:ea typeface="Cambria" panose="02040503050406030204" pitchFamily="18" charset="0"/>
              </a:rPr>
              <a:t>đơn</a:t>
            </a:r>
            <a:endParaRPr lang="en-GB" sz="2400" dirty="0">
              <a:solidFill>
                <a:srgbClr val="396B56"/>
              </a:solidFill>
              <a:latin typeface="Cambria" panose="02040503050406030204" pitchFamily="18" charset="0"/>
              <a:ea typeface="Cambria" panose="02040503050406030204" pitchFamily="18" charset="0"/>
            </a:endParaRPr>
          </a:p>
          <a:p>
            <a:pPr algn="ctr"/>
            <a:r>
              <a:rPr lang="vi-VN" sz="2800" b="1" dirty="0" smtClean="0">
                <a:solidFill>
                  <a:srgbClr val="396B56"/>
                </a:solidFill>
                <a:latin typeface="Cambria" panose="02040503050406030204" pitchFamily="18" charset="0"/>
                <a:ea typeface="Cambria" panose="02040503050406030204" pitchFamily="18" charset="0"/>
              </a:rPr>
              <a:t>ĐƠN </a:t>
            </a:r>
            <a:r>
              <a:rPr lang="vi-VN" sz="2800" b="1" dirty="0">
                <a:solidFill>
                  <a:srgbClr val="396B56"/>
                </a:solidFill>
                <a:latin typeface="Cambria" panose="02040503050406030204" pitchFamily="18" charset="0"/>
                <a:ea typeface="Cambria" panose="02040503050406030204" pitchFamily="18" charset="0"/>
              </a:rPr>
              <a:t>XIN VÀO </a:t>
            </a:r>
            <a:r>
              <a:rPr lang="vi-VN" sz="2800" b="1" dirty="0" smtClean="0">
                <a:solidFill>
                  <a:srgbClr val="396B56"/>
                </a:solidFill>
                <a:latin typeface="Cambria" panose="02040503050406030204" pitchFamily="18" charset="0"/>
                <a:ea typeface="Cambria" panose="02040503050406030204" pitchFamily="18" charset="0"/>
              </a:rPr>
              <a:t>ĐỘI</a:t>
            </a:r>
            <a:endParaRPr lang="vi-VN" sz="2800" b="1" dirty="0">
              <a:solidFill>
                <a:srgbClr val="396B56"/>
              </a:solidFill>
              <a:latin typeface="Cambria" panose="02040503050406030204" pitchFamily="18" charset="0"/>
              <a:ea typeface="Cambria" panose="02040503050406030204" pitchFamily="18" charset="0"/>
            </a:endParaRPr>
          </a:p>
          <a:p>
            <a:pPr algn="just"/>
            <a:r>
              <a:rPr lang="vi-VN" sz="2400" dirty="0">
                <a:solidFill>
                  <a:srgbClr val="396B56"/>
                </a:solidFill>
                <a:latin typeface="Cambria" panose="02040503050406030204" pitchFamily="18" charset="0"/>
                <a:ea typeface="Cambria" panose="02040503050406030204" pitchFamily="18" charset="0"/>
              </a:rPr>
              <a:t>Kính gửi: </a:t>
            </a:r>
            <a:r>
              <a:rPr lang="vi-VN" sz="2400" dirty="0" smtClean="0">
                <a:solidFill>
                  <a:srgbClr val="396B56"/>
                </a:solidFill>
                <a:latin typeface="Cambria" panose="02040503050406030204" pitchFamily="18" charset="0"/>
                <a:ea typeface="Cambria" panose="02040503050406030204" pitchFamily="18" charset="0"/>
              </a:rPr>
              <a:t>- </a:t>
            </a:r>
            <a:r>
              <a:rPr lang="en-GB" sz="2400" dirty="0" smtClean="0">
                <a:solidFill>
                  <a:srgbClr val="396B56"/>
                </a:solidFill>
                <a:latin typeface="Cambria" panose="02040503050406030204" pitchFamily="18" charset="0"/>
                <a:ea typeface="Cambria" panose="02040503050406030204" pitchFamily="18" charset="0"/>
              </a:rPr>
              <a:t>…………………………………………………………………………………….</a:t>
            </a:r>
            <a:endParaRPr lang="vi-VN" sz="2400" dirty="0">
              <a:solidFill>
                <a:srgbClr val="396B56"/>
              </a:solidFill>
              <a:latin typeface="Cambria" panose="02040503050406030204" pitchFamily="18" charset="0"/>
              <a:ea typeface="Cambria" panose="02040503050406030204" pitchFamily="18" charset="0"/>
            </a:endParaRPr>
          </a:p>
          <a:p>
            <a:pPr algn="just"/>
            <a:r>
              <a:rPr lang="en-GB" sz="2400" dirty="0" smtClean="0">
                <a:solidFill>
                  <a:srgbClr val="396B56"/>
                </a:solidFill>
                <a:latin typeface="Cambria" panose="02040503050406030204" pitchFamily="18" charset="0"/>
                <a:ea typeface="Cambria" panose="02040503050406030204" pitchFamily="18" charset="0"/>
              </a:rPr>
              <a:t>	     </a:t>
            </a:r>
            <a:r>
              <a:rPr lang="vi-VN" sz="2400" dirty="0" smtClean="0">
                <a:solidFill>
                  <a:srgbClr val="396B56"/>
                </a:solidFill>
                <a:latin typeface="Cambria" panose="02040503050406030204" pitchFamily="18" charset="0"/>
                <a:ea typeface="Cambria" panose="02040503050406030204" pitchFamily="18" charset="0"/>
              </a:rPr>
              <a:t>- </a:t>
            </a:r>
            <a:r>
              <a:rPr lang="en-GB" sz="2400" dirty="0" smtClean="0">
                <a:solidFill>
                  <a:srgbClr val="396B56"/>
                </a:solidFill>
                <a:latin typeface="Cambria" panose="02040503050406030204" pitchFamily="18" charset="0"/>
                <a:ea typeface="Cambria" panose="02040503050406030204" pitchFamily="18" charset="0"/>
              </a:rPr>
              <a:t>…………………………………………………………………………………….</a:t>
            </a:r>
            <a:endParaRPr lang="vi-VN" sz="2400" dirty="0">
              <a:solidFill>
                <a:srgbClr val="396B56"/>
              </a:solidFill>
              <a:latin typeface="Cambria" panose="02040503050406030204" pitchFamily="18" charset="0"/>
              <a:ea typeface="Cambria" panose="02040503050406030204" pitchFamily="18" charset="0"/>
            </a:endParaRPr>
          </a:p>
          <a:p>
            <a:pPr algn="just"/>
            <a:r>
              <a:rPr lang="vi-VN" sz="2400" dirty="0" smtClean="0">
                <a:solidFill>
                  <a:srgbClr val="396B56"/>
                </a:solidFill>
                <a:latin typeface="Cambria" panose="02040503050406030204" pitchFamily="18" charset="0"/>
                <a:ea typeface="Cambria" panose="02040503050406030204" pitchFamily="18" charset="0"/>
              </a:rPr>
              <a:t>Em </a:t>
            </a:r>
            <a:r>
              <a:rPr lang="vi-VN" sz="2400" dirty="0">
                <a:solidFill>
                  <a:srgbClr val="396B56"/>
                </a:solidFill>
                <a:latin typeface="Cambria" panose="02040503050406030204" pitchFamily="18" charset="0"/>
                <a:ea typeface="Cambria" panose="02040503050406030204" pitchFamily="18" charset="0"/>
              </a:rPr>
              <a:t>tên là </a:t>
            </a:r>
            <a:r>
              <a:rPr lang="en-GB" sz="2400" dirty="0" smtClean="0">
                <a:solidFill>
                  <a:srgbClr val="396B56"/>
                </a:solidFill>
                <a:latin typeface="Cambria" panose="02040503050406030204" pitchFamily="18" charset="0"/>
                <a:ea typeface="Cambria" panose="02040503050406030204" pitchFamily="18" charset="0"/>
              </a:rPr>
              <a:t>………………………………………………………………………………………</a:t>
            </a:r>
            <a:endParaRPr lang="vi-VN" sz="2400" dirty="0">
              <a:solidFill>
                <a:srgbClr val="396B56"/>
              </a:solidFill>
              <a:latin typeface="Cambria" panose="02040503050406030204" pitchFamily="18" charset="0"/>
              <a:ea typeface="Cambria" panose="02040503050406030204" pitchFamily="18" charset="0"/>
            </a:endParaRPr>
          </a:p>
          <a:p>
            <a:pPr algn="just"/>
            <a:r>
              <a:rPr lang="vi-VN" sz="2400" dirty="0" smtClean="0">
                <a:solidFill>
                  <a:srgbClr val="396B56"/>
                </a:solidFill>
                <a:latin typeface="Cambria" panose="02040503050406030204" pitchFamily="18" charset="0"/>
                <a:ea typeface="Cambria" panose="02040503050406030204" pitchFamily="18" charset="0"/>
              </a:rPr>
              <a:t>Sinh </a:t>
            </a:r>
            <a:r>
              <a:rPr lang="vi-VN" sz="2400" dirty="0">
                <a:solidFill>
                  <a:srgbClr val="396B56"/>
                </a:solidFill>
                <a:latin typeface="Cambria" panose="02040503050406030204" pitchFamily="18" charset="0"/>
                <a:ea typeface="Cambria" panose="02040503050406030204" pitchFamily="18" charset="0"/>
              </a:rPr>
              <a:t>ngày </a:t>
            </a:r>
            <a:r>
              <a:rPr lang="en-GB" sz="2400" dirty="0" smtClean="0">
                <a:solidFill>
                  <a:srgbClr val="396B56"/>
                </a:solidFill>
                <a:latin typeface="Cambria" panose="02040503050406030204" pitchFamily="18" charset="0"/>
                <a:ea typeface="Cambria" panose="02040503050406030204" pitchFamily="18" charset="0"/>
              </a:rPr>
              <a:t>…</a:t>
            </a:r>
            <a:r>
              <a:rPr lang="vi-VN" sz="2400" dirty="0" smtClean="0">
                <a:solidFill>
                  <a:srgbClr val="396B56"/>
                </a:solidFill>
                <a:latin typeface="Cambria" panose="02040503050406030204" pitchFamily="18" charset="0"/>
                <a:ea typeface="Cambria" panose="02040503050406030204" pitchFamily="18" charset="0"/>
              </a:rPr>
              <a:t> </a:t>
            </a:r>
            <a:r>
              <a:rPr lang="vi-VN" sz="2400" dirty="0">
                <a:solidFill>
                  <a:srgbClr val="396B56"/>
                </a:solidFill>
                <a:latin typeface="Cambria" panose="02040503050406030204" pitchFamily="18" charset="0"/>
                <a:ea typeface="Cambria" panose="02040503050406030204" pitchFamily="18" charset="0"/>
              </a:rPr>
              <a:t>tháng </a:t>
            </a:r>
            <a:r>
              <a:rPr lang="en-GB" sz="2400" dirty="0" smtClean="0">
                <a:solidFill>
                  <a:srgbClr val="396B56"/>
                </a:solidFill>
                <a:latin typeface="Cambria" panose="02040503050406030204" pitchFamily="18" charset="0"/>
                <a:ea typeface="Cambria" panose="02040503050406030204" pitchFamily="18" charset="0"/>
              </a:rPr>
              <a:t>…</a:t>
            </a:r>
            <a:r>
              <a:rPr lang="vi-VN" sz="2400" dirty="0" smtClean="0">
                <a:solidFill>
                  <a:srgbClr val="396B56"/>
                </a:solidFill>
                <a:latin typeface="Cambria" panose="02040503050406030204" pitchFamily="18" charset="0"/>
                <a:ea typeface="Cambria" panose="02040503050406030204" pitchFamily="18" charset="0"/>
              </a:rPr>
              <a:t> </a:t>
            </a:r>
            <a:r>
              <a:rPr lang="vi-VN" sz="2400" dirty="0">
                <a:solidFill>
                  <a:srgbClr val="396B56"/>
                </a:solidFill>
                <a:latin typeface="Cambria" panose="02040503050406030204" pitchFamily="18" charset="0"/>
                <a:ea typeface="Cambria" panose="02040503050406030204" pitchFamily="18" charset="0"/>
              </a:rPr>
              <a:t>năm </a:t>
            </a:r>
            <a:r>
              <a:rPr lang="en-GB" sz="2400" dirty="0" smtClean="0">
                <a:solidFill>
                  <a:srgbClr val="396B56"/>
                </a:solidFill>
                <a:latin typeface="Cambria" panose="02040503050406030204" pitchFamily="18" charset="0"/>
                <a:ea typeface="Cambria" panose="02040503050406030204" pitchFamily="18" charset="0"/>
              </a:rPr>
              <a:t>…</a:t>
            </a:r>
            <a:endParaRPr lang="vi-VN" sz="2400" dirty="0">
              <a:solidFill>
                <a:srgbClr val="396B56"/>
              </a:solidFill>
              <a:latin typeface="Cambria" panose="02040503050406030204" pitchFamily="18" charset="0"/>
              <a:ea typeface="Cambria" panose="02040503050406030204" pitchFamily="18" charset="0"/>
            </a:endParaRPr>
          </a:p>
          <a:p>
            <a:pPr algn="just"/>
            <a:r>
              <a:rPr lang="vi-VN" sz="2400" dirty="0">
                <a:solidFill>
                  <a:srgbClr val="396B56"/>
                </a:solidFill>
                <a:latin typeface="Cambria" panose="02040503050406030204" pitchFamily="18" charset="0"/>
                <a:ea typeface="Cambria" panose="02040503050406030204" pitchFamily="18" charset="0"/>
              </a:rPr>
              <a:t>Học sinh lớp </a:t>
            </a:r>
            <a:r>
              <a:rPr lang="en-GB" sz="2400" dirty="0" smtClean="0">
                <a:solidFill>
                  <a:srgbClr val="396B56"/>
                </a:solidFill>
                <a:latin typeface="Cambria" panose="02040503050406030204" pitchFamily="18" charset="0"/>
                <a:ea typeface="Cambria" panose="02040503050406030204" pitchFamily="18" charset="0"/>
              </a:rPr>
              <a:t>…</a:t>
            </a:r>
            <a:r>
              <a:rPr lang="vi-VN" sz="2400" dirty="0" smtClean="0">
                <a:solidFill>
                  <a:srgbClr val="396B56"/>
                </a:solidFill>
                <a:latin typeface="Cambria" panose="02040503050406030204" pitchFamily="18" charset="0"/>
                <a:ea typeface="Cambria" panose="02040503050406030204" pitchFamily="18" charset="0"/>
              </a:rPr>
              <a:t> </a:t>
            </a:r>
            <a:r>
              <a:rPr lang="vi-VN" sz="2400" dirty="0">
                <a:solidFill>
                  <a:srgbClr val="396B56"/>
                </a:solidFill>
                <a:latin typeface="Cambria" panose="02040503050406030204" pitchFamily="18" charset="0"/>
                <a:ea typeface="Cambria" panose="02040503050406030204" pitchFamily="18" charset="0"/>
              </a:rPr>
              <a:t>Trường Tiểu học </a:t>
            </a:r>
            <a:r>
              <a:rPr lang="en-GB" sz="2400" dirty="0" smtClean="0">
                <a:solidFill>
                  <a:srgbClr val="396B56"/>
                </a:solidFill>
                <a:latin typeface="Cambria" panose="02040503050406030204" pitchFamily="18" charset="0"/>
                <a:ea typeface="Cambria" panose="02040503050406030204" pitchFamily="18" charset="0"/>
              </a:rPr>
              <a:t>……………………………………………………</a:t>
            </a:r>
            <a:endParaRPr lang="vi-VN" sz="2400" dirty="0">
              <a:solidFill>
                <a:srgbClr val="396B56"/>
              </a:solidFill>
              <a:latin typeface="Cambria" panose="02040503050406030204" pitchFamily="18" charset="0"/>
              <a:ea typeface="Cambria" panose="02040503050406030204" pitchFamily="18" charset="0"/>
            </a:endParaRPr>
          </a:p>
          <a:p>
            <a:pPr algn="just"/>
            <a:r>
              <a:rPr lang="vi-VN" sz="2400" dirty="0">
                <a:solidFill>
                  <a:srgbClr val="396B56"/>
                </a:solidFill>
                <a:latin typeface="Cambria" panose="02040503050406030204" pitchFamily="18" charset="0"/>
                <a:ea typeface="Cambria" panose="02040503050406030204" pitchFamily="18" charset="0"/>
              </a:rPr>
              <a:t>Sau khi được học Điều lệ và lịch sử Đội Thiếu niên Tiền phong Hồ Chí Minh, em thấy Đội là tổ chức tốt nhất để rèn luyện thiếu niên trở thành những người có ích cho đất nước</a:t>
            </a:r>
            <a:r>
              <a:rPr lang="vi-VN" sz="2400" dirty="0" smtClean="0">
                <a:solidFill>
                  <a:srgbClr val="396B56"/>
                </a:solidFill>
                <a:latin typeface="Cambria" panose="02040503050406030204" pitchFamily="18" charset="0"/>
                <a:ea typeface="Cambria" panose="02040503050406030204" pitchFamily="18" charset="0"/>
              </a:rPr>
              <a:t>.</a:t>
            </a:r>
            <a:endParaRPr lang="vi-VN" sz="2400" dirty="0">
              <a:solidFill>
                <a:srgbClr val="396B56"/>
              </a:solidFill>
              <a:latin typeface="Cambria" panose="02040503050406030204" pitchFamily="18" charset="0"/>
              <a:ea typeface="Cambria" panose="02040503050406030204" pitchFamily="18" charset="0"/>
            </a:endParaRPr>
          </a:p>
          <a:p>
            <a:pPr algn="just"/>
            <a:r>
              <a:rPr lang="vi-VN" sz="2400" dirty="0">
                <a:solidFill>
                  <a:srgbClr val="396B56"/>
                </a:solidFill>
                <a:latin typeface="Cambria" panose="02040503050406030204" pitchFamily="18" charset="0"/>
                <a:ea typeface="Cambria" panose="02040503050406030204" pitchFamily="18" charset="0"/>
              </a:rPr>
              <a:t>Em làm đơn này xin được vào Đội và xin hứa</a:t>
            </a:r>
            <a:r>
              <a:rPr lang="vi-VN" sz="2400" dirty="0" smtClean="0">
                <a:solidFill>
                  <a:srgbClr val="396B56"/>
                </a:solidFill>
                <a:latin typeface="Cambria" panose="02040503050406030204" pitchFamily="18" charset="0"/>
                <a:ea typeface="Cambria" panose="02040503050406030204" pitchFamily="18" charset="0"/>
              </a:rPr>
              <a:t>:</a:t>
            </a:r>
            <a:endParaRPr lang="vi-VN" sz="2400" dirty="0">
              <a:solidFill>
                <a:srgbClr val="396B56"/>
              </a:solidFill>
              <a:latin typeface="Cambria" panose="02040503050406030204" pitchFamily="18" charset="0"/>
              <a:ea typeface="Cambria" panose="02040503050406030204" pitchFamily="18" charset="0"/>
            </a:endParaRPr>
          </a:p>
          <a:p>
            <a:pPr algn="just"/>
            <a:r>
              <a:rPr lang="vi-VN" sz="2400" dirty="0">
                <a:solidFill>
                  <a:srgbClr val="396B56"/>
                </a:solidFill>
                <a:latin typeface="Cambria" panose="02040503050406030204" pitchFamily="18" charset="0"/>
                <a:ea typeface="Cambria" panose="02040503050406030204" pitchFamily="18" charset="0"/>
              </a:rPr>
              <a:t>- Thực hiện 5 điều Bác Hồ </a:t>
            </a:r>
            <a:r>
              <a:rPr lang="vi-VN" sz="2400" dirty="0" smtClean="0">
                <a:solidFill>
                  <a:srgbClr val="396B56"/>
                </a:solidFill>
                <a:latin typeface="Cambria" panose="02040503050406030204" pitchFamily="18" charset="0"/>
                <a:ea typeface="Cambria" panose="02040503050406030204" pitchFamily="18" charset="0"/>
              </a:rPr>
              <a:t>dạy</a:t>
            </a:r>
            <a:endParaRPr lang="vi-VN" sz="2400" dirty="0">
              <a:solidFill>
                <a:srgbClr val="396B56"/>
              </a:solidFill>
              <a:latin typeface="Cambria" panose="02040503050406030204" pitchFamily="18" charset="0"/>
              <a:ea typeface="Cambria" panose="02040503050406030204" pitchFamily="18" charset="0"/>
            </a:endParaRPr>
          </a:p>
          <a:p>
            <a:pPr algn="just"/>
            <a:r>
              <a:rPr lang="vi-VN" sz="2400" dirty="0">
                <a:solidFill>
                  <a:srgbClr val="396B56"/>
                </a:solidFill>
                <a:latin typeface="Cambria" panose="02040503050406030204" pitchFamily="18" charset="0"/>
                <a:ea typeface="Cambria" panose="02040503050406030204" pitchFamily="18" charset="0"/>
              </a:rPr>
              <a:t>- Tuân theo Điều lệ </a:t>
            </a:r>
            <a:r>
              <a:rPr lang="vi-VN" sz="2400" dirty="0" smtClean="0">
                <a:solidFill>
                  <a:srgbClr val="396B56"/>
                </a:solidFill>
                <a:latin typeface="Cambria" panose="02040503050406030204" pitchFamily="18" charset="0"/>
                <a:ea typeface="Cambria" panose="02040503050406030204" pitchFamily="18" charset="0"/>
              </a:rPr>
              <a:t>Đội</a:t>
            </a:r>
            <a:endParaRPr lang="vi-VN" sz="2400" dirty="0">
              <a:solidFill>
                <a:srgbClr val="396B56"/>
              </a:solidFill>
              <a:latin typeface="Cambria" panose="02040503050406030204" pitchFamily="18" charset="0"/>
              <a:ea typeface="Cambria" panose="02040503050406030204" pitchFamily="18" charset="0"/>
            </a:endParaRPr>
          </a:p>
          <a:p>
            <a:pPr algn="just"/>
            <a:r>
              <a:rPr lang="vi-VN" sz="2400" dirty="0">
                <a:solidFill>
                  <a:srgbClr val="396B56"/>
                </a:solidFill>
                <a:latin typeface="Cambria" panose="02040503050406030204" pitchFamily="18" charset="0"/>
                <a:ea typeface="Cambria" panose="02040503050406030204" pitchFamily="18" charset="0"/>
              </a:rPr>
              <a:t>- Giữ gìn danh dự </a:t>
            </a:r>
            <a:r>
              <a:rPr lang="vi-VN" sz="2400" dirty="0" smtClean="0">
                <a:solidFill>
                  <a:srgbClr val="396B56"/>
                </a:solidFill>
                <a:latin typeface="Cambria" panose="02040503050406030204" pitchFamily="18" charset="0"/>
                <a:ea typeface="Cambria" panose="02040503050406030204" pitchFamily="18" charset="0"/>
              </a:rPr>
              <a:t>Đội</a:t>
            </a:r>
            <a:endParaRPr lang="vi-VN" sz="2400" dirty="0">
              <a:solidFill>
                <a:srgbClr val="396B56"/>
              </a:solidFill>
              <a:latin typeface="Cambria" panose="02040503050406030204" pitchFamily="18" charset="0"/>
              <a:ea typeface="Cambria" panose="02040503050406030204" pitchFamily="18" charset="0"/>
            </a:endParaRPr>
          </a:p>
          <a:p>
            <a:pPr algn="ctr"/>
            <a:r>
              <a:rPr lang="en-GB" sz="2400" dirty="0" smtClean="0">
                <a:solidFill>
                  <a:srgbClr val="396B56"/>
                </a:solidFill>
                <a:latin typeface="Cambria" panose="02040503050406030204" pitchFamily="18" charset="0"/>
                <a:ea typeface="Cambria" panose="02040503050406030204" pitchFamily="18" charset="0"/>
              </a:rPr>
              <a:t>	</a:t>
            </a:r>
            <a:r>
              <a:rPr lang="en-GB" sz="2400" dirty="0">
                <a:solidFill>
                  <a:srgbClr val="396B56"/>
                </a:solidFill>
                <a:latin typeface="Cambria" panose="02040503050406030204" pitchFamily="18" charset="0"/>
                <a:ea typeface="Cambria" panose="02040503050406030204" pitchFamily="18" charset="0"/>
              </a:rPr>
              <a:t>	</a:t>
            </a:r>
            <a:r>
              <a:rPr lang="en-GB" sz="2400" dirty="0" smtClean="0">
                <a:solidFill>
                  <a:srgbClr val="396B56"/>
                </a:solidFill>
                <a:latin typeface="Cambria" panose="02040503050406030204" pitchFamily="18" charset="0"/>
                <a:ea typeface="Cambria" panose="02040503050406030204" pitchFamily="18" charset="0"/>
              </a:rPr>
              <a:t>						</a:t>
            </a:r>
            <a:r>
              <a:rPr lang="vi-VN" sz="2400" dirty="0" smtClean="0">
                <a:solidFill>
                  <a:srgbClr val="396B56"/>
                </a:solidFill>
                <a:latin typeface="Cambria" panose="02040503050406030204" pitchFamily="18" charset="0"/>
                <a:ea typeface="Cambria" panose="02040503050406030204" pitchFamily="18" charset="0"/>
              </a:rPr>
              <a:t>Người </a:t>
            </a:r>
            <a:r>
              <a:rPr lang="vi-VN" sz="2400" dirty="0">
                <a:solidFill>
                  <a:srgbClr val="396B56"/>
                </a:solidFill>
                <a:latin typeface="Cambria" panose="02040503050406030204" pitchFamily="18" charset="0"/>
                <a:ea typeface="Cambria" panose="02040503050406030204" pitchFamily="18" charset="0"/>
              </a:rPr>
              <a:t>làm </a:t>
            </a:r>
            <a:r>
              <a:rPr lang="vi-VN" sz="2400" dirty="0" smtClean="0">
                <a:solidFill>
                  <a:srgbClr val="396B56"/>
                </a:solidFill>
                <a:latin typeface="Cambria" panose="02040503050406030204" pitchFamily="18" charset="0"/>
                <a:ea typeface="Cambria" panose="02040503050406030204" pitchFamily="18" charset="0"/>
              </a:rPr>
              <a:t>đơn</a:t>
            </a:r>
            <a:endParaRPr lang="vi-VN" sz="2400" dirty="0">
              <a:solidFill>
                <a:srgbClr val="396B56"/>
              </a:solidFill>
              <a:latin typeface="Cambria" panose="02040503050406030204" pitchFamily="18" charset="0"/>
              <a:ea typeface="Cambria" panose="02040503050406030204" pitchFamily="18" charset="0"/>
            </a:endParaRPr>
          </a:p>
          <a:p>
            <a:pPr algn="ctr"/>
            <a:r>
              <a:rPr lang="en-GB" sz="2400" dirty="0" smtClean="0">
                <a:solidFill>
                  <a:srgbClr val="396B56"/>
                </a:solidFill>
                <a:latin typeface="Cambria" panose="02040503050406030204" pitchFamily="18" charset="0"/>
                <a:ea typeface="Cambria" panose="02040503050406030204" pitchFamily="18" charset="0"/>
              </a:rPr>
              <a:t>								</a:t>
            </a:r>
            <a:r>
              <a:rPr lang="en-GB" sz="2400" dirty="0" err="1" smtClean="0">
                <a:solidFill>
                  <a:srgbClr val="396B56"/>
                </a:solidFill>
                <a:latin typeface="Cambria" panose="02040503050406030204" pitchFamily="18" charset="0"/>
                <a:ea typeface="Cambria" panose="02040503050406030204" pitchFamily="18" charset="0"/>
              </a:rPr>
              <a:t>Tên</a:t>
            </a:r>
            <a:endParaRPr lang="vi-VN" sz="2400" dirty="0">
              <a:solidFill>
                <a:srgbClr val="396B56"/>
              </a:solidFill>
              <a:latin typeface="Cambria" panose="02040503050406030204" pitchFamily="18" charset="0"/>
              <a:ea typeface="Cambria" panose="02040503050406030204" pitchFamily="18" charset="0"/>
            </a:endParaRPr>
          </a:p>
          <a:p>
            <a:pPr algn="just"/>
            <a:r>
              <a:rPr lang="en-GB" sz="2400" dirty="0" smtClean="0">
                <a:solidFill>
                  <a:srgbClr val="396B56"/>
                </a:solidFill>
                <a:latin typeface="Cambria" panose="02040503050406030204" pitchFamily="18" charset="0"/>
                <a:ea typeface="Cambria" panose="02040503050406030204" pitchFamily="18" charset="0"/>
              </a:rPr>
              <a:t>								            	       </a:t>
            </a:r>
            <a:r>
              <a:rPr lang="en-GB" sz="2400" dirty="0" err="1" smtClean="0">
                <a:solidFill>
                  <a:srgbClr val="396B56"/>
                </a:solidFill>
                <a:latin typeface="Cambria" panose="02040503050406030204" pitchFamily="18" charset="0"/>
                <a:ea typeface="Cambria" panose="02040503050406030204" pitchFamily="18" charset="0"/>
              </a:rPr>
              <a:t>Họ</a:t>
            </a:r>
            <a:r>
              <a:rPr lang="en-GB" sz="2400" dirty="0" smtClean="0">
                <a:solidFill>
                  <a:srgbClr val="396B56"/>
                </a:solidFill>
                <a:latin typeface="Cambria" panose="02040503050406030204" pitchFamily="18" charset="0"/>
                <a:ea typeface="Cambria" panose="02040503050406030204" pitchFamily="18" charset="0"/>
              </a:rPr>
              <a:t> </a:t>
            </a:r>
            <a:r>
              <a:rPr lang="en-GB" sz="2400" dirty="0" err="1" smtClean="0">
                <a:solidFill>
                  <a:srgbClr val="396B56"/>
                </a:solidFill>
                <a:latin typeface="Cambria" panose="02040503050406030204" pitchFamily="18" charset="0"/>
                <a:ea typeface="Cambria" panose="02040503050406030204" pitchFamily="18" charset="0"/>
              </a:rPr>
              <a:t>và</a:t>
            </a:r>
            <a:r>
              <a:rPr lang="en-GB" sz="2400" dirty="0" smtClean="0">
                <a:solidFill>
                  <a:srgbClr val="396B56"/>
                </a:solidFill>
                <a:latin typeface="Cambria" panose="02040503050406030204" pitchFamily="18" charset="0"/>
                <a:ea typeface="Cambria" panose="02040503050406030204" pitchFamily="18" charset="0"/>
              </a:rPr>
              <a:t> </a:t>
            </a:r>
            <a:r>
              <a:rPr lang="en-GB" sz="2400" dirty="0" err="1" smtClean="0">
                <a:solidFill>
                  <a:srgbClr val="396B56"/>
                </a:solidFill>
                <a:latin typeface="Cambria" panose="02040503050406030204" pitchFamily="18" charset="0"/>
                <a:ea typeface="Cambria" panose="02040503050406030204" pitchFamily="18" charset="0"/>
              </a:rPr>
              <a:t>tên</a:t>
            </a:r>
            <a:endParaRPr lang="vi-VN" sz="2400" dirty="0">
              <a:solidFill>
                <a:srgbClr val="396B56"/>
              </a:solidFill>
              <a:latin typeface="Cambria" panose="02040503050406030204" pitchFamily="18" charset="0"/>
              <a:ea typeface="Cambria" panose="02040503050406030204" pitchFamily="18" charset="0"/>
            </a:endParaRPr>
          </a:p>
        </p:txBody>
      </p:sp>
      <p:grpSp>
        <p:nvGrpSpPr>
          <p:cNvPr id="27" name="Group 26"/>
          <p:cNvGrpSpPr/>
          <p:nvPr/>
        </p:nvGrpSpPr>
        <p:grpSpPr>
          <a:xfrm>
            <a:off x="-271463" y="5272087"/>
            <a:ext cx="8458201" cy="1771648"/>
            <a:chOff x="471487" y="5157787"/>
            <a:chExt cx="7529513" cy="1657349"/>
          </a:xfrm>
        </p:grpSpPr>
        <p:sp>
          <p:nvSpPr>
            <p:cNvPr id="28" name="Cloud 27"/>
            <p:cNvSpPr/>
            <p:nvPr/>
          </p:nvSpPr>
          <p:spPr>
            <a:xfrm>
              <a:off x="471487" y="5157787"/>
              <a:ext cx="7529513" cy="1657349"/>
            </a:xfrm>
            <a:prstGeom prst="cloud">
              <a:avLst/>
            </a:prstGeom>
            <a:solidFill>
              <a:schemeClr val="bg1"/>
            </a:solidFill>
            <a:ln w="38100">
              <a:solidFill>
                <a:srgbClr val="2D55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Cambria" panose="02040503050406030204" pitchFamily="18" charset="0"/>
                <a:ea typeface="Cambria" panose="02040503050406030204" pitchFamily="18" charset="0"/>
              </a:endParaRPr>
            </a:p>
          </p:txBody>
        </p:sp>
        <p:sp>
          <p:nvSpPr>
            <p:cNvPr id="29" name="TextBox 28"/>
            <p:cNvSpPr txBox="1"/>
            <p:nvPr/>
          </p:nvSpPr>
          <p:spPr>
            <a:xfrm>
              <a:off x="1388350" y="5433366"/>
              <a:ext cx="5925743" cy="892552"/>
            </a:xfrm>
            <a:prstGeom prst="rect">
              <a:avLst/>
            </a:prstGeom>
            <a:noFill/>
          </p:spPr>
          <p:txBody>
            <a:bodyPr wrap="square" rtlCol="0">
              <a:spAutoFit/>
            </a:bodyPr>
            <a:lstStyle/>
            <a:p>
              <a:r>
                <a:rPr lang="en-GB" sz="2800" dirty="0" err="1" smtClean="0">
                  <a:solidFill>
                    <a:srgbClr val="C00000"/>
                  </a:solidFill>
                  <a:latin typeface="Cambria" panose="02040503050406030204" pitchFamily="18" charset="0"/>
                  <a:ea typeface="Cambria" panose="02040503050406030204" pitchFamily="18" charset="0"/>
                </a:rPr>
                <a:t>Em</a:t>
              </a:r>
              <a:r>
                <a:rPr lang="en-GB" sz="2800" dirty="0" smtClean="0">
                  <a:solidFill>
                    <a:srgbClr val="C00000"/>
                  </a:solidFill>
                  <a:latin typeface="Cambria" panose="02040503050406030204" pitchFamily="18" charset="0"/>
                  <a:ea typeface="Cambria" panose="02040503050406030204" pitchFamily="18" charset="0"/>
                </a:rPr>
                <a:t> </a:t>
              </a:r>
              <a:r>
                <a:rPr lang="en-GB" sz="2800" dirty="0" err="1" smtClean="0">
                  <a:solidFill>
                    <a:srgbClr val="C00000"/>
                  </a:solidFill>
                  <a:latin typeface="Cambria" panose="02040503050406030204" pitchFamily="18" charset="0"/>
                  <a:ea typeface="Cambria" panose="02040503050406030204" pitchFamily="18" charset="0"/>
                </a:rPr>
                <a:t>hãy</a:t>
              </a:r>
              <a:r>
                <a:rPr lang="en-GB" sz="2800" dirty="0" smtClean="0">
                  <a:solidFill>
                    <a:srgbClr val="C00000"/>
                  </a:solidFill>
                  <a:latin typeface="Cambria" panose="02040503050406030204" pitchFamily="18" charset="0"/>
                  <a:ea typeface="Cambria" panose="02040503050406030204" pitchFamily="18" charset="0"/>
                </a:rPr>
                <a:t> </a:t>
              </a:r>
              <a:r>
                <a:rPr lang="en-GB" sz="2800" dirty="0" err="1" smtClean="0">
                  <a:solidFill>
                    <a:srgbClr val="C00000"/>
                  </a:solidFill>
                  <a:latin typeface="Cambria" panose="02040503050406030204" pitchFamily="18" charset="0"/>
                  <a:ea typeface="Cambria" panose="02040503050406030204" pitchFamily="18" charset="0"/>
                </a:rPr>
                <a:t>điền</a:t>
              </a:r>
              <a:r>
                <a:rPr lang="en-GB" sz="2800" dirty="0" smtClean="0">
                  <a:solidFill>
                    <a:srgbClr val="C00000"/>
                  </a:solidFill>
                  <a:latin typeface="Cambria" panose="02040503050406030204" pitchFamily="18" charset="0"/>
                  <a:ea typeface="Cambria" panose="02040503050406030204" pitchFamily="18" charset="0"/>
                </a:rPr>
                <a:t> </a:t>
              </a:r>
              <a:r>
                <a:rPr lang="en-GB" sz="2800" dirty="0" err="1" smtClean="0">
                  <a:solidFill>
                    <a:srgbClr val="C00000"/>
                  </a:solidFill>
                  <a:latin typeface="Cambria" panose="02040503050406030204" pitchFamily="18" charset="0"/>
                  <a:ea typeface="Cambria" panose="02040503050406030204" pitchFamily="18" charset="0"/>
                </a:rPr>
                <a:t>thông</a:t>
              </a:r>
              <a:r>
                <a:rPr lang="en-GB" sz="2800" dirty="0" smtClean="0">
                  <a:solidFill>
                    <a:srgbClr val="C00000"/>
                  </a:solidFill>
                  <a:latin typeface="Cambria" panose="02040503050406030204" pitchFamily="18" charset="0"/>
                  <a:ea typeface="Cambria" panose="02040503050406030204" pitchFamily="18" charset="0"/>
                </a:rPr>
                <a:t> tin </a:t>
              </a:r>
              <a:r>
                <a:rPr lang="en-GB" sz="2800" dirty="0" err="1" smtClean="0">
                  <a:solidFill>
                    <a:srgbClr val="C00000"/>
                  </a:solidFill>
                  <a:latin typeface="Cambria" panose="02040503050406030204" pitchFamily="18" charset="0"/>
                  <a:ea typeface="Cambria" panose="02040503050406030204" pitchFamily="18" charset="0"/>
                </a:rPr>
                <a:t>vào</a:t>
              </a:r>
              <a:r>
                <a:rPr lang="en-GB" sz="2800" dirty="0" smtClean="0">
                  <a:solidFill>
                    <a:srgbClr val="C00000"/>
                  </a:solidFill>
                  <a:latin typeface="Cambria" panose="02040503050406030204" pitchFamily="18" charset="0"/>
                  <a:ea typeface="Cambria" panose="02040503050406030204" pitchFamily="18" charset="0"/>
                </a:rPr>
                <a:t> </a:t>
              </a:r>
              <a:r>
                <a:rPr lang="en-GB" sz="2800" dirty="0" err="1" smtClean="0">
                  <a:solidFill>
                    <a:srgbClr val="C00000"/>
                  </a:solidFill>
                  <a:latin typeface="Cambria" panose="02040503050406030204" pitchFamily="18" charset="0"/>
                  <a:ea typeface="Cambria" panose="02040503050406030204" pitchFamily="18" charset="0"/>
                </a:rPr>
                <a:t>mẫu</a:t>
              </a:r>
              <a:r>
                <a:rPr lang="en-GB" sz="2800" dirty="0" smtClean="0">
                  <a:solidFill>
                    <a:srgbClr val="C00000"/>
                  </a:solidFill>
                  <a:latin typeface="Cambria" panose="02040503050406030204" pitchFamily="18" charset="0"/>
                  <a:ea typeface="Cambria" panose="02040503050406030204" pitchFamily="18" charset="0"/>
                </a:rPr>
                <a:t> </a:t>
              </a:r>
              <a:r>
                <a:rPr lang="en-GB" sz="2800" dirty="0" err="1" smtClean="0">
                  <a:solidFill>
                    <a:srgbClr val="C00000"/>
                  </a:solidFill>
                  <a:latin typeface="Cambria" panose="02040503050406030204" pitchFamily="18" charset="0"/>
                  <a:ea typeface="Cambria" panose="02040503050406030204" pitchFamily="18" charset="0"/>
                </a:rPr>
                <a:t>đơn</a:t>
              </a:r>
              <a:r>
                <a:rPr lang="en-GB" sz="2800" dirty="0" smtClean="0">
                  <a:solidFill>
                    <a:srgbClr val="C00000"/>
                  </a:solidFill>
                  <a:latin typeface="Cambria" panose="02040503050406030204" pitchFamily="18" charset="0"/>
                  <a:ea typeface="Cambria" panose="02040503050406030204" pitchFamily="18" charset="0"/>
                </a:rPr>
                <a:t> </a:t>
              </a:r>
              <a:r>
                <a:rPr lang="en-GB" sz="2800" dirty="0" err="1" smtClean="0">
                  <a:solidFill>
                    <a:srgbClr val="C00000"/>
                  </a:solidFill>
                  <a:latin typeface="Cambria" panose="02040503050406030204" pitchFamily="18" charset="0"/>
                  <a:ea typeface="Cambria" panose="02040503050406030204" pitchFamily="18" charset="0"/>
                </a:rPr>
                <a:t>xin</a:t>
              </a:r>
              <a:r>
                <a:rPr lang="en-GB" sz="2800" dirty="0" smtClean="0">
                  <a:solidFill>
                    <a:srgbClr val="C00000"/>
                  </a:solidFill>
                  <a:latin typeface="Cambria" panose="02040503050406030204" pitchFamily="18" charset="0"/>
                  <a:ea typeface="Cambria" panose="02040503050406030204" pitchFamily="18" charset="0"/>
                </a:rPr>
                <a:t> </a:t>
              </a:r>
              <a:r>
                <a:rPr lang="en-GB" sz="2800" dirty="0" err="1" smtClean="0">
                  <a:solidFill>
                    <a:srgbClr val="C00000"/>
                  </a:solidFill>
                  <a:latin typeface="Cambria" panose="02040503050406030204" pitchFamily="18" charset="0"/>
                  <a:ea typeface="Cambria" panose="02040503050406030204" pitchFamily="18" charset="0"/>
                </a:rPr>
                <a:t>vào</a:t>
              </a:r>
              <a:r>
                <a:rPr lang="en-GB" sz="2800" dirty="0" smtClean="0">
                  <a:solidFill>
                    <a:srgbClr val="C00000"/>
                  </a:solidFill>
                  <a:latin typeface="Cambria" panose="02040503050406030204" pitchFamily="18" charset="0"/>
                  <a:ea typeface="Cambria" panose="02040503050406030204" pitchFamily="18" charset="0"/>
                </a:rPr>
                <a:t> </a:t>
              </a:r>
              <a:r>
                <a:rPr lang="en-GB" sz="2800" dirty="0" err="1" smtClean="0">
                  <a:solidFill>
                    <a:srgbClr val="C00000"/>
                  </a:solidFill>
                  <a:latin typeface="Cambria" panose="02040503050406030204" pitchFamily="18" charset="0"/>
                  <a:ea typeface="Cambria" panose="02040503050406030204" pitchFamily="18" charset="0"/>
                </a:rPr>
                <a:t>Đội</a:t>
              </a:r>
              <a:r>
                <a:rPr lang="en-GB" sz="2800" dirty="0" smtClean="0">
                  <a:solidFill>
                    <a:srgbClr val="C00000"/>
                  </a:solidFill>
                  <a:latin typeface="Cambria" panose="02040503050406030204" pitchFamily="18" charset="0"/>
                  <a:ea typeface="Cambria" panose="02040503050406030204" pitchFamily="18" charset="0"/>
                </a:rPr>
                <a:t> </a:t>
              </a:r>
              <a:r>
                <a:rPr lang="en-GB" sz="2800" dirty="0" err="1" smtClean="0">
                  <a:solidFill>
                    <a:srgbClr val="C00000"/>
                  </a:solidFill>
                  <a:latin typeface="Cambria" panose="02040503050406030204" pitchFamily="18" charset="0"/>
                  <a:ea typeface="Cambria" panose="02040503050406030204" pitchFamily="18" charset="0"/>
                </a:rPr>
                <a:t>và</a:t>
              </a:r>
              <a:r>
                <a:rPr lang="en-GB" sz="2800" dirty="0" smtClean="0">
                  <a:solidFill>
                    <a:srgbClr val="C00000"/>
                  </a:solidFill>
                  <a:latin typeface="Cambria" panose="02040503050406030204" pitchFamily="18" charset="0"/>
                  <a:ea typeface="Cambria" panose="02040503050406030204" pitchFamily="18" charset="0"/>
                </a:rPr>
                <a:t> </a:t>
              </a:r>
              <a:r>
                <a:rPr lang="en-GB" sz="2800" dirty="0" err="1" smtClean="0">
                  <a:solidFill>
                    <a:srgbClr val="C00000"/>
                  </a:solidFill>
                  <a:latin typeface="Cambria" panose="02040503050406030204" pitchFamily="18" charset="0"/>
                  <a:ea typeface="Cambria" panose="02040503050406030204" pitchFamily="18" charset="0"/>
                </a:rPr>
                <a:t>đối</a:t>
              </a:r>
              <a:r>
                <a:rPr lang="en-GB" sz="2800" dirty="0" smtClean="0">
                  <a:solidFill>
                    <a:srgbClr val="C00000"/>
                  </a:solidFill>
                  <a:latin typeface="Cambria" panose="02040503050406030204" pitchFamily="18" charset="0"/>
                  <a:ea typeface="Cambria" panose="02040503050406030204" pitchFamily="18" charset="0"/>
                </a:rPr>
                <a:t> </a:t>
              </a:r>
              <a:r>
                <a:rPr lang="en-GB" sz="2800" dirty="0" err="1" smtClean="0">
                  <a:solidFill>
                    <a:srgbClr val="C00000"/>
                  </a:solidFill>
                  <a:latin typeface="Cambria" panose="02040503050406030204" pitchFamily="18" charset="0"/>
                  <a:ea typeface="Cambria" panose="02040503050406030204" pitchFamily="18" charset="0"/>
                </a:rPr>
                <a:t>chiếu</a:t>
              </a:r>
              <a:r>
                <a:rPr lang="en-GB" sz="2800" dirty="0" smtClean="0">
                  <a:solidFill>
                    <a:srgbClr val="C00000"/>
                  </a:solidFill>
                  <a:latin typeface="Cambria" panose="02040503050406030204" pitchFamily="18" charset="0"/>
                  <a:ea typeface="Cambria" panose="02040503050406030204" pitchFamily="18" charset="0"/>
                </a:rPr>
                <a:t> </a:t>
              </a:r>
              <a:r>
                <a:rPr lang="en-GB" sz="2800" dirty="0" err="1" smtClean="0">
                  <a:solidFill>
                    <a:srgbClr val="C00000"/>
                  </a:solidFill>
                  <a:latin typeface="Cambria" panose="02040503050406030204" pitchFamily="18" charset="0"/>
                  <a:ea typeface="Cambria" panose="02040503050406030204" pitchFamily="18" charset="0"/>
                </a:rPr>
                <a:t>với</a:t>
              </a:r>
              <a:r>
                <a:rPr lang="en-GB" sz="2800" dirty="0" smtClean="0">
                  <a:solidFill>
                    <a:srgbClr val="C00000"/>
                  </a:solidFill>
                  <a:latin typeface="Cambria" panose="02040503050406030204" pitchFamily="18" charset="0"/>
                  <a:ea typeface="Cambria" panose="02040503050406030204" pitchFamily="18" charset="0"/>
                </a:rPr>
                <a:t> </a:t>
              </a:r>
              <a:r>
                <a:rPr lang="en-GB" sz="2800" dirty="0" err="1" smtClean="0">
                  <a:solidFill>
                    <a:srgbClr val="C00000"/>
                  </a:solidFill>
                  <a:latin typeface="Cambria" panose="02040503050406030204" pitchFamily="18" charset="0"/>
                  <a:ea typeface="Cambria" panose="02040503050406030204" pitchFamily="18" charset="0"/>
                </a:rPr>
                <a:t>bài</a:t>
              </a:r>
              <a:r>
                <a:rPr lang="en-GB" sz="2800" dirty="0" smtClean="0">
                  <a:solidFill>
                    <a:srgbClr val="C00000"/>
                  </a:solidFill>
                  <a:latin typeface="Cambria" panose="02040503050406030204" pitchFamily="18" charset="0"/>
                  <a:ea typeface="Cambria" panose="02040503050406030204" pitchFamily="18" charset="0"/>
                </a:rPr>
                <a:t> </a:t>
              </a:r>
              <a:r>
                <a:rPr lang="en-GB" sz="2800" dirty="0" err="1" smtClean="0">
                  <a:solidFill>
                    <a:srgbClr val="C00000"/>
                  </a:solidFill>
                  <a:latin typeface="Cambria" panose="02040503050406030204" pitchFamily="18" charset="0"/>
                  <a:ea typeface="Cambria" panose="02040503050406030204" pitchFamily="18" charset="0"/>
                </a:rPr>
                <a:t>của</a:t>
              </a:r>
              <a:r>
                <a:rPr lang="en-GB" sz="2800" dirty="0" smtClean="0">
                  <a:solidFill>
                    <a:srgbClr val="C00000"/>
                  </a:solidFill>
                  <a:latin typeface="Cambria" panose="02040503050406030204" pitchFamily="18" charset="0"/>
                  <a:ea typeface="Cambria" panose="02040503050406030204" pitchFamily="18" charset="0"/>
                </a:rPr>
                <a:t> </a:t>
              </a:r>
              <a:r>
                <a:rPr lang="en-GB" sz="2800" dirty="0" err="1" smtClean="0">
                  <a:solidFill>
                    <a:srgbClr val="C00000"/>
                  </a:solidFill>
                  <a:latin typeface="Cambria" panose="02040503050406030204" pitchFamily="18" charset="0"/>
                  <a:ea typeface="Cambria" panose="02040503050406030204" pitchFamily="18" charset="0"/>
                </a:rPr>
                <a:t>bạn</a:t>
              </a:r>
              <a:r>
                <a:rPr lang="en-GB" sz="2800" dirty="0">
                  <a:solidFill>
                    <a:srgbClr val="C00000"/>
                  </a:solidFill>
                  <a:latin typeface="Cambria" panose="02040503050406030204" pitchFamily="18" charset="0"/>
                  <a:ea typeface="Cambria" panose="02040503050406030204" pitchFamily="18" charset="0"/>
                </a:rPr>
                <a:t>.</a:t>
              </a:r>
              <a:endParaRPr lang="en-GB" sz="2800" dirty="0" smtClean="0">
                <a:solidFill>
                  <a:srgbClr val="C00000"/>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32970327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wd">
                                    <p:tmPct val="5000"/>
                                  </p:iterate>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down)">
                                      <p:cBhvr>
                                        <p:cTn id="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srcRect r="59266"/>
          <a:stretch/>
        </p:blipFill>
        <p:spPr>
          <a:xfrm>
            <a:off x="1414271" y="224351"/>
            <a:ext cx="1800417" cy="1322947"/>
          </a:xfrm>
          <a:prstGeom prst="rect">
            <a:avLst/>
          </a:prstGeom>
        </p:spPr>
      </p:pic>
      <p:pic>
        <p:nvPicPr>
          <p:cNvPr id="12" name="Picture 11"/>
          <p:cNvPicPr>
            <a:picLocks noChangeAspect="1"/>
          </p:cNvPicPr>
          <p:nvPr/>
        </p:nvPicPr>
        <p:blipFill rotWithShape="1">
          <a:blip r:embed="rId3"/>
          <a:srcRect l="40406" t="2481" r="5929" b="-4320"/>
          <a:stretch/>
        </p:blipFill>
        <p:spPr>
          <a:xfrm rot="855268">
            <a:off x="542733" y="1326771"/>
            <a:ext cx="2371918" cy="1347273"/>
          </a:xfrm>
          <a:prstGeom prst="rect">
            <a:avLst/>
          </a:prstGeom>
        </p:spPr>
      </p:pic>
      <p:pic>
        <p:nvPicPr>
          <p:cNvPr id="16" name="Picture 15">
            <a:hlinkClick r:id="" action="ppaction://noaction"/>
          </p:cNvPr>
          <p:cNvPicPr>
            <a:picLocks noChangeAspect="1"/>
          </p:cNvPicPr>
          <p:nvPr/>
        </p:nvPicPr>
        <p:blipFill rotWithShape="1">
          <a:blip r:embed="rId4"/>
          <a:srcRect b="43008"/>
          <a:stretch/>
        </p:blipFill>
        <p:spPr>
          <a:xfrm>
            <a:off x="3538799" y="628650"/>
            <a:ext cx="7419713" cy="1400175"/>
          </a:xfrm>
          <a:prstGeom prst="rect">
            <a:avLst/>
          </a:prstGeom>
        </p:spPr>
      </p:pic>
      <p:pic>
        <p:nvPicPr>
          <p:cNvPr id="17" name="Picture 2" descr="http://thanhdoan.donghoi.gov.vn/3cms/upload/tddh/Image/t%E1%BA%A3i%20xu%E1%BB%91ng.png">
            <a:hlinkClick r:id="rId5" action="ppaction://hlinksldjump"/>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214688" y="2371895"/>
            <a:ext cx="1588540" cy="17135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thanhdoan.donghoi.gov.vn/3cms/upload/tddh/Image/t%E1%BA%A3i%20xu%E1%BB%91ng.png">
            <a:hlinkClick r:id="rId8" action="ppaction://hlinksldjump"/>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789639" y="2371895"/>
            <a:ext cx="1588540" cy="171356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thanhdoan.donghoi.gov.vn/3cms/upload/tddh/Image/t%E1%BA%A3i%20xu%E1%BB%91ng.png">
            <a:hlinkClick r:id="rId9" action="ppaction://hlinksldjump"/>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364591" y="2371895"/>
            <a:ext cx="1588540" cy="1713565"/>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1682363" y="4447381"/>
            <a:ext cx="8729854" cy="1384995"/>
          </a:xfrm>
          <a:prstGeom prst="rect">
            <a:avLst/>
          </a:prstGeom>
        </p:spPr>
        <p:txBody>
          <a:bodyPr wrap="square">
            <a:spAutoFit/>
          </a:bodyPr>
          <a:lstStyle/>
          <a:p>
            <a:pPr algn="just"/>
            <a:r>
              <a:rPr lang="en-GB" sz="2800" dirty="0" err="1" smtClean="0">
                <a:solidFill>
                  <a:srgbClr val="2D5544"/>
                </a:solidFill>
                <a:latin typeface="Cambria" panose="02040503050406030204" pitchFamily="18" charset="0"/>
                <a:ea typeface="Cambria" panose="02040503050406030204" pitchFamily="18" charset="0"/>
              </a:rPr>
              <a:t>Mỗi</a:t>
            </a:r>
            <a:r>
              <a:rPr lang="en-GB" sz="2800" dirty="0" smtClean="0">
                <a:solidFill>
                  <a:srgbClr val="2D5544"/>
                </a:solidFill>
                <a:latin typeface="Cambria" panose="02040503050406030204" pitchFamily="18" charset="0"/>
                <a:ea typeface="Cambria" panose="02040503050406030204" pitchFamily="18" charset="0"/>
              </a:rPr>
              <a:t> </a:t>
            </a:r>
            <a:r>
              <a:rPr lang="en-GB" sz="2800" dirty="0" err="1" smtClean="0">
                <a:solidFill>
                  <a:srgbClr val="2D5544"/>
                </a:solidFill>
                <a:latin typeface="Cambria" panose="02040503050406030204" pitchFamily="18" charset="0"/>
                <a:ea typeface="Cambria" panose="02040503050406030204" pitchFamily="18" charset="0"/>
              </a:rPr>
              <a:t>huy</a:t>
            </a:r>
            <a:r>
              <a:rPr lang="en-GB" sz="2800" dirty="0" smtClean="0">
                <a:solidFill>
                  <a:srgbClr val="2D5544"/>
                </a:solidFill>
                <a:latin typeface="Cambria" panose="02040503050406030204" pitchFamily="18" charset="0"/>
                <a:ea typeface="Cambria" panose="02040503050406030204" pitchFamily="18" charset="0"/>
              </a:rPr>
              <a:t> </a:t>
            </a:r>
            <a:r>
              <a:rPr lang="en-GB" sz="2800" dirty="0" err="1" smtClean="0">
                <a:solidFill>
                  <a:srgbClr val="2D5544"/>
                </a:solidFill>
                <a:latin typeface="Cambria" panose="02040503050406030204" pitchFamily="18" charset="0"/>
                <a:ea typeface="Cambria" panose="02040503050406030204" pitchFamily="18" charset="0"/>
              </a:rPr>
              <a:t>hiệu</a:t>
            </a:r>
            <a:r>
              <a:rPr lang="en-GB" sz="2800" dirty="0" smtClean="0">
                <a:solidFill>
                  <a:srgbClr val="2D5544"/>
                </a:solidFill>
                <a:latin typeface="Cambria" panose="02040503050406030204" pitchFamily="18" charset="0"/>
                <a:ea typeface="Cambria" panose="02040503050406030204" pitchFamily="18" charset="0"/>
              </a:rPr>
              <a:t> </a:t>
            </a:r>
            <a:r>
              <a:rPr lang="en-GB" sz="2800" dirty="0" err="1" smtClean="0">
                <a:solidFill>
                  <a:srgbClr val="2D5544"/>
                </a:solidFill>
                <a:latin typeface="Cambria" panose="02040503050406030204" pitchFamily="18" charset="0"/>
                <a:ea typeface="Cambria" panose="02040503050406030204" pitchFamily="18" charset="0"/>
              </a:rPr>
              <a:t>Đội</a:t>
            </a:r>
            <a:r>
              <a:rPr lang="en-GB" sz="2800" dirty="0" smtClean="0">
                <a:solidFill>
                  <a:srgbClr val="2D5544"/>
                </a:solidFill>
                <a:latin typeface="Cambria" panose="02040503050406030204" pitchFamily="18" charset="0"/>
                <a:ea typeface="Cambria" panose="02040503050406030204" pitchFamily="18" charset="0"/>
              </a:rPr>
              <a:t> ở </a:t>
            </a:r>
            <a:r>
              <a:rPr lang="en-GB" sz="2800" dirty="0" err="1" smtClean="0">
                <a:solidFill>
                  <a:srgbClr val="2D5544"/>
                </a:solidFill>
                <a:latin typeface="Cambria" panose="02040503050406030204" pitchFamily="18" charset="0"/>
                <a:ea typeface="Cambria" panose="02040503050406030204" pitchFamily="18" charset="0"/>
              </a:rPr>
              <a:t>trên</a:t>
            </a:r>
            <a:r>
              <a:rPr lang="en-GB" sz="2800" dirty="0" smtClean="0">
                <a:solidFill>
                  <a:srgbClr val="2D5544"/>
                </a:solidFill>
                <a:latin typeface="Cambria" panose="02040503050406030204" pitchFamily="18" charset="0"/>
                <a:ea typeface="Cambria" panose="02040503050406030204" pitchFamily="18" charset="0"/>
              </a:rPr>
              <a:t> </a:t>
            </a:r>
            <a:r>
              <a:rPr lang="en-GB" sz="2800" dirty="0" err="1" smtClean="0">
                <a:solidFill>
                  <a:srgbClr val="2D5544"/>
                </a:solidFill>
                <a:latin typeface="Cambria" panose="02040503050406030204" pitchFamily="18" charset="0"/>
                <a:ea typeface="Cambria" panose="02040503050406030204" pitchFamily="18" charset="0"/>
              </a:rPr>
              <a:t>chứa</a:t>
            </a:r>
            <a:r>
              <a:rPr lang="en-GB" sz="2800" dirty="0" smtClean="0">
                <a:solidFill>
                  <a:srgbClr val="2D5544"/>
                </a:solidFill>
                <a:latin typeface="Cambria" panose="02040503050406030204" pitchFamily="18" charset="0"/>
                <a:ea typeface="Cambria" panose="02040503050406030204" pitchFamily="18" charset="0"/>
              </a:rPr>
              <a:t> </a:t>
            </a:r>
            <a:r>
              <a:rPr lang="en-GB" sz="2800" dirty="0" err="1" smtClean="0">
                <a:solidFill>
                  <a:srgbClr val="2D5544"/>
                </a:solidFill>
                <a:latin typeface="Cambria" panose="02040503050406030204" pitchFamily="18" charset="0"/>
                <a:ea typeface="Cambria" panose="02040503050406030204" pitchFamily="18" charset="0"/>
              </a:rPr>
              <a:t>một</a:t>
            </a:r>
            <a:r>
              <a:rPr lang="en-GB" sz="2800" dirty="0" smtClean="0">
                <a:solidFill>
                  <a:srgbClr val="2D5544"/>
                </a:solidFill>
                <a:latin typeface="Cambria" panose="02040503050406030204" pitchFamily="18" charset="0"/>
                <a:ea typeface="Cambria" panose="02040503050406030204" pitchFamily="18" charset="0"/>
              </a:rPr>
              <a:t> </a:t>
            </a:r>
            <a:r>
              <a:rPr lang="en-GB" sz="2800" dirty="0" err="1" smtClean="0">
                <a:solidFill>
                  <a:srgbClr val="2D5544"/>
                </a:solidFill>
                <a:latin typeface="Cambria" panose="02040503050406030204" pitchFamily="18" charset="0"/>
                <a:ea typeface="Cambria" panose="02040503050406030204" pitchFamily="18" charset="0"/>
              </a:rPr>
              <a:t>câu</a:t>
            </a:r>
            <a:r>
              <a:rPr lang="en-GB" sz="2800" dirty="0" smtClean="0">
                <a:solidFill>
                  <a:srgbClr val="2D5544"/>
                </a:solidFill>
                <a:latin typeface="Cambria" panose="02040503050406030204" pitchFamily="18" charset="0"/>
                <a:ea typeface="Cambria" panose="02040503050406030204" pitchFamily="18" charset="0"/>
              </a:rPr>
              <a:t> </a:t>
            </a:r>
            <a:r>
              <a:rPr lang="en-GB" sz="2800" dirty="0" err="1" smtClean="0">
                <a:solidFill>
                  <a:srgbClr val="2D5544"/>
                </a:solidFill>
                <a:latin typeface="Cambria" panose="02040503050406030204" pitchFamily="18" charset="0"/>
                <a:ea typeface="Cambria" panose="02040503050406030204" pitchFamily="18" charset="0"/>
              </a:rPr>
              <a:t>hỏi</a:t>
            </a:r>
            <a:r>
              <a:rPr lang="en-GB" sz="2800" dirty="0" smtClean="0">
                <a:solidFill>
                  <a:srgbClr val="2D5544"/>
                </a:solidFill>
                <a:latin typeface="Cambria" panose="02040503050406030204" pitchFamily="18" charset="0"/>
                <a:ea typeface="Cambria" panose="02040503050406030204" pitchFamily="18" charset="0"/>
              </a:rPr>
              <a:t> </a:t>
            </a:r>
            <a:r>
              <a:rPr lang="en-GB" sz="2800" dirty="0" err="1" smtClean="0">
                <a:solidFill>
                  <a:srgbClr val="2D5544"/>
                </a:solidFill>
                <a:latin typeface="Cambria" panose="02040503050406030204" pitchFamily="18" charset="0"/>
                <a:ea typeface="Cambria" panose="02040503050406030204" pitchFamily="18" charset="0"/>
              </a:rPr>
              <a:t>liên</a:t>
            </a:r>
            <a:r>
              <a:rPr lang="en-GB" sz="2800" dirty="0" smtClean="0">
                <a:solidFill>
                  <a:srgbClr val="2D5544"/>
                </a:solidFill>
                <a:latin typeface="Cambria" panose="02040503050406030204" pitchFamily="18" charset="0"/>
                <a:ea typeface="Cambria" panose="02040503050406030204" pitchFamily="18" charset="0"/>
              </a:rPr>
              <a:t> </a:t>
            </a:r>
            <a:r>
              <a:rPr lang="en-GB" sz="2800" dirty="0" err="1" smtClean="0">
                <a:solidFill>
                  <a:srgbClr val="2D5544"/>
                </a:solidFill>
                <a:latin typeface="Cambria" panose="02040503050406030204" pitchFamily="18" charset="0"/>
                <a:ea typeface="Cambria" panose="02040503050406030204" pitchFamily="18" charset="0"/>
              </a:rPr>
              <a:t>quan</a:t>
            </a:r>
            <a:r>
              <a:rPr lang="en-GB" sz="2800" dirty="0" smtClean="0">
                <a:solidFill>
                  <a:srgbClr val="2D5544"/>
                </a:solidFill>
                <a:latin typeface="Cambria" panose="02040503050406030204" pitchFamily="18" charset="0"/>
                <a:ea typeface="Cambria" panose="02040503050406030204" pitchFamily="18" charset="0"/>
              </a:rPr>
              <a:t> </a:t>
            </a:r>
            <a:r>
              <a:rPr lang="en-GB" sz="2800" dirty="0" err="1" smtClean="0">
                <a:solidFill>
                  <a:srgbClr val="2D5544"/>
                </a:solidFill>
                <a:latin typeface="Cambria" panose="02040503050406030204" pitchFamily="18" charset="0"/>
                <a:ea typeface="Cambria" panose="02040503050406030204" pitchFamily="18" charset="0"/>
              </a:rPr>
              <a:t>đến</a:t>
            </a:r>
            <a:r>
              <a:rPr lang="en-GB" sz="2800" dirty="0" smtClean="0">
                <a:solidFill>
                  <a:srgbClr val="2D5544"/>
                </a:solidFill>
                <a:latin typeface="Cambria" panose="02040503050406030204" pitchFamily="18" charset="0"/>
                <a:ea typeface="Cambria" panose="02040503050406030204" pitchFamily="18" charset="0"/>
              </a:rPr>
              <a:t> </a:t>
            </a:r>
            <a:r>
              <a:rPr lang="en-GB" sz="2800" dirty="0" err="1" smtClean="0">
                <a:solidFill>
                  <a:srgbClr val="2D5544"/>
                </a:solidFill>
                <a:latin typeface="Cambria" panose="02040503050406030204" pitchFamily="18" charset="0"/>
                <a:ea typeface="Cambria" panose="02040503050406030204" pitchFamily="18" charset="0"/>
              </a:rPr>
              <a:t>Đội</a:t>
            </a:r>
            <a:r>
              <a:rPr lang="en-GB" sz="2800" dirty="0" smtClean="0">
                <a:solidFill>
                  <a:srgbClr val="2D5544"/>
                </a:solidFill>
                <a:latin typeface="Cambria" panose="02040503050406030204" pitchFamily="18" charset="0"/>
                <a:ea typeface="Cambria" panose="02040503050406030204" pitchFamily="18" charset="0"/>
              </a:rPr>
              <a:t> TNTP </a:t>
            </a:r>
            <a:r>
              <a:rPr lang="en-GB" sz="2800" dirty="0" err="1" smtClean="0">
                <a:solidFill>
                  <a:srgbClr val="2D5544"/>
                </a:solidFill>
                <a:latin typeface="Cambria" panose="02040503050406030204" pitchFamily="18" charset="0"/>
                <a:ea typeface="Cambria" panose="02040503050406030204" pitchFamily="18" charset="0"/>
              </a:rPr>
              <a:t>Hồ</a:t>
            </a:r>
            <a:r>
              <a:rPr lang="en-GB" sz="2800" dirty="0" smtClean="0">
                <a:solidFill>
                  <a:srgbClr val="2D5544"/>
                </a:solidFill>
                <a:latin typeface="Cambria" panose="02040503050406030204" pitchFamily="18" charset="0"/>
                <a:ea typeface="Cambria" panose="02040503050406030204" pitchFamily="18" charset="0"/>
              </a:rPr>
              <a:t> </a:t>
            </a:r>
            <a:r>
              <a:rPr lang="en-GB" sz="2800" dirty="0" err="1" smtClean="0">
                <a:solidFill>
                  <a:srgbClr val="2D5544"/>
                </a:solidFill>
                <a:latin typeface="Cambria" panose="02040503050406030204" pitchFamily="18" charset="0"/>
                <a:ea typeface="Cambria" panose="02040503050406030204" pitchFamily="18" charset="0"/>
              </a:rPr>
              <a:t>Chí</a:t>
            </a:r>
            <a:r>
              <a:rPr lang="en-GB" sz="2800" dirty="0" smtClean="0">
                <a:solidFill>
                  <a:srgbClr val="2D5544"/>
                </a:solidFill>
                <a:latin typeface="Cambria" panose="02040503050406030204" pitchFamily="18" charset="0"/>
                <a:ea typeface="Cambria" panose="02040503050406030204" pitchFamily="18" charset="0"/>
              </a:rPr>
              <a:t> Minh. </a:t>
            </a:r>
            <a:r>
              <a:rPr lang="en-GB" sz="2800" dirty="0" err="1" smtClean="0">
                <a:solidFill>
                  <a:srgbClr val="2D5544"/>
                </a:solidFill>
                <a:latin typeface="Cambria" panose="02040503050406030204" pitchFamily="18" charset="0"/>
                <a:ea typeface="Cambria" panose="02040503050406030204" pitchFamily="18" charset="0"/>
              </a:rPr>
              <a:t>Em</a:t>
            </a:r>
            <a:r>
              <a:rPr lang="en-GB" sz="2800" dirty="0" smtClean="0">
                <a:solidFill>
                  <a:srgbClr val="2D5544"/>
                </a:solidFill>
                <a:latin typeface="Cambria" panose="02040503050406030204" pitchFamily="18" charset="0"/>
                <a:ea typeface="Cambria" panose="02040503050406030204" pitchFamily="18" charset="0"/>
              </a:rPr>
              <a:t> </a:t>
            </a:r>
            <a:r>
              <a:rPr lang="en-GB" sz="2800" dirty="0" err="1" smtClean="0">
                <a:solidFill>
                  <a:srgbClr val="2D5544"/>
                </a:solidFill>
                <a:latin typeface="Cambria" panose="02040503050406030204" pitchFamily="18" charset="0"/>
                <a:ea typeface="Cambria" panose="02040503050406030204" pitchFamily="18" charset="0"/>
              </a:rPr>
              <a:t>hãy</a:t>
            </a:r>
            <a:r>
              <a:rPr lang="en-GB" sz="2800" dirty="0" smtClean="0">
                <a:solidFill>
                  <a:srgbClr val="2D5544"/>
                </a:solidFill>
                <a:latin typeface="Cambria" panose="02040503050406030204" pitchFamily="18" charset="0"/>
                <a:ea typeface="Cambria" panose="02040503050406030204" pitchFamily="18" charset="0"/>
              </a:rPr>
              <a:t> </a:t>
            </a:r>
            <a:r>
              <a:rPr lang="en-GB" sz="2800" dirty="0" err="1" smtClean="0">
                <a:solidFill>
                  <a:srgbClr val="2D5544"/>
                </a:solidFill>
                <a:latin typeface="Cambria" panose="02040503050406030204" pitchFamily="18" charset="0"/>
                <a:ea typeface="Cambria" panose="02040503050406030204" pitchFamily="18" charset="0"/>
              </a:rPr>
              <a:t>trả</a:t>
            </a:r>
            <a:r>
              <a:rPr lang="en-GB" sz="2800" dirty="0" smtClean="0">
                <a:solidFill>
                  <a:srgbClr val="2D5544"/>
                </a:solidFill>
                <a:latin typeface="Cambria" panose="02040503050406030204" pitchFamily="18" charset="0"/>
                <a:ea typeface="Cambria" panose="02040503050406030204" pitchFamily="18" charset="0"/>
              </a:rPr>
              <a:t> </a:t>
            </a:r>
            <a:r>
              <a:rPr lang="en-GB" sz="2800" dirty="0" err="1" smtClean="0">
                <a:solidFill>
                  <a:srgbClr val="2D5544"/>
                </a:solidFill>
                <a:latin typeface="Cambria" panose="02040503050406030204" pitchFamily="18" charset="0"/>
                <a:ea typeface="Cambria" panose="02040503050406030204" pitchFamily="18" charset="0"/>
              </a:rPr>
              <a:t>lời</a:t>
            </a:r>
            <a:r>
              <a:rPr lang="en-GB" sz="2800" dirty="0" smtClean="0">
                <a:solidFill>
                  <a:srgbClr val="2D5544"/>
                </a:solidFill>
                <a:latin typeface="Cambria" panose="02040503050406030204" pitchFamily="18" charset="0"/>
                <a:ea typeface="Cambria" panose="02040503050406030204" pitchFamily="18" charset="0"/>
              </a:rPr>
              <a:t> </a:t>
            </a:r>
            <a:r>
              <a:rPr lang="en-GB" sz="2800" dirty="0" err="1" smtClean="0">
                <a:solidFill>
                  <a:srgbClr val="2D5544"/>
                </a:solidFill>
                <a:latin typeface="Cambria" panose="02040503050406030204" pitchFamily="18" charset="0"/>
                <a:ea typeface="Cambria" panose="02040503050406030204" pitchFamily="18" charset="0"/>
              </a:rPr>
              <a:t>các</a:t>
            </a:r>
            <a:r>
              <a:rPr lang="en-GB" sz="2800" dirty="0" smtClean="0">
                <a:solidFill>
                  <a:srgbClr val="2D5544"/>
                </a:solidFill>
                <a:latin typeface="Cambria" panose="02040503050406030204" pitchFamily="18" charset="0"/>
                <a:ea typeface="Cambria" panose="02040503050406030204" pitchFamily="18" charset="0"/>
              </a:rPr>
              <a:t> </a:t>
            </a:r>
            <a:r>
              <a:rPr lang="en-GB" sz="2800" dirty="0" err="1" smtClean="0">
                <a:solidFill>
                  <a:srgbClr val="2D5544"/>
                </a:solidFill>
                <a:latin typeface="Cambria" panose="02040503050406030204" pitchFamily="18" charset="0"/>
                <a:ea typeface="Cambria" panose="02040503050406030204" pitchFamily="18" charset="0"/>
              </a:rPr>
              <a:t>câu</a:t>
            </a:r>
            <a:r>
              <a:rPr lang="en-GB" sz="2800" dirty="0" smtClean="0">
                <a:solidFill>
                  <a:srgbClr val="2D5544"/>
                </a:solidFill>
                <a:latin typeface="Cambria" panose="02040503050406030204" pitchFamily="18" charset="0"/>
                <a:ea typeface="Cambria" panose="02040503050406030204" pitchFamily="18" charset="0"/>
              </a:rPr>
              <a:t> </a:t>
            </a:r>
            <a:r>
              <a:rPr lang="en-GB" sz="2800" dirty="0" err="1" smtClean="0">
                <a:solidFill>
                  <a:srgbClr val="2D5544"/>
                </a:solidFill>
                <a:latin typeface="Cambria" panose="02040503050406030204" pitchFamily="18" charset="0"/>
                <a:ea typeface="Cambria" panose="02040503050406030204" pitchFamily="18" charset="0"/>
              </a:rPr>
              <a:t>hỏi</a:t>
            </a:r>
            <a:r>
              <a:rPr lang="en-GB" sz="2800" dirty="0" smtClean="0">
                <a:solidFill>
                  <a:srgbClr val="2D5544"/>
                </a:solidFill>
                <a:latin typeface="Cambria" panose="02040503050406030204" pitchFamily="18" charset="0"/>
                <a:ea typeface="Cambria" panose="02040503050406030204" pitchFamily="18" charset="0"/>
              </a:rPr>
              <a:t> </a:t>
            </a:r>
            <a:r>
              <a:rPr lang="en-GB" sz="2800" dirty="0" err="1" smtClean="0">
                <a:solidFill>
                  <a:srgbClr val="2D5544"/>
                </a:solidFill>
                <a:latin typeface="Cambria" panose="02040503050406030204" pitchFamily="18" charset="0"/>
                <a:ea typeface="Cambria" panose="02040503050406030204" pitchFamily="18" charset="0"/>
              </a:rPr>
              <a:t>đó</a:t>
            </a:r>
            <a:r>
              <a:rPr lang="en-GB" sz="2800" dirty="0" smtClean="0">
                <a:solidFill>
                  <a:srgbClr val="2D5544"/>
                </a:solidFill>
                <a:latin typeface="Cambria" panose="02040503050406030204" pitchFamily="18" charset="0"/>
                <a:ea typeface="Cambria" panose="02040503050406030204" pitchFamily="18" charset="0"/>
              </a:rPr>
              <a:t> </a:t>
            </a:r>
            <a:r>
              <a:rPr lang="en-GB" sz="2800" dirty="0" err="1" smtClean="0">
                <a:solidFill>
                  <a:srgbClr val="2D5544"/>
                </a:solidFill>
                <a:latin typeface="Cambria" panose="02040503050406030204" pitchFamily="18" charset="0"/>
                <a:ea typeface="Cambria" panose="02040503050406030204" pitchFamily="18" charset="0"/>
              </a:rPr>
              <a:t>để</a:t>
            </a:r>
            <a:r>
              <a:rPr lang="en-GB" sz="2800" dirty="0" smtClean="0">
                <a:solidFill>
                  <a:srgbClr val="2D5544"/>
                </a:solidFill>
                <a:latin typeface="Cambria" panose="02040503050406030204" pitchFamily="18" charset="0"/>
                <a:ea typeface="Cambria" panose="02040503050406030204" pitchFamily="18" charset="0"/>
              </a:rPr>
              <a:t> </a:t>
            </a:r>
            <a:r>
              <a:rPr lang="en-GB" sz="2800" dirty="0" err="1" smtClean="0">
                <a:solidFill>
                  <a:srgbClr val="2D5544"/>
                </a:solidFill>
                <a:latin typeface="Cambria" panose="02040503050406030204" pitchFamily="18" charset="0"/>
                <a:ea typeface="Cambria" panose="02040503050406030204" pitchFamily="18" charset="0"/>
              </a:rPr>
              <a:t>nhận</a:t>
            </a:r>
            <a:r>
              <a:rPr lang="en-GB" sz="2800" dirty="0" smtClean="0">
                <a:solidFill>
                  <a:srgbClr val="2D5544"/>
                </a:solidFill>
                <a:latin typeface="Cambria" panose="02040503050406030204" pitchFamily="18" charset="0"/>
                <a:ea typeface="Cambria" panose="02040503050406030204" pitchFamily="18" charset="0"/>
              </a:rPr>
              <a:t> </a:t>
            </a:r>
            <a:r>
              <a:rPr lang="en-GB" sz="2800" dirty="0" err="1" smtClean="0">
                <a:solidFill>
                  <a:srgbClr val="2D5544"/>
                </a:solidFill>
                <a:latin typeface="Cambria" panose="02040503050406030204" pitchFamily="18" charset="0"/>
                <a:ea typeface="Cambria" panose="02040503050406030204" pitchFamily="18" charset="0"/>
              </a:rPr>
              <a:t>được</a:t>
            </a:r>
            <a:r>
              <a:rPr lang="en-GB" sz="2800" dirty="0" smtClean="0">
                <a:solidFill>
                  <a:srgbClr val="2D5544"/>
                </a:solidFill>
                <a:latin typeface="Cambria" panose="02040503050406030204" pitchFamily="18" charset="0"/>
                <a:ea typeface="Cambria" panose="02040503050406030204" pitchFamily="18" charset="0"/>
              </a:rPr>
              <a:t> </a:t>
            </a:r>
            <a:r>
              <a:rPr lang="en-GB" sz="2800" dirty="0" err="1" smtClean="0">
                <a:solidFill>
                  <a:srgbClr val="2D5544"/>
                </a:solidFill>
                <a:latin typeface="Cambria" panose="02040503050406030204" pitchFamily="18" charset="0"/>
                <a:ea typeface="Cambria" panose="02040503050406030204" pitchFamily="18" charset="0"/>
              </a:rPr>
              <a:t>chiếc</a:t>
            </a:r>
            <a:r>
              <a:rPr lang="en-GB" sz="2800" dirty="0" smtClean="0">
                <a:solidFill>
                  <a:srgbClr val="2D5544"/>
                </a:solidFill>
                <a:latin typeface="Cambria" panose="02040503050406030204" pitchFamily="18" charset="0"/>
                <a:ea typeface="Cambria" panose="02040503050406030204" pitchFamily="18" charset="0"/>
              </a:rPr>
              <a:t> </a:t>
            </a:r>
            <a:r>
              <a:rPr lang="en-GB" sz="2800" dirty="0" err="1" smtClean="0">
                <a:solidFill>
                  <a:srgbClr val="2D5544"/>
                </a:solidFill>
                <a:latin typeface="Cambria" panose="02040503050406030204" pitchFamily="18" charset="0"/>
                <a:ea typeface="Cambria" panose="02040503050406030204" pitchFamily="18" charset="0"/>
              </a:rPr>
              <a:t>huy</a:t>
            </a:r>
            <a:r>
              <a:rPr lang="en-GB" sz="2800" dirty="0" smtClean="0">
                <a:solidFill>
                  <a:srgbClr val="2D5544"/>
                </a:solidFill>
                <a:latin typeface="Cambria" panose="02040503050406030204" pitchFamily="18" charset="0"/>
                <a:ea typeface="Cambria" panose="02040503050406030204" pitchFamily="18" charset="0"/>
              </a:rPr>
              <a:t> </a:t>
            </a:r>
            <a:r>
              <a:rPr lang="en-GB" sz="2800" dirty="0" err="1" smtClean="0">
                <a:solidFill>
                  <a:srgbClr val="2D5544"/>
                </a:solidFill>
                <a:latin typeface="Cambria" panose="02040503050406030204" pitchFamily="18" charset="0"/>
                <a:ea typeface="Cambria" panose="02040503050406030204" pitchFamily="18" charset="0"/>
              </a:rPr>
              <a:t>hiệu</a:t>
            </a:r>
            <a:r>
              <a:rPr lang="en-GB" sz="2800" dirty="0" smtClean="0">
                <a:solidFill>
                  <a:srgbClr val="2D5544"/>
                </a:solidFill>
                <a:latin typeface="Cambria" panose="02040503050406030204" pitchFamily="18" charset="0"/>
                <a:ea typeface="Cambria" panose="02040503050406030204" pitchFamily="18" charset="0"/>
              </a:rPr>
              <a:t> </a:t>
            </a:r>
            <a:r>
              <a:rPr lang="en-GB" sz="2800" dirty="0" err="1" smtClean="0">
                <a:solidFill>
                  <a:srgbClr val="2D5544"/>
                </a:solidFill>
                <a:latin typeface="Cambria" panose="02040503050406030204" pitchFamily="18" charset="0"/>
                <a:ea typeface="Cambria" panose="02040503050406030204" pitchFamily="18" charset="0"/>
              </a:rPr>
              <a:t>vinh</a:t>
            </a:r>
            <a:r>
              <a:rPr lang="en-GB" sz="2800" dirty="0" smtClean="0">
                <a:solidFill>
                  <a:srgbClr val="2D5544"/>
                </a:solidFill>
                <a:latin typeface="Cambria" panose="02040503050406030204" pitchFamily="18" charset="0"/>
                <a:ea typeface="Cambria" panose="02040503050406030204" pitchFamily="18" charset="0"/>
              </a:rPr>
              <a:t> </a:t>
            </a:r>
            <a:r>
              <a:rPr lang="en-GB" sz="2800" dirty="0" err="1" smtClean="0">
                <a:solidFill>
                  <a:srgbClr val="2D5544"/>
                </a:solidFill>
                <a:latin typeface="Cambria" panose="02040503050406030204" pitchFamily="18" charset="0"/>
                <a:ea typeface="Cambria" panose="02040503050406030204" pitchFamily="18" charset="0"/>
              </a:rPr>
              <a:t>dự</a:t>
            </a:r>
            <a:r>
              <a:rPr lang="en-GB" sz="2800" dirty="0" smtClean="0">
                <a:solidFill>
                  <a:srgbClr val="2D5544"/>
                </a:solidFill>
                <a:latin typeface="Cambria" panose="02040503050406030204" pitchFamily="18" charset="0"/>
                <a:ea typeface="Cambria" panose="02040503050406030204" pitchFamily="18" charset="0"/>
              </a:rPr>
              <a:t> </a:t>
            </a:r>
            <a:r>
              <a:rPr lang="en-GB" sz="2800" dirty="0" err="1" smtClean="0">
                <a:solidFill>
                  <a:srgbClr val="2D5544"/>
                </a:solidFill>
                <a:latin typeface="Cambria" panose="02040503050406030204" pitchFamily="18" charset="0"/>
                <a:ea typeface="Cambria" panose="02040503050406030204" pitchFamily="18" charset="0"/>
              </a:rPr>
              <a:t>này</a:t>
            </a:r>
            <a:r>
              <a:rPr lang="en-GB" sz="2800" dirty="0" smtClean="0">
                <a:solidFill>
                  <a:srgbClr val="2D5544"/>
                </a:solidFill>
                <a:latin typeface="Cambria" panose="02040503050406030204" pitchFamily="18" charset="0"/>
                <a:ea typeface="Cambria" panose="02040503050406030204" pitchFamily="18" charset="0"/>
              </a:rPr>
              <a:t> </a:t>
            </a:r>
            <a:r>
              <a:rPr lang="en-GB" sz="2800" dirty="0" err="1" smtClean="0">
                <a:solidFill>
                  <a:srgbClr val="2D5544"/>
                </a:solidFill>
                <a:latin typeface="Cambria" panose="02040503050406030204" pitchFamily="18" charset="0"/>
                <a:ea typeface="Cambria" panose="02040503050406030204" pitchFamily="18" charset="0"/>
              </a:rPr>
              <a:t>nhé</a:t>
            </a:r>
            <a:r>
              <a:rPr lang="en-GB" sz="2800" dirty="0" smtClean="0">
                <a:solidFill>
                  <a:srgbClr val="2D5544"/>
                </a:solidFill>
                <a:latin typeface="Cambria" panose="02040503050406030204" pitchFamily="18" charset="0"/>
                <a:ea typeface="Cambria" panose="02040503050406030204" pitchFamily="18" charset="0"/>
              </a:rPr>
              <a:t>!</a:t>
            </a:r>
            <a:endParaRPr lang="vi-VN" sz="2800" dirty="0">
              <a:solidFill>
                <a:srgbClr val="2D5544"/>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6572013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80">
                                          <p:stCondLst>
                                            <p:cond delay="0"/>
                                          </p:stCondLst>
                                        </p:cTn>
                                        <p:tgtEl>
                                          <p:spTgt spid="17"/>
                                        </p:tgtEl>
                                      </p:cBhvr>
                                    </p:animEffect>
                                    <p:anim calcmode="lin" valueType="num">
                                      <p:cBhvr>
                                        <p:cTn id="25"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30" dur="26">
                                          <p:stCondLst>
                                            <p:cond delay="650"/>
                                          </p:stCondLst>
                                        </p:cTn>
                                        <p:tgtEl>
                                          <p:spTgt spid="17"/>
                                        </p:tgtEl>
                                      </p:cBhvr>
                                      <p:to x="100000" y="60000"/>
                                    </p:animScale>
                                    <p:animScale>
                                      <p:cBhvr>
                                        <p:cTn id="31" dur="166" decel="50000">
                                          <p:stCondLst>
                                            <p:cond delay="676"/>
                                          </p:stCondLst>
                                        </p:cTn>
                                        <p:tgtEl>
                                          <p:spTgt spid="17"/>
                                        </p:tgtEl>
                                      </p:cBhvr>
                                      <p:to x="100000" y="100000"/>
                                    </p:animScale>
                                    <p:animScale>
                                      <p:cBhvr>
                                        <p:cTn id="32" dur="26">
                                          <p:stCondLst>
                                            <p:cond delay="1312"/>
                                          </p:stCondLst>
                                        </p:cTn>
                                        <p:tgtEl>
                                          <p:spTgt spid="17"/>
                                        </p:tgtEl>
                                      </p:cBhvr>
                                      <p:to x="100000" y="80000"/>
                                    </p:animScale>
                                    <p:animScale>
                                      <p:cBhvr>
                                        <p:cTn id="33" dur="166" decel="50000">
                                          <p:stCondLst>
                                            <p:cond delay="1338"/>
                                          </p:stCondLst>
                                        </p:cTn>
                                        <p:tgtEl>
                                          <p:spTgt spid="17"/>
                                        </p:tgtEl>
                                      </p:cBhvr>
                                      <p:to x="100000" y="100000"/>
                                    </p:animScale>
                                    <p:animScale>
                                      <p:cBhvr>
                                        <p:cTn id="34" dur="26">
                                          <p:stCondLst>
                                            <p:cond delay="1642"/>
                                          </p:stCondLst>
                                        </p:cTn>
                                        <p:tgtEl>
                                          <p:spTgt spid="17"/>
                                        </p:tgtEl>
                                      </p:cBhvr>
                                      <p:to x="100000" y="90000"/>
                                    </p:animScale>
                                    <p:animScale>
                                      <p:cBhvr>
                                        <p:cTn id="35" dur="166" decel="50000">
                                          <p:stCondLst>
                                            <p:cond delay="1668"/>
                                          </p:stCondLst>
                                        </p:cTn>
                                        <p:tgtEl>
                                          <p:spTgt spid="17"/>
                                        </p:tgtEl>
                                      </p:cBhvr>
                                      <p:to x="100000" y="100000"/>
                                    </p:animScale>
                                    <p:animScale>
                                      <p:cBhvr>
                                        <p:cTn id="36" dur="26">
                                          <p:stCondLst>
                                            <p:cond delay="1808"/>
                                          </p:stCondLst>
                                        </p:cTn>
                                        <p:tgtEl>
                                          <p:spTgt spid="17"/>
                                        </p:tgtEl>
                                      </p:cBhvr>
                                      <p:to x="100000" y="95000"/>
                                    </p:animScale>
                                    <p:animScale>
                                      <p:cBhvr>
                                        <p:cTn id="37" dur="166" decel="50000">
                                          <p:stCondLst>
                                            <p:cond delay="1834"/>
                                          </p:stCondLst>
                                        </p:cTn>
                                        <p:tgtEl>
                                          <p:spTgt spid="17"/>
                                        </p:tgtEl>
                                      </p:cBhvr>
                                      <p:to x="100000" y="100000"/>
                                    </p:animScale>
                                  </p:childTnLst>
                                </p:cTn>
                              </p:par>
                              <p:par>
                                <p:cTn id="38" presetID="26" presetClass="entr" presetSubtype="0"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down)">
                                      <p:cBhvr>
                                        <p:cTn id="40" dur="580">
                                          <p:stCondLst>
                                            <p:cond delay="0"/>
                                          </p:stCondLst>
                                        </p:cTn>
                                        <p:tgtEl>
                                          <p:spTgt spid="18"/>
                                        </p:tgtEl>
                                      </p:cBhvr>
                                    </p:animEffect>
                                    <p:anim calcmode="lin" valueType="num">
                                      <p:cBhvr>
                                        <p:cTn id="41"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46" dur="26">
                                          <p:stCondLst>
                                            <p:cond delay="650"/>
                                          </p:stCondLst>
                                        </p:cTn>
                                        <p:tgtEl>
                                          <p:spTgt spid="18"/>
                                        </p:tgtEl>
                                      </p:cBhvr>
                                      <p:to x="100000" y="60000"/>
                                    </p:animScale>
                                    <p:animScale>
                                      <p:cBhvr>
                                        <p:cTn id="47" dur="166" decel="50000">
                                          <p:stCondLst>
                                            <p:cond delay="676"/>
                                          </p:stCondLst>
                                        </p:cTn>
                                        <p:tgtEl>
                                          <p:spTgt spid="18"/>
                                        </p:tgtEl>
                                      </p:cBhvr>
                                      <p:to x="100000" y="100000"/>
                                    </p:animScale>
                                    <p:animScale>
                                      <p:cBhvr>
                                        <p:cTn id="48" dur="26">
                                          <p:stCondLst>
                                            <p:cond delay="1312"/>
                                          </p:stCondLst>
                                        </p:cTn>
                                        <p:tgtEl>
                                          <p:spTgt spid="18"/>
                                        </p:tgtEl>
                                      </p:cBhvr>
                                      <p:to x="100000" y="80000"/>
                                    </p:animScale>
                                    <p:animScale>
                                      <p:cBhvr>
                                        <p:cTn id="49" dur="166" decel="50000">
                                          <p:stCondLst>
                                            <p:cond delay="1338"/>
                                          </p:stCondLst>
                                        </p:cTn>
                                        <p:tgtEl>
                                          <p:spTgt spid="18"/>
                                        </p:tgtEl>
                                      </p:cBhvr>
                                      <p:to x="100000" y="100000"/>
                                    </p:animScale>
                                    <p:animScale>
                                      <p:cBhvr>
                                        <p:cTn id="50" dur="26">
                                          <p:stCondLst>
                                            <p:cond delay="1642"/>
                                          </p:stCondLst>
                                        </p:cTn>
                                        <p:tgtEl>
                                          <p:spTgt spid="18"/>
                                        </p:tgtEl>
                                      </p:cBhvr>
                                      <p:to x="100000" y="90000"/>
                                    </p:animScale>
                                    <p:animScale>
                                      <p:cBhvr>
                                        <p:cTn id="51" dur="166" decel="50000">
                                          <p:stCondLst>
                                            <p:cond delay="1668"/>
                                          </p:stCondLst>
                                        </p:cTn>
                                        <p:tgtEl>
                                          <p:spTgt spid="18"/>
                                        </p:tgtEl>
                                      </p:cBhvr>
                                      <p:to x="100000" y="100000"/>
                                    </p:animScale>
                                    <p:animScale>
                                      <p:cBhvr>
                                        <p:cTn id="52" dur="26">
                                          <p:stCondLst>
                                            <p:cond delay="1808"/>
                                          </p:stCondLst>
                                        </p:cTn>
                                        <p:tgtEl>
                                          <p:spTgt spid="18"/>
                                        </p:tgtEl>
                                      </p:cBhvr>
                                      <p:to x="100000" y="95000"/>
                                    </p:animScale>
                                    <p:animScale>
                                      <p:cBhvr>
                                        <p:cTn id="53" dur="166" decel="50000">
                                          <p:stCondLst>
                                            <p:cond delay="1834"/>
                                          </p:stCondLst>
                                        </p:cTn>
                                        <p:tgtEl>
                                          <p:spTgt spid="18"/>
                                        </p:tgtEl>
                                      </p:cBhvr>
                                      <p:to x="100000" y="100000"/>
                                    </p:animScale>
                                  </p:childTnLst>
                                </p:cTn>
                              </p:par>
                              <p:par>
                                <p:cTn id="54" presetID="26" presetClass="entr" presetSubtype="0" fill="hold"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wipe(down)">
                                      <p:cBhvr>
                                        <p:cTn id="56" dur="580">
                                          <p:stCondLst>
                                            <p:cond delay="0"/>
                                          </p:stCondLst>
                                        </p:cTn>
                                        <p:tgtEl>
                                          <p:spTgt spid="19"/>
                                        </p:tgtEl>
                                      </p:cBhvr>
                                    </p:animEffect>
                                    <p:anim calcmode="lin" valueType="num">
                                      <p:cBhvr>
                                        <p:cTn id="57"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62" dur="26">
                                          <p:stCondLst>
                                            <p:cond delay="650"/>
                                          </p:stCondLst>
                                        </p:cTn>
                                        <p:tgtEl>
                                          <p:spTgt spid="19"/>
                                        </p:tgtEl>
                                      </p:cBhvr>
                                      <p:to x="100000" y="60000"/>
                                    </p:animScale>
                                    <p:animScale>
                                      <p:cBhvr>
                                        <p:cTn id="63" dur="166" decel="50000">
                                          <p:stCondLst>
                                            <p:cond delay="676"/>
                                          </p:stCondLst>
                                        </p:cTn>
                                        <p:tgtEl>
                                          <p:spTgt spid="19"/>
                                        </p:tgtEl>
                                      </p:cBhvr>
                                      <p:to x="100000" y="100000"/>
                                    </p:animScale>
                                    <p:animScale>
                                      <p:cBhvr>
                                        <p:cTn id="64" dur="26">
                                          <p:stCondLst>
                                            <p:cond delay="1312"/>
                                          </p:stCondLst>
                                        </p:cTn>
                                        <p:tgtEl>
                                          <p:spTgt spid="19"/>
                                        </p:tgtEl>
                                      </p:cBhvr>
                                      <p:to x="100000" y="80000"/>
                                    </p:animScale>
                                    <p:animScale>
                                      <p:cBhvr>
                                        <p:cTn id="65" dur="166" decel="50000">
                                          <p:stCondLst>
                                            <p:cond delay="1338"/>
                                          </p:stCondLst>
                                        </p:cTn>
                                        <p:tgtEl>
                                          <p:spTgt spid="19"/>
                                        </p:tgtEl>
                                      </p:cBhvr>
                                      <p:to x="100000" y="100000"/>
                                    </p:animScale>
                                    <p:animScale>
                                      <p:cBhvr>
                                        <p:cTn id="66" dur="26">
                                          <p:stCondLst>
                                            <p:cond delay="1642"/>
                                          </p:stCondLst>
                                        </p:cTn>
                                        <p:tgtEl>
                                          <p:spTgt spid="19"/>
                                        </p:tgtEl>
                                      </p:cBhvr>
                                      <p:to x="100000" y="90000"/>
                                    </p:animScale>
                                    <p:animScale>
                                      <p:cBhvr>
                                        <p:cTn id="67" dur="166" decel="50000">
                                          <p:stCondLst>
                                            <p:cond delay="1668"/>
                                          </p:stCondLst>
                                        </p:cTn>
                                        <p:tgtEl>
                                          <p:spTgt spid="19"/>
                                        </p:tgtEl>
                                      </p:cBhvr>
                                      <p:to x="100000" y="100000"/>
                                    </p:animScale>
                                    <p:animScale>
                                      <p:cBhvr>
                                        <p:cTn id="68" dur="26">
                                          <p:stCondLst>
                                            <p:cond delay="1808"/>
                                          </p:stCondLst>
                                        </p:cTn>
                                        <p:tgtEl>
                                          <p:spTgt spid="19"/>
                                        </p:tgtEl>
                                      </p:cBhvr>
                                      <p:to x="100000" y="95000"/>
                                    </p:animScale>
                                    <p:animScale>
                                      <p:cBhvr>
                                        <p:cTn id="69" dur="166" decel="50000">
                                          <p:stCondLst>
                                            <p:cond delay="1834"/>
                                          </p:stCondLst>
                                        </p:cTn>
                                        <p:tgtEl>
                                          <p:spTgt spid="19"/>
                                        </p:tgtEl>
                                      </p:cBhvr>
                                      <p:to x="100000" y="100000"/>
                                    </p:animScale>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iterate type="wd">
                                    <p:tmPct val="10000"/>
                                  </p:iterate>
                                  <p:childTnLst>
                                    <p:set>
                                      <p:cBhvr>
                                        <p:cTn id="73" dur="1" fill="hold">
                                          <p:stCondLst>
                                            <p:cond delay="0"/>
                                          </p:stCondLst>
                                        </p:cTn>
                                        <p:tgtEl>
                                          <p:spTgt spid="21"/>
                                        </p:tgtEl>
                                        <p:attrNameLst>
                                          <p:attrName>style.visibility</p:attrName>
                                        </p:attrNameLst>
                                      </p:cBhvr>
                                      <p:to>
                                        <p:strVal val="visible"/>
                                      </p:to>
                                    </p:set>
                                    <p:animEffect transition="in" filter="fade">
                                      <p:cBhvr>
                                        <p:cTn id="74" dur="1000"/>
                                        <p:tgtEl>
                                          <p:spTgt spid="21"/>
                                        </p:tgtEl>
                                      </p:cBhvr>
                                    </p:animEffect>
                                    <p:anim calcmode="lin" valueType="num">
                                      <p:cBhvr>
                                        <p:cTn id="75" dur="1000" fill="hold"/>
                                        <p:tgtEl>
                                          <p:spTgt spid="21"/>
                                        </p:tgtEl>
                                        <p:attrNameLst>
                                          <p:attrName>ppt_x</p:attrName>
                                        </p:attrNameLst>
                                      </p:cBhvr>
                                      <p:tavLst>
                                        <p:tav tm="0">
                                          <p:val>
                                            <p:strVal val="#ppt_x"/>
                                          </p:val>
                                        </p:tav>
                                        <p:tav tm="100000">
                                          <p:val>
                                            <p:strVal val="#ppt_x"/>
                                          </p:val>
                                        </p:tav>
                                      </p:tavLst>
                                    </p:anim>
                                    <p:anim calcmode="lin" valueType="num">
                                      <p:cBhvr>
                                        <p:cTn id="7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77" restart="whenNotActive" fill="hold" evtFilter="cancelBubble" nodeType="interactiveSeq">
                <p:stCondLst>
                  <p:cond evt="onClick" delay="0">
                    <p:tgtEl>
                      <p:spTgt spid="17"/>
                    </p:tgtEl>
                  </p:cond>
                </p:stCondLst>
                <p:endSync evt="end" delay="0">
                  <p:rtn val="all"/>
                </p:endSync>
                <p:childTnLst>
                  <p:par>
                    <p:cTn id="78" fill="hold">
                      <p:stCondLst>
                        <p:cond delay="0"/>
                      </p:stCondLst>
                      <p:childTnLst>
                        <p:par>
                          <p:cTn id="79" fill="hold">
                            <p:stCondLst>
                              <p:cond delay="0"/>
                            </p:stCondLst>
                            <p:childTnLst>
                              <p:par>
                                <p:cTn id="80" presetID="42" presetClass="exit" presetSubtype="0" fill="hold" nodeType="clickEffect">
                                  <p:stCondLst>
                                    <p:cond delay="0"/>
                                  </p:stCondLst>
                                  <p:childTnLst>
                                    <p:animEffect transition="out" filter="fade">
                                      <p:cBhvr>
                                        <p:cTn id="81" dur="1000"/>
                                        <p:tgtEl>
                                          <p:spTgt spid="17"/>
                                        </p:tgtEl>
                                      </p:cBhvr>
                                    </p:animEffect>
                                    <p:anim calcmode="lin" valueType="num">
                                      <p:cBhvr>
                                        <p:cTn id="82" dur="1000"/>
                                        <p:tgtEl>
                                          <p:spTgt spid="17"/>
                                        </p:tgtEl>
                                        <p:attrNameLst>
                                          <p:attrName>ppt_x</p:attrName>
                                        </p:attrNameLst>
                                      </p:cBhvr>
                                      <p:tavLst>
                                        <p:tav tm="0">
                                          <p:val>
                                            <p:strVal val="ppt_x"/>
                                          </p:val>
                                        </p:tav>
                                        <p:tav tm="100000">
                                          <p:val>
                                            <p:strVal val="ppt_x"/>
                                          </p:val>
                                        </p:tav>
                                      </p:tavLst>
                                    </p:anim>
                                    <p:anim calcmode="lin" valueType="num">
                                      <p:cBhvr>
                                        <p:cTn id="83" dur="1000"/>
                                        <p:tgtEl>
                                          <p:spTgt spid="17"/>
                                        </p:tgtEl>
                                        <p:attrNameLst>
                                          <p:attrName>ppt_y</p:attrName>
                                        </p:attrNameLst>
                                      </p:cBhvr>
                                      <p:tavLst>
                                        <p:tav tm="0">
                                          <p:val>
                                            <p:strVal val="ppt_y"/>
                                          </p:val>
                                        </p:tav>
                                        <p:tav tm="100000">
                                          <p:val>
                                            <p:strVal val="ppt_y+.1"/>
                                          </p:val>
                                        </p:tav>
                                      </p:tavLst>
                                    </p:anim>
                                    <p:set>
                                      <p:cBhvr>
                                        <p:cTn id="84"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85" restart="whenNotActive" fill="hold" evtFilter="cancelBubble" nodeType="interactiveSeq">
                <p:stCondLst>
                  <p:cond evt="onClick" delay="0">
                    <p:tgtEl>
                      <p:spTgt spid="18"/>
                    </p:tgtEl>
                  </p:cond>
                </p:stCondLst>
                <p:endSync evt="end" delay="0">
                  <p:rtn val="all"/>
                </p:endSync>
                <p:childTnLst>
                  <p:par>
                    <p:cTn id="86" fill="hold">
                      <p:stCondLst>
                        <p:cond delay="0"/>
                      </p:stCondLst>
                      <p:childTnLst>
                        <p:par>
                          <p:cTn id="87" fill="hold">
                            <p:stCondLst>
                              <p:cond delay="0"/>
                            </p:stCondLst>
                            <p:childTnLst>
                              <p:par>
                                <p:cTn id="88" presetID="14" presetClass="exit" presetSubtype="10" fill="hold" nodeType="clickEffect">
                                  <p:stCondLst>
                                    <p:cond delay="0"/>
                                  </p:stCondLst>
                                  <p:childTnLst>
                                    <p:animEffect transition="out" filter="randombar(horizontal)">
                                      <p:cBhvr>
                                        <p:cTn id="89" dur="500"/>
                                        <p:tgtEl>
                                          <p:spTgt spid="18"/>
                                        </p:tgtEl>
                                      </p:cBhvr>
                                    </p:animEffect>
                                    <p:set>
                                      <p:cBhvr>
                                        <p:cTn id="90"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91" restart="whenNotActive" fill="hold" evtFilter="cancelBubble" nodeType="interactiveSeq">
                <p:stCondLst>
                  <p:cond evt="onClick" delay="0">
                    <p:tgtEl>
                      <p:spTgt spid="19"/>
                    </p:tgtEl>
                  </p:cond>
                </p:stCondLst>
                <p:endSync evt="end" delay="0">
                  <p:rtn val="all"/>
                </p:endSync>
                <p:childTnLst>
                  <p:par>
                    <p:cTn id="92" fill="hold">
                      <p:stCondLst>
                        <p:cond delay="0"/>
                      </p:stCondLst>
                      <p:childTnLst>
                        <p:par>
                          <p:cTn id="93" fill="hold">
                            <p:stCondLst>
                              <p:cond delay="0"/>
                            </p:stCondLst>
                            <p:childTnLst>
                              <p:par>
                                <p:cTn id="94" presetID="53" presetClass="exit" presetSubtype="32" fill="hold" nodeType="clickEffect">
                                  <p:stCondLst>
                                    <p:cond delay="0"/>
                                  </p:stCondLst>
                                  <p:childTnLst>
                                    <p:anim calcmode="lin" valueType="num">
                                      <p:cBhvr>
                                        <p:cTn id="95" dur="500"/>
                                        <p:tgtEl>
                                          <p:spTgt spid="19"/>
                                        </p:tgtEl>
                                        <p:attrNameLst>
                                          <p:attrName>ppt_w</p:attrName>
                                        </p:attrNameLst>
                                      </p:cBhvr>
                                      <p:tavLst>
                                        <p:tav tm="0">
                                          <p:val>
                                            <p:strVal val="ppt_w"/>
                                          </p:val>
                                        </p:tav>
                                        <p:tav tm="100000">
                                          <p:val>
                                            <p:fltVal val="0"/>
                                          </p:val>
                                        </p:tav>
                                      </p:tavLst>
                                    </p:anim>
                                    <p:anim calcmode="lin" valueType="num">
                                      <p:cBhvr>
                                        <p:cTn id="96" dur="500"/>
                                        <p:tgtEl>
                                          <p:spTgt spid="19"/>
                                        </p:tgtEl>
                                        <p:attrNameLst>
                                          <p:attrName>ppt_h</p:attrName>
                                        </p:attrNameLst>
                                      </p:cBhvr>
                                      <p:tavLst>
                                        <p:tav tm="0">
                                          <p:val>
                                            <p:strVal val="ppt_h"/>
                                          </p:val>
                                        </p:tav>
                                        <p:tav tm="100000">
                                          <p:val>
                                            <p:fltVal val="0"/>
                                          </p:val>
                                        </p:tav>
                                      </p:tavLst>
                                    </p:anim>
                                    <p:animEffect transition="out" filter="fade">
                                      <p:cBhvr>
                                        <p:cTn id="97" dur="500"/>
                                        <p:tgtEl>
                                          <p:spTgt spid="19"/>
                                        </p:tgtEl>
                                      </p:cBhvr>
                                    </p:animEffect>
                                    <p:set>
                                      <p:cBhvr>
                                        <p:cTn id="98"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0CDBA"/>
        </a:solidFill>
        <a:effectLst/>
      </p:bgPr>
    </p:bg>
    <p:spTree>
      <p:nvGrpSpPr>
        <p:cNvPr id="1" name=""/>
        <p:cNvGrpSpPr/>
        <p:nvPr/>
      </p:nvGrpSpPr>
      <p:grpSpPr>
        <a:xfrm>
          <a:off x="0" y="0"/>
          <a:ext cx="0" cy="0"/>
          <a:chOff x="0" y="0"/>
          <a:chExt cx="0" cy="0"/>
        </a:xfrm>
      </p:grpSpPr>
      <p:grpSp>
        <p:nvGrpSpPr>
          <p:cNvPr id="195" name="A">
            <a:extLst>
              <a:ext uri="{FF2B5EF4-FFF2-40B4-BE49-F238E27FC236}">
                <a16:creationId xmlns:a16="http://schemas.microsoft.com/office/drawing/2014/main" id="{6CE35F12-4351-1A54-E37A-8FF340574C21}"/>
              </a:ext>
            </a:extLst>
          </p:cNvPr>
          <p:cNvGrpSpPr/>
          <p:nvPr/>
        </p:nvGrpSpPr>
        <p:grpSpPr>
          <a:xfrm>
            <a:off x="942604" y="2615864"/>
            <a:ext cx="4838065" cy="1598277"/>
            <a:chOff x="737521" y="1781001"/>
            <a:chExt cx="3628549" cy="1198708"/>
          </a:xfrm>
        </p:grpSpPr>
        <p:sp>
          <p:nvSpPr>
            <p:cNvPr id="88" name="Google Shape;1182;p42">
              <a:extLst>
                <a:ext uri="{FF2B5EF4-FFF2-40B4-BE49-F238E27FC236}">
                  <a16:creationId xmlns:a16="http://schemas.microsoft.com/office/drawing/2014/main" id="{CBE373D8-7958-733A-AE26-2FC2433F6ACB}"/>
                </a:ext>
              </a:extLst>
            </p:cNvPr>
            <p:cNvSpPr/>
            <p:nvPr/>
          </p:nvSpPr>
          <p:spPr>
            <a:xfrm>
              <a:off x="737521" y="1781001"/>
              <a:ext cx="3628549"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rgbClr val="CA3659"/>
            </a:solidFill>
            <a:ln w="19050" cap="flat" cmpd="sng">
              <a:solidFill>
                <a:srgbClr val="CA3659"/>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0" name="TextBox 179">
              <a:extLst>
                <a:ext uri="{FF2B5EF4-FFF2-40B4-BE49-F238E27FC236}">
                  <a16:creationId xmlns:a16="http://schemas.microsoft.com/office/drawing/2014/main" id="{FC2074F1-C648-0591-217D-14105F86A1FC}"/>
                </a:ext>
              </a:extLst>
            </p:cNvPr>
            <p:cNvSpPr txBox="1"/>
            <p:nvPr/>
          </p:nvSpPr>
          <p:spPr>
            <a:xfrm>
              <a:off x="1020091" y="2002525"/>
              <a:ext cx="2747972" cy="761747"/>
            </a:xfrm>
            <a:prstGeom prst="rect">
              <a:avLst/>
            </a:prstGeom>
            <a:noFill/>
          </p:spPr>
          <p:txBody>
            <a:bodyPr wrap="square" rtlCol="0">
              <a:spAutoFit/>
            </a:bodyPr>
            <a:lstStyle/>
            <a:p>
              <a:pPr algn="ctr"/>
              <a:r>
                <a:rPr lang="en-US" sz="6000" b="1" dirty="0" smtClean="0">
                  <a:latin typeface="UTM Avo" panose="02040603050506020204" pitchFamily="18" charset="0"/>
                </a:rPr>
                <a:t>15/5</a:t>
              </a:r>
              <a:endParaRPr lang="en-US" sz="6000" b="1" dirty="0">
                <a:latin typeface="UTM Avo" panose="02040603050506020204" pitchFamily="18" charset="0"/>
              </a:endParaRPr>
            </a:p>
          </p:txBody>
        </p:sp>
      </p:grpSp>
      <p:grpSp>
        <p:nvGrpSpPr>
          <p:cNvPr id="182" name="Group 181">
            <a:extLst>
              <a:ext uri="{FF2B5EF4-FFF2-40B4-BE49-F238E27FC236}">
                <a16:creationId xmlns:a16="http://schemas.microsoft.com/office/drawing/2014/main" id="{A494FD56-6031-30C1-EBD3-D8BFA61ED704}"/>
              </a:ext>
            </a:extLst>
          </p:cNvPr>
          <p:cNvGrpSpPr/>
          <p:nvPr/>
        </p:nvGrpSpPr>
        <p:grpSpPr>
          <a:xfrm>
            <a:off x="568413" y="114653"/>
            <a:ext cx="11429706" cy="2071327"/>
            <a:chOff x="335021" y="23792"/>
            <a:chExt cx="8572280" cy="1553496"/>
          </a:xfrm>
        </p:grpSpPr>
        <p:grpSp>
          <p:nvGrpSpPr>
            <p:cNvPr id="176" name="Group 175">
              <a:extLst>
                <a:ext uri="{FF2B5EF4-FFF2-40B4-BE49-F238E27FC236}">
                  <a16:creationId xmlns:a16="http://schemas.microsoft.com/office/drawing/2014/main" id="{469D7A8D-AC90-821C-807E-ACF7EF71BEE4}"/>
                </a:ext>
              </a:extLst>
            </p:cNvPr>
            <p:cNvGrpSpPr/>
            <p:nvPr/>
          </p:nvGrpSpPr>
          <p:grpSpPr>
            <a:xfrm>
              <a:off x="335021" y="23792"/>
              <a:ext cx="8572280" cy="1553496"/>
              <a:chOff x="335021" y="23792"/>
              <a:chExt cx="8572280" cy="1553496"/>
            </a:xfrm>
          </p:grpSpPr>
          <p:sp>
            <p:nvSpPr>
              <p:cNvPr id="85" name="Google Shape;2105;p47">
                <a:extLst>
                  <a:ext uri="{FF2B5EF4-FFF2-40B4-BE49-F238E27FC236}">
                    <a16:creationId xmlns:a16="http://schemas.microsoft.com/office/drawing/2014/main" id="{DA3FBF7E-E84E-7E93-863D-5C618E6F7EFA}"/>
                  </a:ext>
                </a:extLst>
              </p:cNvPr>
              <p:cNvSpPr/>
              <p:nvPr/>
            </p:nvSpPr>
            <p:spPr>
              <a:xfrm>
                <a:off x="335021" y="23792"/>
                <a:ext cx="8572280" cy="1553496"/>
              </a:xfrm>
              <a:custGeom>
                <a:avLst/>
                <a:gdLst/>
                <a:ahLst/>
                <a:cxnLst/>
                <a:rect l="l" t="t" r="r" b="b"/>
                <a:pathLst>
                  <a:path w="54430" h="54969" extrusionOk="0">
                    <a:moveTo>
                      <a:pt x="16727" y="519"/>
                    </a:moveTo>
                    <a:lnTo>
                      <a:pt x="18344" y="540"/>
                    </a:lnTo>
                    <a:lnTo>
                      <a:pt x="17452" y="560"/>
                    </a:lnTo>
                    <a:lnTo>
                      <a:pt x="15856" y="560"/>
                    </a:lnTo>
                    <a:lnTo>
                      <a:pt x="16727" y="519"/>
                    </a:lnTo>
                    <a:close/>
                    <a:moveTo>
                      <a:pt x="1430" y="12810"/>
                    </a:moveTo>
                    <a:lnTo>
                      <a:pt x="1430" y="13432"/>
                    </a:lnTo>
                    <a:lnTo>
                      <a:pt x="1389" y="13225"/>
                    </a:lnTo>
                    <a:lnTo>
                      <a:pt x="1389" y="13142"/>
                    </a:lnTo>
                    <a:lnTo>
                      <a:pt x="1389" y="13038"/>
                    </a:lnTo>
                    <a:lnTo>
                      <a:pt x="1430" y="12810"/>
                    </a:lnTo>
                    <a:close/>
                    <a:moveTo>
                      <a:pt x="1430" y="13556"/>
                    </a:moveTo>
                    <a:lnTo>
                      <a:pt x="1410" y="13971"/>
                    </a:lnTo>
                    <a:lnTo>
                      <a:pt x="1410" y="13888"/>
                    </a:lnTo>
                    <a:lnTo>
                      <a:pt x="1430" y="13556"/>
                    </a:lnTo>
                    <a:close/>
                    <a:moveTo>
                      <a:pt x="30966" y="1"/>
                    </a:moveTo>
                    <a:lnTo>
                      <a:pt x="30303" y="21"/>
                    </a:lnTo>
                    <a:lnTo>
                      <a:pt x="29640" y="63"/>
                    </a:lnTo>
                    <a:lnTo>
                      <a:pt x="29246" y="84"/>
                    </a:lnTo>
                    <a:lnTo>
                      <a:pt x="28355" y="42"/>
                    </a:lnTo>
                    <a:lnTo>
                      <a:pt x="27816" y="21"/>
                    </a:lnTo>
                    <a:lnTo>
                      <a:pt x="26634" y="21"/>
                    </a:lnTo>
                    <a:lnTo>
                      <a:pt x="26013" y="63"/>
                    </a:lnTo>
                    <a:lnTo>
                      <a:pt x="25577" y="104"/>
                    </a:lnTo>
                    <a:lnTo>
                      <a:pt x="25163" y="146"/>
                    </a:lnTo>
                    <a:lnTo>
                      <a:pt x="24976" y="187"/>
                    </a:lnTo>
                    <a:lnTo>
                      <a:pt x="24396" y="229"/>
                    </a:lnTo>
                    <a:lnTo>
                      <a:pt x="23940" y="249"/>
                    </a:lnTo>
                    <a:lnTo>
                      <a:pt x="23214" y="270"/>
                    </a:lnTo>
                    <a:lnTo>
                      <a:pt x="22344" y="249"/>
                    </a:lnTo>
                    <a:lnTo>
                      <a:pt x="21618" y="249"/>
                    </a:lnTo>
                    <a:lnTo>
                      <a:pt x="20872" y="270"/>
                    </a:lnTo>
                    <a:lnTo>
                      <a:pt x="20748" y="229"/>
                    </a:lnTo>
                    <a:lnTo>
                      <a:pt x="20582" y="208"/>
                    </a:lnTo>
                    <a:lnTo>
                      <a:pt x="19421" y="167"/>
                    </a:lnTo>
                    <a:lnTo>
                      <a:pt x="18530" y="146"/>
                    </a:lnTo>
                    <a:lnTo>
                      <a:pt x="18136" y="125"/>
                    </a:lnTo>
                    <a:lnTo>
                      <a:pt x="17722" y="125"/>
                    </a:lnTo>
                    <a:lnTo>
                      <a:pt x="16830" y="167"/>
                    </a:lnTo>
                    <a:lnTo>
                      <a:pt x="14530" y="167"/>
                    </a:lnTo>
                    <a:lnTo>
                      <a:pt x="13929" y="146"/>
                    </a:lnTo>
                    <a:lnTo>
                      <a:pt x="13328" y="167"/>
                    </a:lnTo>
                    <a:lnTo>
                      <a:pt x="11980" y="208"/>
                    </a:lnTo>
                    <a:lnTo>
                      <a:pt x="10239" y="249"/>
                    </a:lnTo>
                    <a:lnTo>
                      <a:pt x="8519" y="249"/>
                    </a:lnTo>
                    <a:lnTo>
                      <a:pt x="7752" y="270"/>
                    </a:lnTo>
                    <a:lnTo>
                      <a:pt x="6964" y="291"/>
                    </a:lnTo>
                    <a:lnTo>
                      <a:pt x="5824" y="291"/>
                    </a:lnTo>
                    <a:lnTo>
                      <a:pt x="4664" y="270"/>
                    </a:lnTo>
                    <a:lnTo>
                      <a:pt x="4021" y="291"/>
                    </a:lnTo>
                    <a:lnTo>
                      <a:pt x="3379" y="332"/>
                    </a:lnTo>
                    <a:lnTo>
                      <a:pt x="2322" y="312"/>
                    </a:lnTo>
                    <a:lnTo>
                      <a:pt x="2177" y="332"/>
                    </a:lnTo>
                    <a:lnTo>
                      <a:pt x="2135" y="332"/>
                    </a:lnTo>
                    <a:lnTo>
                      <a:pt x="2114" y="374"/>
                    </a:lnTo>
                    <a:lnTo>
                      <a:pt x="2135" y="395"/>
                    </a:lnTo>
                    <a:lnTo>
                      <a:pt x="2156" y="395"/>
                    </a:lnTo>
                    <a:lnTo>
                      <a:pt x="2322" y="415"/>
                    </a:lnTo>
                    <a:lnTo>
                      <a:pt x="2715" y="415"/>
                    </a:lnTo>
                    <a:lnTo>
                      <a:pt x="3586" y="436"/>
                    </a:lnTo>
                    <a:lnTo>
                      <a:pt x="4456" y="436"/>
                    </a:lnTo>
                    <a:lnTo>
                      <a:pt x="6115" y="457"/>
                    </a:lnTo>
                    <a:lnTo>
                      <a:pt x="6695" y="477"/>
                    </a:lnTo>
                    <a:lnTo>
                      <a:pt x="7255" y="498"/>
                    </a:lnTo>
                    <a:lnTo>
                      <a:pt x="7690" y="498"/>
                    </a:lnTo>
                    <a:lnTo>
                      <a:pt x="7172" y="519"/>
                    </a:lnTo>
                    <a:lnTo>
                      <a:pt x="6156" y="540"/>
                    </a:lnTo>
                    <a:lnTo>
                      <a:pt x="2881" y="540"/>
                    </a:lnTo>
                    <a:lnTo>
                      <a:pt x="2591" y="581"/>
                    </a:lnTo>
                    <a:lnTo>
                      <a:pt x="2322" y="643"/>
                    </a:lnTo>
                    <a:lnTo>
                      <a:pt x="2094" y="705"/>
                    </a:lnTo>
                    <a:lnTo>
                      <a:pt x="1907" y="788"/>
                    </a:lnTo>
                    <a:lnTo>
                      <a:pt x="1721" y="892"/>
                    </a:lnTo>
                    <a:lnTo>
                      <a:pt x="1575" y="1016"/>
                    </a:lnTo>
                    <a:lnTo>
                      <a:pt x="1451" y="1141"/>
                    </a:lnTo>
                    <a:lnTo>
                      <a:pt x="1347" y="1265"/>
                    </a:lnTo>
                    <a:lnTo>
                      <a:pt x="1265" y="1410"/>
                    </a:lnTo>
                    <a:lnTo>
                      <a:pt x="1202" y="1555"/>
                    </a:lnTo>
                    <a:lnTo>
                      <a:pt x="1140" y="1680"/>
                    </a:lnTo>
                    <a:lnTo>
                      <a:pt x="1099" y="1825"/>
                    </a:lnTo>
                    <a:lnTo>
                      <a:pt x="1078" y="1970"/>
                    </a:lnTo>
                    <a:lnTo>
                      <a:pt x="1057" y="2219"/>
                    </a:lnTo>
                    <a:lnTo>
                      <a:pt x="1057" y="2571"/>
                    </a:lnTo>
                    <a:lnTo>
                      <a:pt x="1037" y="2923"/>
                    </a:lnTo>
                    <a:lnTo>
                      <a:pt x="995" y="3607"/>
                    </a:lnTo>
                    <a:lnTo>
                      <a:pt x="912" y="4084"/>
                    </a:lnTo>
                    <a:lnTo>
                      <a:pt x="891" y="4312"/>
                    </a:lnTo>
                    <a:lnTo>
                      <a:pt x="871" y="4540"/>
                    </a:lnTo>
                    <a:lnTo>
                      <a:pt x="829" y="5535"/>
                    </a:lnTo>
                    <a:lnTo>
                      <a:pt x="809" y="6447"/>
                    </a:lnTo>
                    <a:lnTo>
                      <a:pt x="809" y="6530"/>
                    </a:lnTo>
                    <a:lnTo>
                      <a:pt x="809" y="6550"/>
                    </a:lnTo>
                    <a:lnTo>
                      <a:pt x="829" y="6758"/>
                    </a:lnTo>
                    <a:lnTo>
                      <a:pt x="850" y="6944"/>
                    </a:lnTo>
                    <a:lnTo>
                      <a:pt x="891" y="7089"/>
                    </a:lnTo>
                    <a:lnTo>
                      <a:pt x="912" y="7317"/>
                    </a:lnTo>
                    <a:lnTo>
                      <a:pt x="912" y="7483"/>
                    </a:lnTo>
                    <a:lnTo>
                      <a:pt x="891" y="7670"/>
                    </a:lnTo>
                    <a:lnTo>
                      <a:pt x="829" y="8043"/>
                    </a:lnTo>
                    <a:lnTo>
                      <a:pt x="809" y="8229"/>
                    </a:lnTo>
                    <a:lnTo>
                      <a:pt x="809" y="8416"/>
                    </a:lnTo>
                    <a:lnTo>
                      <a:pt x="850" y="9100"/>
                    </a:lnTo>
                    <a:lnTo>
                      <a:pt x="850" y="9307"/>
                    </a:lnTo>
                    <a:lnTo>
                      <a:pt x="726" y="9929"/>
                    </a:lnTo>
                    <a:lnTo>
                      <a:pt x="581" y="10841"/>
                    </a:lnTo>
                    <a:lnTo>
                      <a:pt x="518" y="11152"/>
                    </a:lnTo>
                    <a:lnTo>
                      <a:pt x="456" y="11483"/>
                    </a:lnTo>
                    <a:lnTo>
                      <a:pt x="456" y="11649"/>
                    </a:lnTo>
                    <a:lnTo>
                      <a:pt x="456" y="11815"/>
                    </a:lnTo>
                    <a:lnTo>
                      <a:pt x="477" y="11981"/>
                    </a:lnTo>
                    <a:lnTo>
                      <a:pt x="518" y="12147"/>
                    </a:lnTo>
                    <a:lnTo>
                      <a:pt x="581" y="12375"/>
                    </a:lnTo>
                    <a:lnTo>
                      <a:pt x="601" y="12582"/>
                    </a:lnTo>
                    <a:lnTo>
                      <a:pt x="581" y="12706"/>
                    </a:lnTo>
                    <a:lnTo>
                      <a:pt x="560" y="12851"/>
                    </a:lnTo>
                    <a:lnTo>
                      <a:pt x="581" y="12997"/>
                    </a:lnTo>
                    <a:lnTo>
                      <a:pt x="601" y="13162"/>
                    </a:lnTo>
                    <a:lnTo>
                      <a:pt x="601" y="13328"/>
                    </a:lnTo>
                    <a:lnTo>
                      <a:pt x="601" y="13411"/>
                    </a:lnTo>
                    <a:lnTo>
                      <a:pt x="560" y="13494"/>
                    </a:lnTo>
                    <a:lnTo>
                      <a:pt x="498" y="13639"/>
                    </a:lnTo>
                    <a:lnTo>
                      <a:pt x="456" y="13805"/>
                    </a:lnTo>
                    <a:lnTo>
                      <a:pt x="456" y="14095"/>
                    </a:lnTo>
                    <a:lnTo>
                      <a:pt x="477" y="14385"/>
                    </a:lnTo>
                    <a:lnTo>
                      <a:pt x="435" y="14758"/>
                    </a:lnTo>
                    <a:lnTo>
                      <a:pt x="353" y="15152"/>
                    </a:lnTo>
                    <a:lnTo>
                      <a:pt x="311" y="15442"/>
                    </a:lnTo>
                    <a:lnTo>
                      <a:pt x="290" y="15774"/>
                    </a:lnTo>
                    <a:lnTo>
                      <a:pt x="228" y="16541"/>
                    </a:lnTo>
                    <a:lnTo>
                      <a:pt x="125" y="17018"/>
                    </a:lnTo>
                    <a:lnTo>
                      <a:pt x="42" y="17349"/>
                    </a:lnTo>
                    <a:lnTo>
                      <a:pt x="21" y="17660"/>
                    </a:lnTo>
                    <a:lnTo>
                      <a:pt x="0" y="18158"/>
                    </a:lnTo>
                    <a:lnTo>
                      <a:pt x="0" y="18655"/>
                    </a:lnTo>
                    <a:lnTo>
                      <a:pt x="21" y="19194"/>
                    </a:lnTo>
                    <a:lnTo>
                      <a:pt x="62" y="19463"/>
                    </a:lnTo>
                    <a:lnTo>
                      <a:pt x="104" y="19733"/>
                    </a:lnTo>
                    <a:lnTo>
                      <a:pt x="166" y="20044"/>
                    </a:lnTo>
                    <a:lnTo>
                      <a:pt x="104" y="20417"/>
                    </a:lnTo>
                    <a:lnTo>
                      <a:pt x="62" y="20769"/>
                    </a:lnTo>
                    <a:lnTo>
                      <a:pt x="21" y="21204"/>
                    </a:lnTo>
                    <a:lnTo>
                      <a:pt x="21" y="21660"/>
                    </a:lnTo>
                    <a:lnTo>
                      <a:pt x="21" y="21909"/>
                    </a:lnTo>
                    <a:lnTo>
                      <a:pt x="42" y="22158"/>
                    </a:lnTo>
                    <a:lnTo>
                      <a:pt x="125" y="22676"/>
                    </a:lnTo>
                    <a:lnTo>
                      <a:pt x="166" y="22863"/>
                    </a:lnTo>
                    <a:lnTo>
                      <a:pt x="207" y="23028"/>
                    </a:lnTo>
                    <a:lnTo>
                      <a:pt x="332" y="23360"/>
                    </a:lnTo>
                    <a:lnTo>
                      <a:pt x="415" y="23505"/>
                    </a:lnTo>
                    <a:lnTo>
                      <a:pt x="498" y="23982"/>
                    </a:lnTo>
                    <a:lnTo>
                      <a:pt x="539" y="24355"/>
                    </a:lnTo>
                    <a:lnTo>
                      <a:pt x="581" y="24935"/>
                    </a:lnTo>
                    <a:lnTo>
                      <a:pt x="581" y="25288"/>
                    </a:lnTo>
                    <a:lnTo>
                      <a:pt x="560" y="25640"/>
                    </a:lnTo>
                    <a:lnTo>
                      <a:pt x="560" y="25951"/>
                    </a:lnTo>
                    <a:lnTo>
                      <a:pt x="560" y="26241"/>
                    </a:lnTo>
                    <a:lnTo>
                      <a:pt x="601" y="26842"/>
                    </a:lnTo>
                    <a:lnTo>
                      <a:pt x="518" y="26946"/>
                    </a:lnTo>
                    <a:lnTo>
                      <a:pt x="498" y="27008"/>
                    </a:lnTo>
                    <a:lnTo>
                      <a:pt x="477" y="27070"/>
                    </a:lnTo>
                    <a:lnTo>
                      <a:pt x="415" y="27547"/>
                    </a:lnTo>
                    <a:lnTo>
                      <a:pt x="373" y="28003"/>
                    </a:lnTo>
                    <a:lnTo>
                      <a:pt x="311" y="28728"/>
                    </a:lnTo>
                    <a:lnTo>
                      <a:pt x="290" y="29060"/>
                    </a:lnTo>
                    <a:lnTo>
                      <a:pt x="270" y="29412"/>
                    </a:lnTo>
                    <a:lnTo>
                      <a:pt x="311" y="29765"/>
                    </a:lnTo>
                    <a:lnTo>
                      <a:pt x="353" y="30117"/>
                    </a:lnTo>
                    <a:lnTo>
                      <a:pt x="373" y="30200"/>
                    </a:lnTo>
                    <a:lnTo>
                      <a:pt x="373" y="30262"/>
                    </a:lnTo>
                    <a:lnTo>
                      <a:pt x="373" y="30946"/>
                    </a:lnTo>
                    <a:lnTo>
                      <a:pt x="373" y="31464"/>
                    </a:lnTo>
                    <a:lnTo>
                      <a:pt x="332" y="31982"/>
                    </a:lnTo>
                    <a:lnTo>
                      <a:pt x="332" y="32459"/>
                    </a:lnTo>
                    <a:lnTo>
                      <a:pt x="353" y="32957"/>
                    </a:lnTo>
                    <a:lnTo>
                      <a:pt x="456" y="34055"/>
                    </a:lnTo>
                    <a:lnTo>
                      <a:pt x="518" y="34760"/>
                    </a:lnTo>
                    <a:lnTo>
                      <a:pt x="539" y="35465"/>
                    </a:lnTo>
                    <a:lnTo>
                      <a:pt x="539" y="36024"/>
                    </a:lnTo>
                    <a:lnTo>
                      <a:pt x="539" y="36356"/>
                    </a:lnTo>
                    <a:lnTo>
                      <a:pt x="539" y="36688"/>
                    </a:lnTo>
                    <a:lnTo>
                      <a:pt x="539" y="36853"/>
                    </a:lnTo>
                    <a:lnTo>
                      <a:pt x="560" y="37144"/>
                    </a:lnTo>
                    <a:lnTo>
                      <a:pt x="581" y="37475"/>
                    </a:lnTo>
                    <a:lnTo>
                      <a:pt x="622" y="37828"/>
                    </a:lnTo>
                    <a:lnTo>
                      <a:pt x="643" y="38118"/>
                    </a:lnTo>
                    <a:lnTo>
                      <a:pt x="643" y="38594"/>
                    </a:lnTo>
                    <a:lnTo>
                      <a:pt x="622" y="39050"/>
                    </a:lnTo>
                    <a:lnTo>
                      <a:pt x="601" y="39486"/>
                    </a:lnTo>
                    <a:lnTo>
                      <a:pt x="601" y="39983"/>
                    </a:lnTo>
                    <a:lnTo>
                      <a:pt x="622" y="40232"/>
                    </a:lnTo>
                    <a:lnTo>
                      <a:pt x="663" y="40501"/>
                    </a:lnTo>
                    <a:lnTo>
                      <a:pt x="705" y="40771"/>
                    </a:lnTo>
                    <a:lnTo>
                      <a:pt x="726" y="41019"/>
                    </a:lnTo>
                    <a:lnTo>
                      <a:pt x="726" y="41517"/>
                    </a:lnTo>
                    <a:lnTo>
                      <a:pt x="705" y="41890"/>
                    </a:lnTo>
                    <a:lnTo>
                      <a:pt x="705" y="41952"/>
                    </a:lnTo>
                    <a:lnTo>
                      <a:pt x="726" y="41994"/>
                    </a:lnTo>
                    <a:lnTo>
                      <a:pt x="767" y="42035"/>
                    </a:lnTo>
                    <a:lnTo>
                      <a:pt x="850" y="42035"/>
                    </a:lnTo>
                    <a:lnTo>
                      <a:pt x="891" y="42014"/>
                    </a:lnTo>
                    <a:lnTo>
                      <a:pt x="912" y="41952"/>
                    </a:lnTo>
                    <a:lnTo>
                      <a:pt x="912" y="41890"/>
                    </a:lnTo>
                    <a:lnTo>
                      <a:pt x="912" y="41558"/>
                    </a:lnTo>
                    <a:lnTo>
                      <a:pt x="954" y="41206"/>
                    </a:lnTo>
                    <a:lnTo>
                      <a:pt x="974" y="40854"/>
                    </a:lnTo>
                    <a:lnTo>
                      <a:pt x="995" y="40667"/>
                    </a:lnTo>
                    <a:lnTo>
                      <a:pt x="995" y="40501"/>
                    </a:lnTo>
                    <a:lnTo>
                      <a:pt x="974" y="40149"/>
                    </a:lnTo>
                    <a:lnTo>
                      <a:pt x="974" y="39465"/>
                    </a:lnTo>
                    <a:lnTo>
                      <a:pt x="995" y="38802"/>
                    </a:lnTo>
                    <a:lnTo>
                      <a:pt x="1078" y="38346"/>
                    </a:lnTo>
                    <a:lnTo>
                      <a:pt x="1099" y="38097"/>
                    </a:lnTo>
                    <a:lnTo>
                      <a:pt x="1119" y="37869"/>
                    </a:lnTo>
                    <a:lnTo>
                      <a:pt x="1140" y="36874"/>
                    </a:lnTo>
                    <a:lnTo>
                      <a:pt x="1182" y="35299"/>
                    </a:lnTo>
                    <a:lnTo>
                      <a:pt x="1182" y="35237"/>
                    </a:lnTo>
                    <a:lnTo>
                      <a:pt x="1306" y="34656"/>
                    </a:lnTo>
                    <a:lnTo>
                      <a:pt x="1347" y="34490"/>
                    </a:lnTo>
                    <a:lnTo>
                      <a:pt x="1347" y="34304"/>
                    </a:lnTo>
                    <a:lnTo>
                      <a:pt x="1368" y="33952"/>
                    </a:lnTo>
                    <a:lnTo>
                      <a:pt x="1347" y="33309"/>
                    </a:lnTo>
                    <a:lnTo>
                      <a:pt x="1327" y="32666"/>
                    </a:lnTo>
                    <a:lnTo>
                      <a:pt x="1285" y="31423"/>
                    </a:lnTo>
                    <a:lnTo>
                      <a:pt x="1244" y="30822"/>
                    </a:lnTo>
                    <a:lnTo>
                      <a:pt x="1182" y="30200"/>
                    </a:lnTo>
                    <a:lnTo>
                      <a:pt x="1182" y="29371"/>
                    </a:lnTo>
                    <a:lnTo>
                      <a:pt x="1223" y="28542"/>
                    </a:lnTo>
                    <a:lnTo>
                      <a:pt x="1223" y="28480"/>
                    </a:lnTo>
                    <a:lnTo>
                      <a:pt x="1285" y="29081"/>
                    </a:lnTo>
                    <a:lnTo>
                      <a:pt x="1347" y="29640"/>
                    </a:lnTo>
                    <a:lnTo>
                      <a:pt x="1451" y="30179"/>
                    </a:lnTo>
                    <a:lnTo>
                      <a:pt x="1513" y="30428"/>
                    </a:lnTo>
                    <a:lnTo>
                      <a:pt x="1596" y="30677"/>
                    </a:lnTo>
                    <a:lnTo>
                      <a:pt x="1555" y="31195"/>
                    </a:lnTo>
                    <a:lnTo>
                      <a:pt x="1534" y="31775"/>
                    </a:lnTo>
                    <a:lnTo>
                      <a:pt x="1534" y="32356"/>
                    </a:lnTo>
                    <a:lnTo>
                      <a:pt x="1575" y="32915"/>
                    </a:lnTo>
                    <a:lnTo>
                      <a:pt x="1555" y="33350"/>
                    </a:lnTo>
                    <a:lnTo>
                      <a:pt x="1555" y="33703"/>
                    </a:lnTo>
                    <a:lnTo>
                      <a:pt x="1575" y="33972"/>
                    </a:lnTo>
                    <a:lnTo>
                      <a:pt x="1596" y="34221"/>
                    </a:lnTo>
                    <a:lnTo>
                      <a:pt x="1638" y="34408"/>
                    </a:lnTo>
                    <a:lnTo>
                      <a:pt x="1679" y="34594"/>
                    </a:lnTo>
                    <a:lnTo>
                      <a:pt x="1783" y="34988"/>
                    </a:lnTo>
                    <a:lnTo>
                      <a:pt x="1783" y="35071"/>
                    </a:lnTo>
                    <a:lnTo>
                      <a:pt x="1721" y="35195"/>
                    </a:lnTo>
                    <a:lnTo>
                      <a:pt x="1679" y="35361"/>
                    </a:lnTo>
                    <a:lnTo>
                      <a:pt x="1658" y="35548"/>
                    </a:lnTo>
                    <a:lnTo>
                      <a:pt x="1638" y="35755"/>
                    </a:lnTo>
                    <a:lnTo>
                      <a:pt x="1596" y="36211"/>
                    </a:lnTo>
                    <a:lnTo>
                      <a:pt x="1617" y="36667"/>
                    </a:lnTo>
                    <a:lnTo>
                      <a:pt x="1596" y="37144"/>
                    </a:lnTo>
                    <a:lnTo>
                      <a:pt x="1575" y="37600"/>
                    </a:lnTo>
                    <a:lnTo>
                      <a:pt x="1596" y="38056"/>
                    </a:lnTo>
                    <a:lnTo>
                      <a:pt x="1638" y="38511"/>
                    </a:lnTo>
                    <a:lnTo>
                      <a:pt x="1638" y="38885"/>
                    </a:lnTo>
                    <a:lnTo>
                      <a:pt x="1638" y="39216"/>
                    </a:lnTo>
                    <a:lnTo>
                      <a:pt x="1596" y="39817"/>
                    </a:lnTo>
                    <a:lnTo>
                      <a:pt x="1596" y="40107"/>
                    </a:lnTo>
                    <a:lnTo>
                      <a:pt x="1617" y="40356"/>
                    </a:lnTo>
                    <a:lnTo>
                      <a:pt x="1638" y="40605"/>
                    </a:lnTo>
                    <a:lnTo>
                      <a:pt x="1679" y="40833"/>
                    </a:lnTo>
                    <a:lnTo>
                      <a:pt x="1783" y="41310"/>
                    </a:lnTo>
                    <a:lnTo>
                      <a:pt x="1783" y="41869"/>
                    </a:lnTo>
                    <a:lnTo>
                      <a:pt x="1741" y="42512"/>
                    </a:lnTo>
                    <a:lnTo>
                      <a:pt x="1721" y="43113"/>
                    </a:lnTo>
                    <a:lnTo>
                      <a:pt x="1721" y="43631"/>
                    </a:lnTo>
                    <a:lnTo>
                      <a:pt x="1700" y="44087"/>
                    </a:lnTo>
                    <a:lnTo>
                      <a:pt x="1575" y="44419"/>
                    </a:lnTo>
                    <a:lnTo>
                      <a:pt x="1534" y="44585"/>
                    </a:lnTo>
                    <a:lnTo>
                      <a:pt x="1493" y="44750"/>
                    </a:lnTo>
                    <a:lnTo>
                      <a:pt x="1430" y="45269"/>
                    </a:lnTo>
                    <a:lnTo>
                      <a:pt x="1368" y="46077"/>
                    </a:lnTo>
                    <a:lnTo>
                      <a:pt x="1347" y="46678"/>
                    </a:lnTo>
                    <a:lnTo>
                      <a:pt x="1368" y="47403"/>
                    </a:lnTo>
                    <a:lnTo>
                      <a:pt x="1410" y="48108"/>
                    </a:lnTo>
                    <a:lnTo>
                      <a:pt x="1430" y="48419"/>
                    </a:lnTo>
                    <a:lnTo>
                      <a:pt x="1493" y="48668"/>
                    </a:lnTo>
                    <a:lnTo>
                      <a:pt x="1430" y="49476"/>
                    </a:lnTo>
                    <a:lnTo>
                      <a:pt x="1410" y="50430"/>
                    </a:lnTo>
                    <a:lnTo>
                      <a:pt x="1410" y="51570"/>
                    </a:lnTo>
                    <a:lnTo>
                      <a:pt x="1430" y="52627"/>
                    </a:lnTo>
                    <a:lnTo>
                      <a:pt x="1451" y="53103"/>
                    </a:lnTo>
                    <a:lnTo>
                      <a:pt x="1493" y="53559"/>
                    </a:lnTo>
                    <a:lnTo>
                      <a:pt x="1534" y="53808"/>
                    </a:lnTo>
                    <a:lnTo>
                      <a:pt x="1575" y="54015"/>
                    </a:lnTo>
                    <a:lnTo>
                      <a:pt x="1638" y="54181"/>
                    </a:lnTo>
                    <a:lnTo>
                      <a:pt x="1700" y="54326"/>
                    </a:lnTo>
                    <a:lnTo>
                      <a:pt x="1783" y="54451"/>
                    </a:lnTo>
                    <a:lnTo>
                      <a:pt x="1845" y="54533"/>
                    </a:lnTo>
                    <a:lnTo>
                      <a:pt x="1928" y="54616"/>
                    </a:lnTo>
                    <a:lnTo>
                      <a:pt x="2031" y="54658"/>
                    </a:lnTo>
                    <a:lnTo>
                      <a:pt x="2135" y="54699"/>
                    </a:lnTo>
                    <a:lnTo>
                      <a:pt x="2239" y="54699"/>
                    </a:lnTo>
                    <a:lnTo>
                      <a:pt x="2446" y="54720"/>
                    </a:lnTo>
                    <a:lnTo>
                      <a:pt x="2943" y="54679"/>
                    </a:lnTo>
                    <a:lnTo>
                      <a:pt x="3959" y="54679"/>
                    </a:lnTo>
                    <a:lnTo>
                      <a:pt x="5679" y="54658"/>
                    </a:lnTo>
                    <a:lnTo>
                      <a:pt x="7358" y="54658"/>
                    </a:lnTo>
                    <a:lnTo>
                      <a:pt x="9389" y="54637"/>
                    </a:lnTo>
                    <a:lnTo>
                      <a:pt x="12063" y="54679"/>
                    </a:lnTo>
                    <a:lnTo>
                      <a:pt x="13431" y="54699"/>
                    </a:lnTo>
                    <a:lnTo>
                      <a:pt x="16478" y="54699"/>
                    </a:lnTo>
                    <a:lnTo>
                      <a:pt x="19028" y="54720"/>
                    </a:lnTo>
                    <a:lnTo>
                      <a:pt x="20333" y="54741"/>
                    </a:lnTo>
                    <a:lnTo>
                      <a:pt x="21722" y="54761"/>
                    </a:lnTo>
                    <a:lnTo>
                      <a:pt x="23131" y="54741"/>
                    </a:lnTo>
                    <a:lnTo>
                      <a:pt x="27194" y="54741"/>
                    </a:lnTo>
                    <a:lnTo>
                      <a:pt x="29453" y="54761"/>
                    </a:lnTo>
                    <a:lnTo>
                      <a:pt x="32023" y="54782"/>
                    </a:lnTo>
                    <a:lnTo>
                      <a:pt x="35008" y="54803"/>
                    </a:lnTo>
                    <a:lnTo>
                      <a:pt x="36335" y="54803"/>
                    </a:lnTo>
                    <a:lnTo>
                      <a:pt x="37247" y="54782"/>
                    </a:lnTo>
                    <a:lnTo>
                      <a:pt x="38076" y="54761"/>
                    </a:lnTo>
                    <a:lnTo>
                      <a:pt x="39216" y="54741"/>
                    </a:lnTo>
                    <a:lnTo>
                      <a:pt x="41910" y="54782"/>
                    </a:lnTo>
                    <a:lnTo>
                      <a:pt x="43796" y="54782"/>
                    </a:lnTo>
                    <a:lnTo>
                      <a:pt x="46532" y="54761"/>
                    </a:lnTo>
                    <a:lnTo>
                      <a:pt x="46947" y="54761"/>
                    </a:lnTo>
                    <a:lnTo>
                      <a:pt x="47320" y="54720"/>
                    </a:lnTo>
                    <a:lnTo>
                      <a:pt x="48045" y="54637"/>
                    </a:lnTo>
                    <a:lnTo>
                      <a:pt x="48398" y="54616"/>
                    </a:lnTo>
                    <a:lnTo>
                      <a:pt x="48771" y="54616"/>
                    </a:lnTo>
                    <a:lnTo>
                      <a:pt x="49185" y="54679"/>
                    </a:lnTo>
                    <a:lnTo>
                      <a:pt x="49413" y="54720"/>
                    </a:lnTo>
                    <a:lnTo>
                      <a:pt x="49662" y="54782"/>
                    </a:lnTo>
                    <a:lnTo>
                      <a:pt x="49911" y="54865"/>
                    </a:lnTo>
                    <a:lnTo>
                      <a:pt x="50201" y="54907"/>
                    </a:lnTo>
                    <a:lnTo>
                      <a:pt x="50491" y="54948"/>
                    </a:lnTo>
                    <a:lnTo>
                      <a:pt x="50781" y="54969"/>
                    </a:lnTo>
                    <a:lnTo>
                      <a:pt x="51092" y="54969"/>
                    </a:lnTo>
                    <a:lnTo>
                      <a:pt x="51403" y="54948"/>
                    </a:lnTo>
                    <a:lnTo>
                      <a:pt x="51714" y="54886"/>
                    </a:lnTo>
                    <a:lnTo>
                      <a:pt x="52004" y="54824"/>
                    </a:lnTo>
                    <a:lnTo>
                      <a:pt x="52274" y="54720"/>
                    </a:lnTo>
                    <a:lnTo>
                      <a:pt x="52543" y="54575"/>
                    </a:lnTo>
                    <a:lnTo>
                      <a:pt x="52771" y="54409"/>
                    </a:lnTo>
                    <a:lnTo>
                      <a:pt x="52978" y="54202"/>
                    </a:lnTo>
                    <a:lnTo>
                      <a:pt x="53061" y="54098"/>
                    </a:lnTo>
                    <a:lnTo>
                      <a:pt x="53144" y="53974"/>
                    </a:lnTo>
                    <a:lnTo>
                      <a:pt x="53206" y="53849"/>
                    </a:lnTo>
                    <a:lnTo>
                      <a:pt x="53268" y="53704"/>
                    </a:lnTo>
                    <a:lnTo>
                      <a:pt x="53310" y="53539"/>
                    </a:lnTo>
                    <a:lnTo>
                      <a:pt x="53331" y="53373"/>
                    </a:lnTo>
                    <a:lnTo>
                      <a:pt x="53351" y="53207"/>
                    </a:lnTo>
                    <a:lnTo>
                      <a:pt x="53372" y="53020"/>
                    </a:lnTo>
                    <a:lnTo>
                      <a:pt x="53351" y="52647"/>
                    </a:lnTo>
                    <a:lnTo>
                      <a:pt x="53393" y="52336"/>
                    </a:lnTo>
                    <a:lnTo>
                      <a:pt x="53414" y="52171"/>
                    </a:lnTo>
                    <a:lnTo>
                      <a:pt x="53393" y="52005"/>
                    </a:lnTo>
                    <a:lnTo>
                      <a:pt x="53372" y="51839"/>
                    </a:lnTo>
                    <a:lnTo>
                      <a:pt x="53372" y="51673"/>
                    </a:lnTo>
                    <a:lnTo>
                      <a:pt x="53372" y="51362"/>
                    </a:lnTo>
                    <a:lnTo>
                      <a:pt x="53393" y="51051"/>
                    </a:lnTo>
                    <a:lnTo>
                      <a:pt x="53393" y="50886"/>
                    </a:lnTo>
                    <a:lnTo>
                      <a:pt x="53434" y="50284"/>
                    </a:lnTo>
                    <a:lnTo>
                      <a:pt x="53517" y="49808"/>
                    </a:lnTo>
                    <a:lnTo>
                      <a:pt x="53538" y="49580"/>
                    </a:lnTo>
                    <a:lnTo>
                      <a:pt x="53559" y="49352"/>
                    </a:lnTo>
                    <a:lnTo>
                      <a:pt x="53600" y="48357"/>
                    </a:lnTo>
                    <a:lnTo>
                      <a:pt x="53621" y="47445"/>
                    </a:lnTo>
                    <a:lnTo>
                      <a:pt x="53621" y="47362"/>
                    </a:lnTo>
                    <a:lnTo>
                      <a:pt x="53621" y="47341"/>
                    </a:lnTo>
                    <a:lnTo>
                      <a:pt x="53600" y="47134"/>
                    </a:lnTo>
                    <a:lnTo>
                      <a:pt x="53579" y="46927"/>
                    </a:lnTo>
                    <a:lnTo>
                      <a:pt x="53538" y="46802"/>
                    </a:lnTo>
                    <a:lnTo>
                      <a:pt x="53517" y="46574"/>
                    </a:lnTo>
                    <a:lnTo>
                      <a:pt x="53517" y="46408"/>
                    </a:lnTo>
                    <a:lnTo>
                      <a:pt x="53538" y="46222"/>
                    </a:lnTo>
                    <a:lnTo>
                      <a:pt x="53600" y="45849"/>
                    </a:lnTo>
                    <a:lnTo>
                      <a:pt x="53621" y="45662"/>
                    </a:lnTo>
                    <a:lnTo>
                      <a:pt x="53621" y="45476"/>
                    </a:lnTo>
                    <a:lnTo>
                      <a:pt x="53579" y="44792"/>
                    </a:lnTo>
                    <a:lnTo>
                      <a:pt x="53579" y="44585"/>
                    </a:lnTo>
                    <a:lnTo>
                      <a:pt x="53704" y="43963"/>
                    </a:lnTo>
                    <a:lnTo>
                      <a:pt x="53849" y="43051"/>
                    </a:lnTo>
                    <a:lnTo>
                      <a:pt x="53911" y="42740"/>
                    </a:lnTo>
                    <a:lnTo>
                      <a:pt x="53973" y="42408"/>
                    </a:lnTo>
                    <a:lnTo>
                      <a:pt x="53973" y="42242"/>
                    </a:lnTo>
                    <a:lnTo>
                      <a:pt x="53973" y="42077"/>
                    </a:lnTo>
                    <a:lnTo>
                      <a:pt x="53952" y="41911"/>
                    </a:lnTo>
                    <a:lnTo>
                      <a:pt x="53911" y="41745"/>
                    </a:lnTo>
                    <a:lnTo>
                      <a:pt x="53849" y="41517"/>
                    </a:lnTo>
                    <a:lnTo>
                      <a:pt x="53828" y="41310"/>
                    </a:lnTo>
                    <a:lnTo>
                      <a:pt x="53849" y="41165"/>
                    </a:lnTo>
                    <a:lnTo>
                      <a:pt x="53870" y="41040"/>
                    </a:lnTo>
                    <a:lnTo>
                      <a:pt x="53849" y="40874"/>
                    </a:lnTo>
                    <a:lnTo>
                      <a:pt x="53828" y="40729"/>
                    </a:lnTo>
                    <a:lnTo>
                      <a:pt x="53828" y="40563"/>
                    </a:lnTo>
                    <a:lnTo>
                      <a:pt x="53828" y="40481"/>
                    </a:lnTo>
                    <a:lnTo>
                      <a:pt x="53870" y="40398"/>
                    </a:lnTo>
                    <a:lnTo>
                      <a:pt x="53932" y="40253"/>
                    </a:lnTo>
                    <a:lnTo>
                      <a:pt x="53973" y="40087"/>
                    </a:lnTo>
                    <a:lnTo>
                      <a:pt x="53973" y="39797"/>
                    </a:lnTo>
                    <a:lnTo>
                      <a:pt x="53952" y="39506"/>
                    </a:lnTo>
                    <a:lnTo>
                      <a:pt x="53994" y="39133"/>
                    </a:lnTo>
                    <a:lnTo>
                      <a:pt x="54077" y="38739"/>
                    </a:lnTo>
                    <a:lnTo>
                      <a:pt x="54118" y="38429"/>
                    </a:lnTo>
                    <a:lnTo>
                      <a:pt x="54139" y="38118"/>
                    </a:lnTo>
                    <a:lnTo>
                      <a:pt x="54201" y="37351"/>
                    </a:lnTo>
                    <a:lnTo>
                      <a:pt x="54305" y="36853"/>
                    </a:lnTo>
                    <a:lnTo>
                      <a:pt x="54388" y="36542"/>
                    </a:lnTo>
                    <a:lnTo>
                      <a:pt x="54408" y="36211"/>
                    </a:lnTo>
                    <a:lnTo>
                      <a:pt x="54429" y="35734"/>
                    </a:lnTo>
                    <a:lnTo>
                      <a:pt x="54429" y="35237"/>
                    </a:lnTo>
                    <a:lnTo>
                      <a:pt x="54408" y="34698"/>
                    </a:lnTo>
                    <a:lnTo>
                      <a:pt x="54367" y="34408"/>
                    </a:lnTo>
                    <a:lnTo>
                      <a:pt x="54326" y="34138"/>
                    </a:lnTo>
                    <a:lnTo>
                      <a:pt x="54263" y="33827"/>
                    </a:lnTo>
                    <a:lnTo>
                      <a:pt x="54326" y="33475"/>
                    </a:lnTo>
                    <a:lnTo>
                      <a:pt x="54367" y="33102"/>
                    </a:lnTo>
                    <a:lnTo>
                      <a:pt x="54408" y="32666"/>
                    </a:lnTo>
                    <a:lnTo>
                      <a:pt x="54429" y="32231"/>
                    </a:lnTo>
                    <a:lnTo>
                      <a:pt x="54408" y="31982"/>
                    </a:lnTo>
                    <a:lnTo>
                      <a:pt x="54388" y="31734"/>
                    </a:lnTo>
                    <a:lnTo>
                      <a:pt x="54305" y="31216"/>
                    </a:lnTo>
                    <a:lnTo>
                      <a:pt x="54263" y="31029"/>
                    </a:lnTo>
                    <a:lnTo>
                      <a:pt x="54222" y="30863"/>
                    </a:lnTo>
                    <a:lnTo>
                      <a:pt x="54098" y="30532"/>
                    </a:lnTo>
                    <a:lnTo>
                      <a:pt x="54015" y="30387"/>
                    </a:lnTo>
                    <a:lnTo>
                      <a:pt x="53952" y="29910"/>
                    </a:lnTo>
                    <a:lnTo>
                      <a:pt x="53890" y="29537"/>
                    </a:lnTo>
                    <a:lnTo>
                      <a:pt x="53849" y="28936"/>
                    </a:lnTo>
                    <a:lnTo>
                      <a:pt x="53849" y="28583"/>
                    </a:lnTo>
                    <a:lnTo>
                      <a:pt x="53870" y="28231"/>
                    </a:lnTo>
                    <a:lnTo>
                      <a:pt x="53870" y="27941"/>
                    </a:lnTo>
                    <a:lnTo>
                      <a:pt x="53870" y="27651"/>
                    </a:lnTo>
                    <a:lnTo>
                      <a:pt x="53828" y="27049"/>
                    </a:lnTo>
                    <a:lnTo>
                      <a:pt x="53911" y="26946"/>
                    </a:lnTo>
                    <a:lnTo>
                      <a:pt x="53932" y="26884"/>
                    </a:lnTo>
                    <a:lnTo>
                      <a:pt x="53952" y="26821"/>
                    </a:lnTo>
                    <a:lnTo>
                      <a:pt x="54015" y="26345"/>
                    </a:lnTo>
                    <a:lnTo>
                      <a:pt x="54056" y="25868"/>
                    </a:lnTo>
                    <a:lnTo>
                      <a:pt x="54118" y="25163"/>
                    </a:lnTo>
                    <a:lnTo>
                      <a:pt x="54139" y="24832"/>
                    </a:lnTo>
                    <a:lnTo>
                      <a:pt x="54160" y="24479"/>
                    </a:lnTo>
                    <a:lnTo>
                      <a:pt x="54118" y="24127"/>
                    </a:lnTo>
                    <a:lnTo>
                      <a:pt x="54077" y="23775"/>
                    </a:lnTo>
                    <a:lnTo>
                      <a:pt x="54056" y="23692"/>
                    </a:lnTo>
                    <a:lnTo>
                      <a:pt x="54056" y="23630"/>
                    </a:lnTo>
                    <a:lnTo>
                      <a:pt x="54056" y="22946"/>
                    </a:lnTo>
                    <a:lnTo>
                      <a:pt x="54077" y="22427"/>
                    </a:lnTo>
                    <a:lnTo>
                      <a:pt x="54098" y="21909"/>
                    </a:lnTo>
                    <a:lnTo>
                      <a:pt x="54098" y="21412"/>
                    </a:lnTo>
                    <a:lnTo>
                      <a:pt x="54098" y="20935"/>
                    </a:lnTo>
                    <a:lnTo>
                      <a:pt x="53973" y="19836"/>
                    </a:lnTo>
                    <a:lnTo>
                      <a:pt x="53911" y="19132"/>
                    </a:lnTo>
                    <a:lnTo>
                      <a:pt x="53890" y="18427"/>
                    </a:lnTo>
                    <a:lnTo>
                      <a:pt x="53890" y="17867"/>
                    </a:lnTo>
                    <a:lnTo>
                      <a:pt x="53890" y="17536"/>
                    </a:lnTo>
                    <a:lnTo>
                      <a:pt x="53890" y="17204"/>
                    </a:lnTo>
                    <a:lnTo>
                      <a:pt x="53890" y="17038"/>
                    </a:lnTo>
                    <a:lnTo>
                      <a:pt x="53870" y="16748"/>
                    </a:lnTo>
                    <a:lnTo>
                      <a:pt x="53849" y="16417"/>
                    </a:lnTo>
                    <a:lnTo>
                      <a:pt x="53807" y="16064"/>
                    </a:lnTo>
                    <a:lnTo>
                      <a:pt x="53787" y="15774"/>
                    </a:lnTo>
                    <a:lnTo>
                      <a:pt x="53787" y="15297"/>
                    </a:lnTo>
                    <a:lnTo>
                      <a:pt x="53807" y="14841"/>
                    </a:lnTo>
                    <a:lnTo>
                      <a:pt x="53828" y="14406"/>
                    </a:lnTo>
                    <a:lnTo>
                      <a:pt x="53828" y="13909"/>
                    </a:lnTo>
                    <a:lnTo>
                      <a:pt x="53807" y="13639"/>
                    </a:lnTo>
                    <a:lnTo>
                      <a:pt x="53766" y="13390"/>
                    </a:lnTo>
                    <a:lnTo>
                      <a:pt x="53724" y="13121"/>
                    </a:lnTo>
                    <a:lnTo>
                      <a:pt x="53704" y="12872"/>
                    </a:lnTo>
                    <a:lnTo>
                      <a:pt x="53704" y="12375"/>
                    </a:lnTo>
                    <a:lnTo>
                      <a:pt x="53724" y="12002"/>
                    </a:lnTo>
                    <a:lnTo>
                      <a:pt x="53724" y="11939"/>
                    </a:lnTo>
                    <a:lnTo>
                      <a:pt x="53704" y="11898"/>
                    </a:lnTo>
                    <a:lnTo>
                      <a:pt x="53662" y="11857"/>
                    </a:lnTo>
                    <a:lnTo>
                      <a:pt x="53621" y="11836"/>
                    </a:lnTo>
                    <a:lnTo>
                      <a:pt x="53579" y="11857"/>
                    </a:lnTo>
                    <a:lnTo>
                      <a:pt x="53538" y="11877"/>
                    </a:lnTo>
                    <a:lnTo>
                      <a:pt x="53517" y="11939"/>
                    </a:lnTo>
                    <a:lnTo>
                      <a:pt x="53517" y="12002"/>
                    </a:lnTo>
                    <a:lnTo>
                      <a:pt x="53517" y="12333"/>
                    </a:lnTo>
                    <a:lnTo>
                      <a:pt x="53476" y="12686"/>
                    </a:lnTo>
                    <a:lnTo>
                      <a:pt x="53455" y="13038"/>
                    </a:lnTo>
                    <a:lnTo>
                      <a:pt x="53434" y="13225"/>
                    </a:lnTo>
                    <a:lnTo>
                      <a:pt x="53434" y="13390"/>
                    </a:lnTo>
                    <a:lnTo>
                      <a:pt x="53455" y="13743"/>
                    </a:lnTo>
                    <a:lnTo>
                      <a:pt x="53455" y="14406"/>
                    </a:lnTo>
                    <a:lnTo>
                      <a:pt x="53434" y="15090"/>
                    </a:lnTo>
                    <a:lnTo>
                      <a:pt x="53351" y="15546"/>
                    </a:lnTo>
                    <a:lnTo>
                      <a:pt x="53331" y="15774"/>
                    </a:lnTo>
                    <a:lnTo>
                      <a:pt x="53310" y="16023"/>
                    </a:lnTo>
                    <a:lnTo>
                      <a:pt x="53289" y="17018"/>
                    </a:lnTo>
                    <a:lnTo>
                      <a:pt x="53289" y="17391"/>
                    </a:lnTo>
                    <a:lnTo>
                      <a:pt x="53268" y="17246"/>
                    </a:lnTo>
                    <a:lnTo>
                      <a:pt x="53248" y="16624"/>
                    </a:lnTo>
                    <a:lnTo>
                      <a:pt x="53227" y="16520"/>
                    </a:lnTo>
                    <a:lnTo>
                      <a:pt x="53248" y="16251"/>
                    </a:lnTo>
                    <a:lnTo>
                      <a:pt x="53248" y="15981"/>
                    </a:lnTo>
                    <a:lnTo>
                      <a:pt x="53268" y="15712"/>
                    </a:lnTo>
                    <a:lnTo>
                      <a:pt x="53268" y="15422"/>
                    </a:lnTo>
                    <a:lnTo>
                      <a:pt x="53227" y="14986"/>
                    </a:lnTo>
                    <a:lnTo>
                      <a:pt x="53186" y="14572"/>
                    </a:lnTo>
                    <a:lnTo>
                      <a:pt x="53144" y="14219"/>
                    </a:lnTo>
                    <a:lnTo>
                      <a:pt x="53123" y="13867"/>
                    </a:lnTo>
                    <a:lnTo>
                      <a:pt x="53144" y="13494"/>
                    </a:lnTo>
                    <a:lnTo>
                      <a:pt x="53186" y="13017"/>
                    </a:lnTo>
                    <a:lnTo>
                      <a:pt x="53165" y="12520"/>
                    </a:lnTo>
                    <a:lnTo>
                      <a:pt x="53206" y="12043"/>
                    </a:lnTo>
                    <a:lnTo>
                      <a:pt x="53206" y="11587"/>
                    </a:lnTo>
                    <a:lnTo>
                      <a:pt x="53186" y="11152"/>
                    </a:lnTo>
                    <a:lnTo>
                      <a:pt x="53144" y="10675"/>
                    </a:lnTo>
                    <a:lnTo>
                      <a:pt x="53165" y="10323"/>
                    </a:lnTo>
                    <a:lnTo>
                      <a:pt x="53165" y="9970"/>
                    </a:lnTo>
                    <a:lnTo>
                      <a:pt x="53186" y="9577"/>
                    </a:lnTo>
                    <a:lnTo>
                      <a:pt x="53186" y="9204"/>
                    </a:lnTo>
                    <a:lnTo>
                      <a:pt x="53186" y="8872"/>
                    </a:lnTo>
                    <a:lnTo>
                      <a:pt x="53144" y="8561"/>
                    </a:lnTo>
                    <a:lnTo>
                      <a:pt x="53082" y="7981"/>
                    </a:lnTo>
                    <a:lnTo>
                      <a:pt x="53040" y="7566"/>
                    </a:lnTo>
                    <a:lnTo>
                      <a:pt x="53040" y="7359"/>
                    </a:lnTo>
                    <a:lnTo>
                      <a:pt x="53061" y="7027"/>
                    </a:lnTo>
                    <a:lnTo>
                      <a:pt x="53082" y="6778"/>
                    </a:lnTo>
                    <a:lnTo>
                      <a:pt x="53103" y="6530"/>
                    </a:lnTo>
                    <a:lnTo>
                      <a:pt x="53103" y="6240"/>
                    </a:lnTo>
                    <a:lnTo>
                      <a:pt x="53082" y="5970"/>
                    </a:lnTo>
                    <a:lnTo>
                      <a:pt x="53103" y="5701"/>
                    </a:lnTo>
                    <a:lnTo>
                      <a:pt x="53144" y="5493"/>
                    </a:lnTo>
                    <a:lnTo>
                      <a:pt x="53227" y="5037"/>
                    </a:lnTo>
                    <a:lnTo>
                      <a:pt x="53268" y="4768"/>
                    </a:lnTo>
                    <a:lnTo>
                      <a:pt x="53289" y="4498"/>
                    </a:lnTo>
                    <a:lnTo>
                      <a:pt x="53310" y="3939"/>
                    </a:lnTo>
                    <a:lnTo>
                      <a:pt x="53414" y="3338"/>
                    </a:lnTo>
                    <a:lnTo>
                      <a:pt x="53434" y="3048"/>
                    </a:lnTo>
                    <a:lnTo>
                      <a:pt x="53455" y="2757"/>
                    </a:lnTo>
                    <a:lnTo>
                      <a:pt x="53455" y="2467"/>
                    </a:lnTo>
                    <a:lnTo>
                      <a:pt x="53455" y="2198"/>
                    </a:lnTo>
                    <a:lnTo>
                      <a:pt x="53414" y="1928"/>
                    </a:lnTo>
                    <a:lnTo>
                      <a:pt x="53372" y="1700"/>
                    </a:lnTo>
                    <a:lnTo>
                      <a:pt x="53310" y="1472"/>
                    </a:lnTo>
                    <a:lnTo>
                      <a:pt x="53227" y="1265"/>
                    </a:lnTo>
                    <a:lnTo>
                      <a:pt x="53123" y="1099"/>
                    </a:lnTo>
                    <a:lnTo>
                      <a:pt x="52999" y="933"/>
                    </a:lnTo>
                    <a:lnTo>
                      <a:pt x="52854" y="830"/>
                    </a:lnTo>
                    <a:lnTo>
                      <a:pt x="52667" y="726"/>
                    </a:lnTo>
                    <a:lnTo>
                      <a:pt x="52460" y="685"/>
                    </a:lnTo>
                    <a:lnTo>
                      <a:pt x="52232" y="664"/>
                    </a:lnTo>
                    <a:lnTo>
                      <a:pt x="51341" y="664"/>
                    </a:lnTo>
                    <a:lnTo>
                      <a:pt x="49703" y="705"/>
                    </a:lnTo>
                    <a:lnTo>
                      <a:pt x="46263" y="747"/>
                    </a:lnTo>
                    <a:lnTo>
                      <a:pt x="44356" y="768"/>
                    </a:lnTo>
                    <a:lnTo>
                      <a:pt x="39920" y="768"/>
                    </a:lnTo>
                    <a:lnTo>
                      <a:pt x="37288" y="726"/>
                    </a:lnTo>
                    <a:lnTo>
                      <a:pt x="36542" y="685"/>
                    </a:lnTo>
                    <a:lnTo>
                      <a:pt x="35733" y="664"/>
                    </a:lnTo>
                    <a:lnTo>
                      <a:pt x="34863" y="643"/>
                    </a:lnTo>
                    <a:lnTo>
                      <a:pt x="36625" y="643"/>
                    </a:lnTo>
                    <a:lnTo>
                      <a:pt x="36873" y="623"/>
                    </a:lnTo>
                    <a:lnTo>
                      <a:pt x="37143" y="643"/>
                    </a:lnTo>
                    <a:lnTo>
                      <a:pt x="37412" y="643"/>
                    </a:lnTo>
                    <a:lnTo>
                      <a:pt x="37661" y="623"/>
                    </a:lnTo>
                    <a:lnTo>
                      <a:pt x="37910" y="623"/>
                    </a:lnTo>
                    <a:lnTo>
                      <a:pt x="38449" y="664"/>
                    </a:lnTo>
                    <a:lnTo>
                      <a:pt x="38988" y="685"/>
                    </a:lnTo>
                    <a:lnTo>
                      <a:pt x="39630" y="705"/>
                    </a:lnTo>
                    <a:lnTo>
                      <a:pt x="40128" y="705"/>
                    </a:lnTo>
                    <a:lnTo>
                      <a:pt x="40625" y="685"/>
                    </a:lnTo>
                    <a:lnTo>
                      <a:pt x="41060" y="664"/>
                    </a:lnTo>
                    <a:lnTo>
                      <a:pt x="41330" y="664"/>
                    </a:lnTo>
                    <a:lnTo>
                      <a:pt x="41889" y="685"/>
                    </a:lnTo>
                    <a:lnTo>
                      <a:pt x="42490" y="685"/>
                    </a:lnTo>
                    <a:lnTo>
                      <a:pt x="43071" y="664"/>
                    </a:lnTo>
                    <a:lnTo>
                      <a:pt x="43589" y="643"/>
                    </a:lnTo>
                    <a:lnTo>
                      <a:pt x="44128" y="643"/>
                    </a:lnTo>
                    <a:lnTo>
                      <a:pt x="44439" y="623"/>
                    </a:lnTo>
                    <a:lnTo>
                      <a:pt x="45268" y="623"/>
                    </a:lnTo>
                    <a:lnTo>
                      <a:pt x="45537" y="643"/>
                    </a:lnTo>
                    <a:lnTo>
                      <a:pt x="50988" y="643"/>
                    </a:lnTo>
                    <a:lnTo>
                      <a:pt x="51610" y="623"/>
                    </a:lnTo>
                    <a:lnTo>
                      <a:pt x="52253" y="602"/>
                    </a:lnTo>
                    <a:lnTo>
                      <a:pt x="53082" y="581"/>
                    </a:lnTo>
                    <a:lnTo>
                      <a:pt x="53227" y="560"/>
                    </a:lnTo>
                    <a:lnTo>
                      <a:pt x="53268" y="560"/>
                    </a:lnTo>
                    <a:lnTo>
                      <a:pt x="53289" y="540"/>
                    </a:lnTo>
                    <a:lnTo>
                      <a:pt x="53268" y="519"/>
                    </a:lnTo>
                    <a:lnTo>
                      <a:pt x="53227" y="519"/>
                    </a:lnTo>
                    <a:lnTo>
                      <a:pt x="53082" y="498"/>
                    </a:lnTo>
                    <a:lnTo>
                      <a:pt x="52688" y="498"/>
                    </a:lnTo>
                    <a:lnTo>
                      <a:pt x="52087" y="457"/>
                    </a:lnTo>
                    <a:lnTo>
                      <a:pt x="51672" y="457"/>
                    </a:lnTo>
                    <a:lnTo>
                      <a:pt x="51258" y="477"/>
                    </a:lnTo>
                    <a:lnTo>
                      <a:pt x="50387" y="457"/>
                    </a:lnTo>
                    <a:lnTo>
                      <a:pt x="49538" y="436"/>
                    </a:lnTo>
                    <a:lnTo>
                      <a:pt x="48957" y="415"/>
                    </a:lnTo>
                    <a:lnTo>
                      <a:pt x="48398" y="395"/>
                    </a:lnTo>
                    <a:lnTo>
                      <a:pt x="47175" y="374"/>
                    </a:lnTo>
                    <a:lnTo>
                      <a:pt x="46035" y="353"/>
                    </a:lnTo>
                    <a:lnTo>
                      <a:pt x="45910" y="353"/>
                    </a:lnTo>
                    <a:lnTo>
                      <a:pt x="45413" y="374"/>
                    </a:lnTo>
                    <a:lnTo>
                      <a:pt x="45247" y="395"/>
                    </a:lnTo>
                    <a:lnTo>
                      <a:pt x="44957" y="415"/>
                    </a:lnTo>
                    <a:lnTo>
                      <a:pt x="44750" y="415"/>
                    </a:lnTo>
                    <a:lnTo>
                      <a:pt x="44542" y="395"/>
                    </a:lnTo>
                    <a:lnTo>
                      <a:pt x="44066" y="374"/>
                    </a:lnTo>
                    <a:lnTo>
                      <a:pt x="42781" y="374"/>
                    </a:lnTo>
                    <a:lnTo>
                      <a:pt x="42511" y="395"/>
                    </a:lnTo>
                    <a:lnTo>
                      <a:pt x="41744" y="332"/>
                    </a:lnTo>
                    <a:lnTo>
                      <a:pt x="40625" y="270"/>
                    </a:lnTo>
                    <a:lnTo>
                      <a:pt x="39817" y="208"/>
                    </a:lnTo>
                    <a:lnTo>
                      <a:pt x="39402" y="208"/>
                    </a:lnTo>
                    <a:lnTo>
                      <a:pt x="39008" y="229"/>
                    </a:lnTo>
                    <a:lnTo>
                      <a:pt x="38718" y="270"/>
                    </a:lnTo>
                    <a:lnTo>
                      <a:pt x="38469" y="270"/>
                    </a:lnTo>
                    <a:lnTo>
                      <a:pt x="38138" y="249"/>
                    </a:lnTo>
                    <a:lnTo>
                      <a:pt x="37951" y="270"/>
                    </a:lnTo>
                    <a:lnTo>
                      <a:pt x="37557" y="270"/>
                    </a:lnTo>
                    <a:lnTo>
                      <a:pt x="37350" y="249"/>
                    </a:lnTo>
                    <a:lnTo>
                      <a:pt x="37164" y="229"/>
                    </a:lnTo>
                    <a:lnTo>
                      <a:pt x="36956" y="208"/>
                    </a:lnTo>
                    <a:lnTo>
                      <a:pt x="35796" y="208"/>
                    </a:lnTo>
                    <a:lnTo>
                      <a:pt x="35298" y="167"/>
                    </a:lnTo>
                    <a:lnTo>
                      <a:pt x="34531" y="125"/>
                    </a:lnTo>
                    <a:lnTo>
                      <a:pt x="33578" y="104"/>
                    </a:lnTo>
                    <a:lnTo>
                      <a:pt x="32977" y="63"/>
                    </a:lnTo>
                    <a:lnTo>
                      <a:pt x="32583" y="21"/>
                    </a:lnTo>
                    <a:lnTo>
                      <a:pt x="32189" y="21"/>
                    </a:lnTo>
                    <a:lnTo>
                      <a:pt x="31588" y="1"/>
                    </a:ln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endParaRPr sz="2400"/>
              </a:p>
            </p:txBody>
          </p:sp>
          <p:sp>
            <p:nvSpPr>
              <p:cNvPr id="89" name="Rectangle 88">
                <a:extLst>
                  <a:ext uri="{FF2B5EF4-FFF2-40B4-BE49-F238E27FC236}">
                    <a16:creationId xmlns:a16="http://schemas.microsoft.com/office/drawing/2014/main" id="{6F8CBEE7-4D51-C2A8-57D9-B137FF524BE2}"/>
                  </a:ext>
                </a:extLst>
              </p:cNvPr>
              <p:cNvSpPr/>
              <p:nvPr/>
            </p:nvSpPr>
            <p:spPr>
              <a:xfrm>
                <a:off x="792772" y="227505"/>
                <a:ext cx="7820286" cy="1220855"/>
              </a:xfrm>
              <a:custGeom>
                <a:avLst/>
                <a:gdLst>
                  <a:gd name="connsiteX0" fmla="*/ 0 w 7820286"/>
                  <a:gd name="connsiteY0" fmla="*/ 0 h 1220855"/>
                  <a:gd name="connsiteX1" fmla="*/ 402186 w 7820286"/>
                  <a:gd name="connsiteY1" fmla="*/ 0 h 1220855"/>
                  <a:gd name="connsiteX2" fmla="*/ 1038981 w 7820286"/>
                  <a:gd name="connsiteY2" fmla="*/ 0 h 1220855"/>
                  <a:gd name="connsiteX3" fmla="*/ 1753978 w 7820286"/>
                  <a:gd name="connsiteY3" fmla="*/ 0 h 1220855"/>
                  <a:gd name="connsiteX4" fmla="*/ 2468976 w 7820286"/>
                  <a:gd name="connsiteY4" fmla="*/ 0 h 1220855"/>
                  <a:gd name="connsiteX5" fmla="*/ 3105771 w 7820286"/>
                  <a:gd name="connsiteY5" fmla="*/ 0 h 1220855"/>
                  <a:gd name="connsiteX6" fmla="*/ 3664363 w 7820286"/>
                  <a:gd name="connsiteY6" fmla="*/ 0 h 1220855"/>
                  <a:gd name="connsiteX7" fmla="*/ 4379360 w 7820286"/>
                  <a:gd name="connsiteY7" fmla="*/ 0 h 1220855"/>
                  <a:gd name="connsiteX8" fmla="*/ 4781546 w 7820286"/>
                  <a:gd name="connsiteY8" fmla="*/ 0 h 1220855"/>
                  <a:gd name="connsiteX9" fmla="*/ 5261935 w 7820286"/>
                  <a:gd name="connsiteY9" fmla="*/ 0 h 1220855"/>
                  <a:gd name="connsiteX10" fmla="*/ 5742324 w 7820286"/>
                  <a:gd name="connsiteY10" fmla="*/ 0 h 1220855"/>
                  <a:gd name="connsiteX11" fmla="*/ 6144510 w 7820286"/>
                  <a:gd name="connsiteY11" fmla="*/ 0 h 1220855"/>
                  <a:gd name="connsiteX12" fmla="*/ 6703102 w 7820286"/>
                  <a:gd name="connsiteY12" fmla="*/ 0 h 1220855"/>
                  <a:gd name="connsiteX13" fmla="*/ 7105288 w 7820286"/>
                  <a:gd name="connsiteY13" fmla="*/ 0 h 1220855"/>
                  <a:gd name="connsiteX14" fmla="*/ 7820286 w 7820286"/>
                  <a:gd name="connsiteY14" fmla="*/ 0 h 1220855"/>
                  <a:gd name="connsiteX15" fmla="*/ 7820286 w 7820286"/>
                  <a:gd name="connsiteY15" fmla="*/ 419160 h 1220855"/>
                  <a:gd name="connsiteX16" fmla="*/ 7820286 w 7820286"/>
                  <a:gd name="connsiteY16" fmla="*/ 826112 h 1220855"/>
                  <a:gd name="connsiteX17" fmla="*/ 7820286 w 7820286"/>
                  <a:gd name="connsiteY17" fmla="*/ 1220855 h 1220855"/>
                  <a:gd name="connsiteX18" fmla="*/ 7496303 w 7820286"/>
                  <a:gd name="connsiteY18" fmla="*/ 1220855 h 1220855"/>
                  <a:gd name="connsiteX19" fmla="*/ 6859508 w 7820286"/>
                  <a:gd name="connsiteY19" fmla="*/ 1220855 h 1220855"/>
                  <a:gd name="connsiteX20" fmla="*/ 6300916 w 7820286"/>
                  <a:gd name="connsiteY20" fmla="*/ 1220855 h 1220855"/>
                  <a:gd name="connsiteX21" fmla="*/ 5976933 w 7820286"/>
                  <a:gd name="connsiteY21" fmla="*/ 1220855 h 1220855"/>
                  <a:gd name="connsiteX22" fmla="*/ 5340138 w 7820286"/>
                  <a:gd name="connsiteY22" fmla="*/ 1220855 h 1220855"/>
                  <a:gd name="connsiteX23" fmla="*/ 4859749 w 7820286"/>
                  <a:gd name="connsiteY23" fmla="*/ 1220855 h 1220855"/>
                  <a:gd name="connsiteX24" fmla="*/ 4301157 w 7820286"/>
                  <a:gd name="connsiteY24" fmla="*/ 1220855 h 1220855"/>
                  <a:gd name="connsiteX25" fmla="*/ 3664363 w 7820286"/>
                  <a:gd name="connsiteY25" fmla="*/ 1220855 h 1220855"/>
                  <a:gd name="connsiteX26" fmla="*/ 3340379 w 7820286"/>
                  <a:gd name="connsiteY26" fmla="*/ 1220855 h 1220855"/>
                  <a:gd name="connsiteX27" fmla="*/ 2781787 w 7820286"/>
                  <a:gd name="connsiteY27" fmla="*/ 1220855 h 1220855"/>
                  <a:gd name="connsiteX28" fmla="*/ 2144993 w 7820286"/>
                  <a:gd name="connsiteY28" fmla="*/ 1220855 h 1220855"/>
                  <a:gd name="connsiteX29" fmla="*/ 1508198 w 7820286"/>
                  <a:gd name="connsiteY29" fmla="*/ 1220855 h 1220855"/>
                  <a:gd name="connsiteX30" fmla="*/ 1106012 w 7820286"/>
                  <a:gd name="connsiteY30" fmla="*/ 1220855 h 1220855"/>
                  <a:gd name="connsiteX31" fmla="*/ 625623 w 7820286"/>
                  <a:gd name="connsiteY31" fmla="*/ 1220855 h 1220855"/>
                  <a:gd name="connsiteX32" fmla="*/ 0 w 7820286"/>
                  <a:gd name="connsiteY32" fmla="*/ 1220855 h 1220855"/>
                  <a:gd name="connsiteX33" fmla="*/ 0 w 7820286"/>
                  <a:gd name="connsiteY33" fmla="*/ 838320 h 1220855"/>
                  <a:gd name="connsiteX34" fmla="*/ 0 w 7820286"/>
                  <a:gd name="connsiteY34" fmla="*/ 443577 h 1220855"/>
                  <a:gd name="connsiteX35" fmla="*/ 0 w 7820286"/>
                  <a:gd name="connsiteY35" fmla="*/ 0 h 122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820286" h="1220855" extrusionOk="0">
                    <a:moveTo>
                      <a:pt x="0" y="0"/>
                    </a:moveTo>
                    <a:cubicBezTo>
                      <a:pt x="195189" y="-37728"/>
                      <a:pt x="257781" y="10052"/>
                      <a:pt x="402186" y="0"/>
                    </a:cubicBezTo>
                    <a:cubicBezTo>
                      <a:pt x="546591" y="-10052"/>
                      <a:pt x="761480" y="73439"/>
                      <a:pt x="1038981" y="0"/>
                    </a:cubicBezTo>
                    <a:cubicBezTo>
                      <a:pt x="1316483" y="-73439"/>
                      <a:pt x="1454275" y="85170"/>
                      <a:pt x="1753978" y="0"/>
                    </a:cubicBezTo>
                    <a:cubicBezTo>
                      <a:pt x="2053681" y="-85170"/>
                      <a:pt x="2118023" y="55986"/>
                      <a:pt x="2468976" y="0"/>
                    </a:cubicBezTo>
                    <a:cubicBezTo>
                      <a:pt x="2819929" y="-55986"/>
                      <a:pt x="2803204" y="68099"/>
                      <a:pt x="3105771" y="0"/>
                    </a:cubicBezTo>
                    <a:cubicBezTo>
                      <a:pt x="3408338" y="-68099"/>
                      <a:pt x="3541553" y="24818"/>
                      <a:pt x="3664363" y="0"/>
                    </a:cubicBezTo>
                    <a:cubicBezTo>
                      <a:pt x="3787173" y="-24818"/>
                      <a:pt x="4154897" y="41261"/>
                      <a:pt x="4379360" y="0"/>
                    </a:cubicBezTo>
                    <a:cubicBezTo>
                      <a:pt x="4603823" y="-41261"/>
                      <a:pt x="4637397" y="6901"/>
                      <a:pt x="4781546" y="0"/>
                    </a:cubicBezTo>
                    <a:cubicBezTo>
                      <a:pt x="4925695" y="-6901"/>
                      <a:pt x="5125934" y="24321"/>
                      <a:pt x="5261935" y="0"/>
                    </a:cubicBezTo>
                    <a:cubicBezTo>
                      <a:pt x="5397936" y="-24321"/>
                      <a:pt x="5567626" y="29507"/>
                      <a:pt x="5742324" y="0"/>
                    </a:cubicBezTo>
                    <a:cubicBezTo>
                      <a:pt x="5917022" y="-29507"/>
                      <a:pt x="6024942" y="17886"/>
                      <a:pt x="6144510" y="0"/>
                    </a:cubicBezTo>
                    <a:cubicBezTo>
                      <a:pt x="6264078" y="-17886"/>
                      <a:pt x="6497444" y="14440"/>
                      <a:pt x="6703102" y="0"/>
                    </a:cubicBezTo>
                    <a:cubicBezTo>
                      <a:pt x="6908760" y="-14440"/>
                      <a:pt x="6937555" y="4382"/>
                      <a:pt x="7105288" y="0"/>
                    </a:cubicBezTo>
                    <a:cubicBezTo>
                      <a:pt x="7273021" y="-4382"/>
                      <a:pt x="7545312" y="16366"/>
                      <a:pt x="7820286" y="0"/>
                    </a:cubicBezTo>
                    <a:cubicBezTo>
                      <a:pt x="7860277" y="108811"/>
                      <a:pt x="7815435" y="288938"/>
                      <a:pt x="7820286" y="419160"/>
                    </a:cubicBezTo>
                    <a:cubicBezTo>
                      <a:pt x="7825137" y="549382"/>
                      <a:pt x="7790737" y="665384"/>
                      <a:pt x="7820286" y="826112"/>
                    </a:cubicBezTo>
                    <a:cubicBezTo>
                      <a:pt x="7849835" y="986840"/>
                      <a:pt x="7798534" y="1121083"/>
                      <a:pt x="7820286" y="1220855"/>
                    </a:cubicBezTo>
                    <a:cubicBezTo>
                      <a:pt x="7740461" y="1253812"/>
                      <a:pt x="7587273" y="1197609"/>
                      <a:pt x="7496303" y="1220855"/>
                    </a:cubicBezTo>
                    <a:cubicBezTo>
                      <a:pt x="7405333" y="1244101"/>
                      <a:pt x="7155009" y="1185026"/>
                      <a:pt x="6859508" y="1220855"/>
                    </a:cubicBezTo>
                    <a:cubicBezTo>
                      <a:pt x="6564007" y="1256684"/>
                      <a:pt x="6424084" y="1199206"/>
                      <a:pt x="6300916" y="1220855"/>
                    </a:cubicBezTo>
                    <a:cubicBezTo>
                      <a:pt x="6177748" y="1242504"/>
                      <a:pt x="6109554" y="1199198"/>
                      <a:pt x="5976933" y="1220855"/>
                    </a:cubicBezTo>
                    <a:cubicBezTo>
                      <a:pt x="5844312" y="1242512"/>
                      <a:pt x="5586636" y="1181987"/>
                      <a:pt x="5340138" y="1220855"/>
                    </a:cubicBezTo>
                    <a:cubicBezTo>
                      <a:pt x="5093640" y="1259723"/>
                      <a:pt x="4972767" y="1215337"/>
                      <a:pt x="4859749" y="1220855"/>
                    </a:cubicBezTo>
                    <a:cubicBezTo>
                      <a:pt x="4746731" y="1226373"/>
                      <a:pt x="4537937" y="1212860"/>
                      <a:pt x="4301157" y="1220855"/>
                    </a:cubicBezTo>
                    <a:cubicBezTo>
                      <a:pt x="4064377" y="1228850"/>
                      <a:pt x="3966069" y="1183022"/>
                      <a:pt x="3664363" y="1220855"/>
                    </a:cubicBezTo>
                    <a:cubicBezTo>
                      <a:pt x="3362657" y="1258688"/>
                      <a:pt x="3481641" y="1196146"/>
                      <a:pt x="3340379" y="1220855"/>
                    </a:cubicBezTo>
                    <a:cubicBezTo>
                      <a:pt x="3199117" y="1245564"/>
                      <a:pt x="2994095" y="1189774"/>
                      <a:pt x="2781787" y="1220855"/>
                    </a:cubicBezTo>
                    <a:cubicBezTo>
                      <a:pt x="2569479" y="1251936"/>
                      <a:pt x="2410850" y="1160875"/>
                      <a:pt x="2144993" y="1220855"/>
                    </a:cubicBezTo>
                    <a:cubicBezTo>
                      <a:pt x="1879136" y="1280835"/>
                      <a:pt x="1770222" y="1218544"/>
                      <a:pt x="1508198" y="1220855"/>
                    </a:cubicBezTo>
                    <a:cubicBezTo>
                      <a:pt x="1246175" y="1223166"/>
                      <a:pt x="1211092" y="1176539"/>
                      <a:pt x="1106012" y="1220855"/>
                    </a:cubicBezTo>
                    <a:cubicBezTo>
                      <a:pt x="1000932" y="1265171"/>
                      <a:pt x="856675" y="1185225"/>
                      <a:pt x="625623" y="1220855"/>
                    </a:cubicBezTo>
                    <a:cubicBezTo>
                      <a:pt x="394571" y="1256485"/>
                      <a:pt x="222375" y="1208581"/>
                      <a:pt x="0" y="1220855"/>
                    </a:cubicBezTo>
                    <a:cubicBezTo>
                      <a:pt x="-8994" y="1085904"/>
                      <a:pt x="45552" y="934075"/>
                      <a:pt x="0" y="838320"/>
                    </a:cubicBezTo>
                    <a:cubicBezTo>
                      <a:pt x="-45552" y="742565"/>
                      <a:pt x="26812" y="601619"/>
                      <a:pt x="0" y="443577"/>
                    </a:cubicBezTo>
                    <a:cubicBezTo>
                      <a:pt x="-26812" y="285535"/>
                      <a:pt x="17140" y="156374"/>
                      <a:pt x="0" y="0"/>
                    </a:cubicBezTo>
                    <a:close/>
                  </a:path>
                </a:pathLst>
              </a:custGeom>
              <a:noFill/>
              <a:ln w="38100">
                <a:solidFill>
                  <a:srgbClr val="CA3659"/>
                </a:solidFill>
                <a:prstDash val="lgDash"/>
                <a:extLst>
                  <a:ext uri="{C807C97D-BFC1-408E-A445-0C87EB9F89A2}">
                    <ask:lineSketchStyleProps xmlns="" xmlns:ask="http://schemas.microsoft.com/office/drawing/2018/sketchyshapes" sd="170926038">
                      <a:prstGeom prst="rect">
                        <a:avLst/>
                      </a:prstGeom>
                      <ask:type>
                        <ask:lineSketchScribbl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1" name="TextBox 180">
              <a:extLst>
                <a:ext uri="{FF2B5EF4-FFF2-40B4-BE49-F238E27FC236}">
                  <a16:creationId xmlns:a16="http://schemas.microsoft.com/office/drawing/2014/main" id="{1FC9217A-F002-4CBC-34C1-FD13B89B137E}"/>
                </a:ext>
              </a:extLst>
            </p:cNvPr>
            <p:cNvSpPr txBox="1"/>
            <p:nvPr/>
          </p:nvSpPr>
          <p:spPr>
            <a:xfrm>
              <a:off x="1430486" y="279139"/>
              <a:ext cx="6950136" cy="1177246"/>
            </a:xfrm>
            <a:prstGeom prst="rect">
              <a:avLst/>
            </a:prstGeom>
            <a:noFill/>
          </p:spPr>
          <p:txBody>
            <a:bodyPr wrap="square" rtlCol="0">
              <a:spAutoFit/>
            </a:bodyPr>
            <a:lstStyle/>
            <a:p>
              <a:pPr algn="ctr"/>
              <a:r>
                <a:rPr lang="en-US" sz="4800" b="1" dirty="0" err="1" smtClean="0">
                  <a:latin typeface="UTM Avo" panose="02040603050506020204" pitchFamily="18" charset="0"/>
                </a:rPr>
                <a:t>Ngày</a:t>
              </a:r>
              <a:r>
                <a:rPr lang="en-US" sz="4800" b="1" dirty="0" smtClean="0">
                  <a:latin typeface="UTM Avo" panose="02040603050506020204" pitchFamily="18" charset="0"/>
                </a:rPr>
                <a:t> </a:t>
              </a:r>
              <a:r>
                <a:rPr lang="en-US" sz="4800" b="1" dirty="0" err="1" smtClean="0">
                  <a:latin typeface="UTM Avo" panose="02040603050506020204" pitchFamily="18" charset="0"/>
                </a:rPr>
                <a:t>thành</a:t>
              </a:r>
              <a:r>
                <a:rPr lang="en-US" sz="4800" b="1" dirty="0" smtClean="0">
                  <a:latin typeface="UTM Avo" panose="02040603050506020204" pitchFamily="18" charset="0"/>
                </a:rPr>
                <a:t> </a:t>
              </a:r>
              <a:r>
                <a:rPr lang="en-US" sz="4800" b="1" dirty="0" err="1" smtClean="0">
                  <a:latin typeface="UTM Avo" panose="02040603050506020204" pitchFamily="18" charset="0"/>
                </a:rPr>
                <a:t>lập</a:t>
              </a:r>
              <a:r>
                <a:rPr lang="en-US" sz="4800" b="1" dirty="0" smtClean="0">
                  <a:latin typeface="UTM Avo" panose="02040603050506020204" pitchFamily="18" charset="0"/>
                </a:rPr>
                <a:t> </a:t>
              </a:r>
            </a:p>
            <a:p>
              <a:pPr algn="ctr"/>
              <a:r>
                <a:rPr lang="en-US" sz="4800" b="1" dirty="0" err="1" smtClean="0">
                  <a:latin typeface="UTM Avo" panose="02040603050506020204" pitchFamily="18" charset="0"/>
                </a:rPr>
                <a:t>Đội</a:t>
              </a:r>
              <a:r>
                <a:rPr lang="en-US" sz="4800" b="1" dirty="0" smtClean="0">
                  <a:latin typeface="UTM Avo" panose="02040603050506020204" pitchFamily="18" charset="0"/>
                </a:rPr>
                <a:t> TNTP </a:t>
              </a:r>
              <a:r>
                <a:rPr lang="en-US" sz="4800" b="1" dirty="0" err="1" smtClean="0">
                  <a:latin typeface="UTM Avo" panose="02040603050506020204" pitchFamily="18" charset="0"/>
                </a:rPr>
                <a:t>Hồ</a:t>
              </a:r>
              <a:r>
                <a:rPr lang="en-US" sz="4800" b="1" dirty="0" smtClean="0">
                  <a:latin typeface="UTM Avo" panose="02040603050506020204" pitchFamily="18" charset="0"/>
                </a:rPr>
                <a:t> </a:t>
              </a:r>
              <a:r>
                <a:rPr lang="en-US" sz="4800" b="1" dirty="0" err="1" smtClean="0">
                  <a:latin typeface="UTM Avo" panose="02040603050506020204" pitchFamily="18" charset="0"/>
                </a:rPr>
                <a:t>Chí</a:t>
              </a:r>
              <a:r>
                <a:rPr lang="en-US" sz="4800" b="1" dirty="0" smtClean="0">
                  <a:latin typeface="UTM Avo" panose="02040603050506020204" pitchFamily="18" charset="0"/>
                </a:rPr>
                <a:t> Minh </a:t>
              </a:r>
              <a:r>
                <a:rPr lang="en-US" sz="4800" b="1" dirty="0" err="1" smtClean="0">
                  <a:latin typeface="UTM Avo" panose="02040603050506020204" pitchFamily="18" charset="0"/>
                </a:rPr>
                <a:t>là</a:t>
              </a:r>
              <a:r>
                <a:rPr lang="en-US" sz="4800" b="1" dirty="0" smtClean="0">
                  <a:latin typeface="UTM Avo" panose="02040603050506020204" pitchFamily="18" charset="0"/>
                </a:rPr>
                <a:t>:</a:t>
              </a:r>
              <a:endParaRPr lang="en-US" sz="4800" b="1" dirty="0">
                <a:latin typeface="UTM Avo" panose="02040603050506020204" pitchFamily="18" charset="0"/>
              </a:endParaRPr>
            </a:p>
          </p:txBody>
        </p:sp>
      </p:grpSp>
      <p:grpSp>
        <p:nvGrpSpPr>
          <p:cNvPr id="185" name="Group 184">
            <a:extLst>
              <a:ext uri="{FF2B5EF4-FFF2-40B4-BE49-F238E27FC236}">
                <a16:creationId xmlns:a16="http://schemas.microsoft.com/office/drawing/2014/main" id="{676D419E-4682-0FA9-C299-5E4D78FF8571}"/>
              </a:ext>
            </a:extLst>
          </p:cNvPr>
          <p:cNvGrpSpPr/>
          <p:nvPr/>
        </p:nvGrpSpPr>
        <p:grpSpPr>
          <a:xfrm>
            <a:off x="6824773" y="2636557"/>
            <a:ext cx="4985821" cy="1598277"/>
            <a:chOff x="5023430" y="1768453"/>
            <a:chExt cx="3739366" cy="1198708"/>
          </a:xfrm>
        </p:grpSpPr>
        <p:sp>
          <p:nvSpPr>
            <p:cNvPr id="186" name="Google Shape;1182;p42">
              <a:extLst>
                <a:ext uri="{FF2B5EF4-FFF2-40B4-BE49-F238E27FC236}">
                  <a16:creationId xmlns:a16="http://schemas.microsoft.com/office/drawing/2014/main" id="{715CAEA9-D994-6926-9DC6-D891E62B0249}"/>
                </a:ext>
              </a:extLst>
            </p:cNvPr>
            <p:cNvSpPr/>
            <p:nvPr/>
          </p:nvSpPr>
          <p:spPr>
            <a:xfrm>
              <a:off x="5023430" y="1768453"/>
              <a:ext cx="3739366"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chemeClr val="accent3">
                <a:lumMod val="75000"/>
              </a:schemeClr>
            </a:solidFill>
            <a:ln w="19050" cap="flat" cmpd="sng">
              <a:solidFill>
                <a:schemeClr val="accent3">
                  <a:lumMod val="50000"/>
                </a:schemeClr>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7" name="TextBox 186">
              <a:extLst>
                <a:ext uri="{FF2B5EF4-FFF2-40B4-BE49-F238E27FC236}">
                  <a16:creationId xmlns:a16="http://schemas.microsoft.com/office/drawing/2014/main" id="{AA4B26A5-FD14-3D0D-F9F6-EEE57A552564}"/>
                </a:ext>
              </a:extLst>
            </p:cNvPr>
            <p:cNvSpPr txBox="1"/>
            <p:nvPr/>
          </p:nvSpPr>
          <p:spPr>
            <a:xfrm>
              <a:off x="5495418" y="1989797"/>
              <a:ext cx="2209415" cy="746407"/>
            </a:xfrm>
            <a:prstGeom prst="rect">
              <a:avLst/>
            </a:prstGeom>
            <a:noFill/>
          </p:spPr>
          <p:txBody>
            <a:bodyPr wrap="square" rtlCol="0">
              <a:spAutoFit/>
            </a:bodyPr>
            <a:lstStyle/>
            <a:p>
              <a:pPr algn="ctr"/>
              <a:r>
                <a:rPr lang="en-US" sz="5867" b="1" dirty="0" smtClean="0">
                  <a:latin typeface="UTM Avo" panose="02040603050506020204" pitchFamily="18" charset="0"/>
                </a:rPr>
                <a:t>19/5</a:t>
              </a:r>
              <a:endParaRPr lang="en-US" sz="5867" b="1" dirty="0">
                <a:latin typeface="UTM Avo" panose="02040603050506020204" pitchFamily="18" charset="0"/>
              </a:endParaRPr>
            </a:p>
          </p:txBody>
        </p:sp>
      </p:grpSp>
      <p:grpSp>
        <p:nvGrpSpPr>
          <p:cNvPr id="184" name="Group 183">
            <a:extLst>
              <a:ext uri="{FF2B5EF4-FFF2-40B4-BE49-F238E27FC236}">
                <a16:creationId xmlns:a16="http://schemas.microsoft.com/office/drawing/2014/main" id="{BFB6CCC8-4B89-7B68-7D76-11126E971575}"/>
              </a:ext>
            </a:extLst>
          </p:cNvPr>
          <p:cNvGrpSpPr/>
          <p:nvPr/>
        </p:nvGrpSpPr>
        <p:grpSpPr>
          <a:xfrm>
            <a:off x="3565134" y="4664717"/>
            <a:ext cx="4985821" cy="1598277"/>
            <a:chOff x="5023430" y="1768453"/>
            <a:chExt cx="3739366" cy="1198708"/>
          </a:xfrm>
        </p:grpSpPr>
        <p:sp>
          <p:nvSpPr>
            <p:cNvPr id="178" name="Google Shape;1182;p42">
              <a:extLst>
                <a:ext uri="{FF2B5EF4-FFF2-40B4-BE49-F238E27FC236}">
                  <a16:creationId xmlns:a16="http://schemas.microsoft.com/office/drawing/2014/main" id="{8ECBF5E6-CA83-48D9-BA28-1236CCEA411C}"/>
                </a:ext>
              </a:extLst>
            </p:cNvPr>
            <p:cNvSpPr/>
            <p:nvPr/>
          </p:nvSpPr>
          <p:spPr>
            <a:xfrm>
              <a:off x="5023430" y="1768453"/>
              <a:ext cx="3739366"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rgbClr val="002060"/>
            </a:solidFill>
            <a:ln w="19050" cap="flat" cmpd="sng">
              <a:solidFill>
                <a:srgbClr val="00B0F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3" name="TextBox 182">
              <a:extLst>
                <a:ext uri="{FF2B5EF4-FFF2-40B4-BE49-F238E27FC236}">
                  <a16:creationId xmlns:a16="http://schemas.microsoft.com/office/drawing/2014/main" id="{F324A279-65A2-C83F-5FB9-766C3C80DA8B}"/>
                </a:ext>
              </a:extLst>
            </p:cNvPr>
            <p:cNvSpPr txBox="1"/>
            <p:nvPr/>
          </p:nvSpPr>
          <p:spPr>
            <a:xfrm>
              <a:off x="5509232" y="1994603"/>
              <a:ext cx="2209415" cy="746407"/>
            </a:xfrm>
            <a:prstGeom prst="rect">
              <a:avLst/>
            </a:prstGeom>
            <a:noFill/>
          </p:spPr>
          <p:txBody>
            <a:bodyPr wrap="square" rtlCol="0">
              <a:spAutoFit/>
            </a:bodyPr>
            <a:lstStyle/>
            <a:p>
              <a:pPr algn="ctr"/>
              <a:r>
                <a:rPr lang="en-US" sz="5867" b="1" dirty="0" smtClean="0">
                  <a:latin typeface="UTM Avo" panose="02040603050506020204" pitchFamily="18" charset="0"/>
                </a:rPr>
                <a:t>09/1</a:t>
              </a:r>
              <a:endParaRPr lang="en-US" sz="5867" b="1" dirty="0">
                <a:latin typeface="UTM Avo" panose="02040603050506020204" pitchFamily="18" charset="0"/>
              </a:endParaRPr>
            </a:p>
          </p:txBody>
        </p:sp>
      </p:grpSp>
      <p:sp>
        <p:nvSpPr>
          <p:cNvPr id="196" name="Multiplication Sign 195">
            <a:extLst>
              <a:ext uri="{FF2B5EF4-FFF2-40B4-BE49-F238E27FC236}">
                <a16:creationId xmlns:a16="http://schemas.microsoft.com/office/drawing/2014/main" id="{8C2AF032-A4A6-750C-4EA9-5C8C100A6EB1}"/>
              </a:ext>
            </a:extLst>
          </p:cNvPr>
          <p:cNvSpPr/>
          <p:nvPr/>
        </p:nvSpPr>
        <p:spPr>
          <a:xfrm>
            <a:off x="10308887" y="2738502"/>
            <a:ext cx="1736176" cy="1496332"/>
          </a:xfrm>
          <a:prstGeom prst="mathMultiply">
            <a:avLst/>
          </a:prstGeom>
          <a:solidFill>
            <a:srgbClr val="FF0000"/>
          </a:solidFill>
          <a:ln>
            <a:prstDash val="sysDash"/>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98" name="Multiplication Sign 197">
            <a:extLst>
              <a:ext uri="{FF2B5EF4-FFF2-40B4-BE49-F238E27FC236}">
                <a16:creationId xmlns:a16="http://schemas.microsoft.com/office/drawing/2014/main" id="{CB540447-907D-D3B7-91A9-C01FF5AD243A}"/>
              </a:ext>
            </a:extLst>
          </p:cNvPr>
          <p:cNvSpPr/>
          <p:nvPr/>
        </p:nvSpPr>
        <p:spPr>
          <a:xfrm>
            <a:off x="7158756" y="4685411"/>
            <a:ext cx="1670421" cy="1598277"/>
          </a:xfrm>
          <a:prstGeom prst="mathMultiply">
            <a:avLst/>
          </a:prstGeom>
          <a:solidFill>
            <a:srgbClr val="FF0000"/>
          </a:solidFill>
          <a:ln>
            <a:prstDash val="sysDash"/>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99" name="Heart 198">
            <a:extLst>
              <a:ext uri="{FF2B5EF4-FFF2-40B4-BE49-F238E27FC236}">
                <a16:creationId xmlns:a16="http://schemas.microsoft.com/office/drawing/2014/main" id="{94A1073B-8735-C9FD-82B4-5134F8259DE3}"/>
              </a:ext>
            </a:extLst>
          </p:cNvPr>
          <p:cNvSpPr/>
          <p:nvPr/>
        </p:nvSpPr>
        <p:spPr>
          <a:xfrm>
            <a:off x="4785590" y="2859349"/>
            <a:ext cx="1322281" cy="1103068"/>
          </a:xfrm>
          <a:prstGeom prst="hear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00" name="Tiếng nhạc sai">
            <a:hlinkClick r:id="" action="ppaction://media"/>
            <a:extLst>
              <a:ext uri="{FF2B5EF4-FFF2-40B4-BE49-F238E27FC236}">
                <a16:creationId xmlns:a16="http://schemas.microsoft.com/office/drawing/2014/main" id="{CF8B0F74-C198-4FE0-8847-25D438F8161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509053" y="374540"/>
            <a:ext cx="1245280" cy="1245280"/>
          </a:xfrm>
          <a:prstGeom prst="rect">
            <a:avLst/>
          </a:prstGeom>
        </p:spPr>
      </p:pic>
      <p:pic>
        <p:nvPicPr>
          <p:cNvPr id="201" name="Tiếng nhạc sai">
            <a:hlinkClick r:id="" action="ppaction://media"/>
            <a:extLst>
              <a:ext uri="{FF2B5EF4-FFF2-40B4-BE49-F238E27FC236}">
                <a16:creationId xmlns:a16="http://schemas.microsoft.com/office/drawing/2014/main" id="{C714A43A-6576-6A76-B00A-BF5B40EDF1D5}"/>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519417" y="1872769"/>
            <a:ext cx="1245280" cy="1245280"/>
          </a:xfrm>
          <a:prstGeom prst="rect">
            <a:avLst/>
          </a:prstGeom>
        </p:spPr>
      </p:pic>
      <p:pic>
        <p:nvPicPr>
          <p:cNvPr id="202" name="Tiếng nhạc sai">
            <a:hlinkClick r:id="" action="ppaction://media"/>
            <a:extLst>
              <a:ext uri="{FF2B5EF4-FFF2-40B4-BE49-F238E27FC236}">
                <a16:creationId xmlns:a16="http://schemas.microsoft.com/office/drawing/2014/main" id="{BC2AAE38-CC93-FE96-25F0-6429DDA64F56}"/>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587593" y="3370999"/>
            <a:ext cx="1245280" cy="1245280"/>
          </a:xfrm>
          <a:prstGeom prst="rect">
            <a:avLst/>
          </a:prstGeom>
        </p:spPr>
      </p:pic>
      <p:pic>
        <p:nvPicPr>
          <p:cNvPr id="203" name="Tieng-tinh-tinh-www_nhacchuongvui_com">
            <a:hlinkClick r:id="" action="ppaction://media"/>
            <a:extLst>
              <a:ext uri="{FF2B5EF4-FFF2-40B4-BE49-F238E27FC236}">
                <a16:creationId xmlns:a16="http://schemas.microsoft.com/office/drawing/2014/main" id="{2813D9A4-D7D3-958B-E6BD-D8DAAD2D4314}"/>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2549503" y="5250008"/>
            <a:ext cx="1670421" cy="1670421"/>
          </a:xfrm>
          <a:prstGeom prst="rect">
            <a:avLst/>
          </a:prstGeom>
        </p:spPr>
      </p:pic>
      <p:pic>
        <p:nvPicPr>
          <p:cNvPr id="36" name="Picture 2" descr="http://thanhdoan.donghoi.gov.vn/3cms/upload/tddh/Image/t%E1%BA%A3i%20xu%E1%BB%91ng.png">
            <a:hlinkClick r:id="rId8" action="ppaction://hlinksldjump"/>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297962" y="469416"/>
            <a:ext cx="1354879" cy="1461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61814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barn(inVertical)">
                                      <p:cBhvr>
                                        <p:cTn id="7" dur="500"/>
                                        <p:tgtEl>
                                          <p:spTgt spid="182"/>
                                        </p:tgtEl>
                                      </p:cBhvr>
                                    </p:animEffect>
                                  </p:childTnLst>
                                </p:cTn>
                              </p:par>
                              <p:par>
                                <p:cTn id="8" presetID="22" presetClass="entr" presetSubtype="4" fill="hold" nodeType="withEffect">
                                  <p:stCondLst>
                                    <p:cond delay="0"/>
                                  </p:stCondLst>
                                  <p:childTnLst>
                                    <p:set>
                                      <p:cBhvr>
                                        <p:cTn id="9" dur="1" fill="hold">
                                          <p:stCondLst>
                                            <p:cond delay="0"/>
                                          </p:stCondLst>
                                        </p:cTn>
                                        <p:tgtEl>
                                          <p:spTgt spid="195"/>
                                        </p:tgtEl>
                                        <p:attrNameLst>
                                          <p:attrName>style.visibility</p:attrName>
                                        </p:attrNameLst>
                                      </p:cBhvr>
                                      <p:to>
                                        <p:strVal val="visible"/>
                                      </p:to>
                                    </p:set>
                                    <p:animEffect transition="in" filter="wipe(down)">
                                      <p:cBhvr>
                                        <p:cTn id="10" dur="500"/>
                                        <p:tgtEl>
                                          <p:spTgt spid="195"/>
                                        </p:tgtEl>
                                      </p:cBhvr>
                                    </p:animEffect>
                                  </p:childTnLst>
                                </p:cTn>
                              </p:par>
                              <p:par>
                                <p:cTn id="11" presetID="22" presetClass="entr" presetSubtype="4" fill="hold" nodeType="withEffect">
                                  <p:stCondLst>
                                    <p:cond delay="0"/>
                                  </p:stCondLst>
                                  <p:childTnLst>
                                    <p:set>
                                      <p:cBhvr>
                                        <p:cTn id="12" dur="1" fill="hold">
                                          <p:stCondLst>
                                            <p:cond delay="0"/>
                                          </p:stCondLst>
                                        </p:cTn>
                                        <p:tgtEl>
                                          <p:spTgt spid="185"/>
                                        </p:tgtEl>
                                        <p:attrNameLst>
                                          <p:attrName>style.visibility</p:attrName>
                                        </p:attrNameLst>
                                      </p:cBhvr>
                                      <p:to>
                                        <p:strVal val="visible"/>
                                      </p:to>
                                    </p:set>
                                    <p:animEffect transition="in" filter="wipe(down)">
                                      <p:cBhvr>
                                        <p:cTn id="13" dur="500"/>
                                        <p:tgtEl>
                                          <p:spTgt spid="185"/>
                                        </p:tgtEl>
                                      </p:cBhvr>
                                    </p:animEffect>
                                  </p:childTnLst>
                                </p:cTn>
                              </p:par>
                              <p:par>
                                <p:cTn id="14" presetID="22" presetClass="entr" presetSubtype="4" fill="hold" nodeType="withEffect">
                                  <p:stCondLst>
                                    <p:cond delay="0"/>
                                  </p:stCondLst>
                                  <p:childTnLst>
                                    <p:set>
                                      <p:cBhvr>
                                        <p:cTn id="15" dur="1" fill="hold">
                                          <p:stCondLst>
                                            <p:cond delay="0"/>
                                          </p:stCondLst>
                                        </p:cTn>
                                        <p:tgtEl>
                                          <p:spTgt spid="184"/>
                                        </p:tgtEl>
                                        <p:attrNameLst>
                                          <p:attrName>style.visibility</p:attrName>
                                        </p:attrNameLst>
                                      </p:cBhvr>
                                      <p:to>
                                        <p:strVal val="visible"/>
                                      </p:to>
                                    </p:set>
                                    <p:animEffect transition="in" filter="wipe(down)">
                                      <p:cBhvr>
                                        <p:cTn id="16" dur="500"/>
                                        <p:tgtEl>
                                          <p:spTgt spid="18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95"/>
                    </p:tgtEl>
                  </p:cond>
                </p:stCondLst>
                <p:endSync evt="end" delay="0">
                  <p:rtn val="all"/>
                </p:endSync>
                <p:childTnLst>
                  <p:par>
                    <p:cTn id="18" fill="hold">
                      <p:stCondLst>
                        <p:cond delay="0"/>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99"/>
                                        </p:tgtEl>
                                        <p:attrNameLst>
                                          <p:attrName>style.visibility</p:attrName>
                                        </p:attrNameLst>
                                      </p:cBhvr>
                                      <p:to>
                                        <p:strVal val="visible"/>
                                      </p:to>
                                    </p:set>
                                    <p:animEffect transition="in" filter="fade">
                                      <p:cBhvr>
                                        <p:cTn id="22" dur="1000"/>
                                        <p:tgtEl>
                                          <p:spTgt spid="199"/>
                                        </p:tgtEl>
                                      </p:cBhvr>
                                    </p:animEffect>
                                    <p:anim calcmode="lin" valueType="num">
                                      <p:cBhvr>
                                        <p:cTn id="23" dur="1000" fill="hold"/>
                                        <p:tgtEl>
                                          <p:spTgt spid="199"/>
                                        </p:tgtEl>
                                        <p:attrNameLst>
                                          <p:attrName>ppt_x</p:attrName>
                                        </p:attrNameLst>
                                      </p:cBhvr>
                                      <p:tavLst>
                                        <p:tav tm="0">
                                          <p:val>
                                            <p:strVal val="#ppt_x"/>
                                          </p:val>
                                        </p:tav>
                                        <p:tav tm="100000">
                                          <p:val>
                                            <p:strVal val="#ppt_x"/>
                                          </p:val>
                                        </p:tav>
                                      </p:tavLst>
                                    </p:anim>
                                    <p:anim calcmode="lin" valueType="num">
                                      <p:cBhvr>
                                        <p:cTn id="24" dur="1000" fill="hold"/>
                                        <p:tgtEl>
                                          <p:spTgt spid="199"/>
                                        </p:tgtEl>
                                        <p:attrNameLst>
                                          <p:attrName>ppt_y</p:attrName>
                                        </p:attrNameLst>
                                      </p:cBhvr>
                                      <p:tavLst>
                                        <p:tav tm="0">
                                          <p:val>
                                            <p:strVal val="#ppt_y+.1"/>
                                          </p:val>
                                        </p:tav>
                                        <p:tav tm="100000">
                                          <p:val>
                                            <p:strVal val="#ppt_y"/>
                                          </p:val>
                                        </p:tav>
                                      </p:tavLst>
                                    </p:anim>
                                  </p:childTnLst>
                                </p:cTn>
                              </p:par>
                              <p:par>
                                <p:cTn id="25" presetID="1" presetClass="mediacall" presetSubtype="0" fill="hold" nodeType="withEffect">
                                  <p:stCondLst>
                                    <p:cond delay="0"/>
                                  </p:stCondLst>
                                  <p:childTnLst>
                                    <p:cmd type="call" cmd="playFrom(0.0)">
                                      <p:cBhvr>
                                        <p:cTn id="26" dur="3448" fill="hold"/>
                                        <p:tgtEl>
                                          <p:spTgt spid="203"/>
                                        </p:tgtEl>
                                      </p:cBhvr>
                                    </p:cmd>
                                  </p:childTnLst>
                                </p:cTn>
                              </p:par>
                            </p:childTnLst>
                          </p:cTn>
                        </p:par>
                      </p:childTnLst>
                    </p:cTn>
                  </p:par>
                </p:childTnLst>
              </p:cTn>
              <p:nextCondLst>
                <p:cond evt="onClick" delay="0">
                  <p:tgtEl>
                    <p:spTgt spid="195"/>
                  </p:tgtEl>
                </p:cond>
              </p:nextCondLst>
            </p:seq>
            <p:audio>
              <p:cMediaNode vol="80000">
                <p:cTn id="27" fill="hold" display="0">
                  <p:stCondLst>
                    <p:cond delay="indefinite"/>
                  </p:stCondLst>
                  <p:endCondLst>
                    <p:cond evt="onStopAudio" delay="0">
                      <p:tgtEl>
                        <p:sldTgt/>
                      </p:tgtEl>
                    </p:cond>
                  </p:endCondLst>
                </p:cTn>
                <p:tgtEl>
                  <p:spTgt spid="200"/>
                </p:tgtEl>
              </p:cMediaNode>
            </p:audio>
            <p:audio>
              <p:cMediaNode vol="80000">
                <p:cTn id="28" fill="hold" display="0">
                  <p:stCondLst>
                    <p:cond delay="indefinite"/>
                  </p:stCondLst>
                  <p:endCondLst>
                    <p:cond evt="onStopAudio" delay="0">
                      <p:tgtEl>
                        <p:sldTgt/>
                      </p:tgtEl>
                    </p:cond>
                  </p:endCondLst>
                </p:cTn>
                <p:tgtEl>
                  <p:spTgt spid="201"/>
                </p:tgtEl>
              </p:cMediaNode>
            </p:audio>
            <p:audio>
              <p:cMediaNode vol="80000">
                <p:cTn id="29" fill="hold" display="0">
                  <p:stCondLst>
                    <p:cond delay="indefinite"/>
                  </p:stCondLst>
                  <p:endCondLst>
                    <p:cond evt="onStopAudio" delay="0">
                      <p:tgtEl>
                        <p:sldTgt/>
                      </p:tgtEl>
                    </p:cond>
                  </p:endCondLst>
                </p:cTn>
                <p:tgtEl>
                  <p:spTgt spid="202"/>
                </p:tgtEl>
              </p:cMediaNode>
            </p:audio>
            <p:audio>
              <p:cMediaNode vol="80000">
                <p:cTn id="30" fill="hold" display="0">
                  <p:stCondLst>
                    <p:cond delay="indefinite"/>
                  </p:stCondLst>
                  <p:endCondLst>
                    <p:cond evt="onStopAudio" delay="0">
                      <p:tgtEl>
                        <p:sldTgt/>
                      </p:tgtEl>
                    </p:cond>
                  </p:endCondLst>
                </p:cTn>
                <p:tgtEl>
                  <p:spTgt spid="203"/>
                </p:tgtEl>
              </p:cMediaNode>
            </p:audio>
            <p:seq concurrent="1" nextAc="seek">
              <p:cTn id="31" restart="whenNotActive" fill="hold" evtFilter="cancelBubble" nodeType="interactiveSeq">
                <p:stCondLst>
                  <p:cond evt="onClick" delay="0">
                    <p:tgtEl>
                      <p:spTgt spid="185"/>
                    </p:tgtEl>
                  </p:cond>
                </p:stCondLst>
                <p:endSync evt="end" delay="0">
                  <p:rtn val="all"/>
                </p:endSync>
                <p:childTnLst>
                  <p:par>
                    <p:cTn id="32" fill="hold">
                      <p:stCondLst>
                        <p:cond delay="0"/>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96"/>
                                        </p:tgtEl>
                                        <p:attrNameLst>
                                          <p:attrName>style.visibility</p:attrName>
                                        </p:attrNameLst>
                                      </p:cBhvr>
                                      <p:to>
                                        <p:strVal val="visible"/>
                                      </p:to>
                                    </p:set>
                                    <p:animEffect transition="in" filter="fade">
                                      <p:cBhvr>
                                        <p:cTn id="36" dur="1000"/>
                                        <p:tgtEl>
                                          <p:spTgt spid="196"/>
                                        </p:tgtEl>
                                      </p:cBhvr>
                                    </p:animEffect>
                                    <p:anim calcmode="lin" valueType="num">
                                      <p:cBhvr>
                                        <p:cTn id="37" dur="1000" fill="hold"/>
                                        <p:tgtEl>
                                          <p:spTgt spid="196"/>
                                        </p:tgtEl>
                                        <p:attrNameLst>
                                          <p:attrName>ppt_x</p:attrName>
                                        </p:attrNameLst>
                                      </p:cBhvr>
                                      <p:tavLst>
                                        <p:tav tm="0">
                                          <p:val>
                                            <p:strVal val="#ppt_x"/>
                                          </p:val>
                                        </p:tav>
                                        <p:tav tm="100000">
                                          <p:val>
                                            <p:strVal val="#ppt_x"/>
                                          </p:val>
                                        </p:tav>
                                      </p:tavLst>
                                    </p:anim>
                                    <p:anim calcmode="lin" valueType="num">
                                      <p:cBhvr>
                                        <p:cTn id="38" dur="1000" fill="hold"/>
                                        <p:tgtEl>
                                          <p:spTgt spid="196"/>
                                        </p:tgtEl>
                                        <p:attrNameLst>
                                          <p:attrName>ppt_y</p:attrName>
                                        </p:attrNameLst>
                                      </p:cBhvr>
                                      <p:tavLst>
                                        <p:tav tm="0">
                                          <p:val>
                                            <p:strVal val="#ppt_y+.1"/>
                                          </p:val>
                                        </p:tav>
                                        <p:tav tm="100000">
                                          <p:val>
                                            <p:strVal val="#ppt_y"/>
                                          </p:val>
                                        </p:tav>
                                      </p:tavLst>
                                    </p:anim>
                                  </p:childTnLst>
                                </p:cTn>
                              </p:par>
                              <p:par>
                                <p:cTn id="39" presetID="1" presetClass="mediacall" presetSubtype="0" fill="hold" nodeType="withEffect">
                                  <p:stCondLst>
                                    <p:cond delay="0"/>
                                  </p:stCondLst>
                                  <p:childTnLst>
                                    <p:cmd type="call" cmd="playFrom(0.0)">
                                      <p:cBhvr>
                                        <p:cTn id="40" dur="5120" fill="hold"/>
                                        <p:tgtEl>
                                          <p:spTgt spid="202"/>
                                        </p:tgtEl>
                                      </p:cBhvr>
                                    </p:cmd>
                                  </p:childTnLst>
                                </p:cTn>
                              </p:par>
                            </p:childTnLst>
                          </p:cTn>
                        </p:par>
                      </p:childTnLst>
                    </p:cTn>
                  </p:par>
                </p:childTnLst>
              </p:cTn>
              <p:nextCondLst>
                <p:cond evt="onClick" delay="0">
                  <p:tgtEl>
                    <p:spTgt spid="185"/>
                  </p:tgtEl>
                </p:cond>
              </p:nextCondLst>
            </p:seq>
            <p:seq concurrent="1" nextAc="seek">
              <p:cTn id="41" restart="whenNotActive" fill="hold" evtFilter="cancelBubble" nodeType="interactiveSeq">
                <p:stCondLst>
                  <p:cond evt="onClick" delay="0">
                    <p:tgtEl>
                      <p:spTgt spid="184"/>
                    </p:tgtEl>
                  </p:cond>
                </p:stCondLst>
                <p:endSync evt="end" delay="0">
                  <p:rtn val="all"/>
                </p:endSync>
                <p:childTnLst>
                  <p:par>
                    <p:cTn id="42" fill="hold">
                      <p:stCondLst>
                        <p:cond delay="0"/>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98"/>
                                        </p:tgtEl>
                                        <p:attrNameLst>
                                          <p:attrName>style.visibility</p:attrName>
                                        </p:attrNameLst>
                                      </p:cBhvr>
                                      <p:to>
                                        <p:strVal val="visible"/>
                                      </p:to>
                                    </p:set>
                                    <p:animEffect transition="in" filter="fade">
                                      <p:cBhvr>
                                        <p:cTn id="46" dur="1000"/>
                                        <p:tgtEl>
                                          <p:spTgt spid="198"/>
                                        </p:tgtEl>
                                      </p:cBhvr>
                                    </p:animEffect>
                                    <p:anim calcmode="lin" valueType="num">
                                      <p:cBhvr>
                                        <p:cTn id="47" dur="1000" fill="hold"/>
                                        <p:tgtEl>
                                          <p:spTgt spid="198"/>
                                        </p:tgtEl>
                                        <p:attrNameLst>
                                          <p:attrName>ppt_x</p:attrName>
                                        </p:attrNameLst>
                                      </p:cBhvr>
                                      <p:tavLst>
                                        <p:tav tm="0">
                                          <p:val>
                                            <p:strVal val="#ppt_x"/>
                                          </p:val>
                                        </p:tav>
                                        <p:tav tm="100000">
                                          <p:val>
                                            <p:strVal val="#ppt_x"/>
                                          </p:val>
                                        </p:tav>
                                      </p:tavLst>
                                    </p:anim>
                                    <p:anim calcmode="lin" valueType="num">
                                      <p:cBhvr>
                                        <p:cTn id="48" dur="1000" fill="hold"/>
                                        <p:tgtEl>
                                          <p:spTgt spid="198"/>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mediacall" presetSubtype="0" fill="hold" nodeType="clickEffect">
                                  <p:stCondLst>
                                    <p:cond delay="0"/>
                                  </p:stCondLst>
                                  <p:childTnLst>
                                    <p:cmd type="call" cmd="playFrom(0.0)">
                                      <p:cBhvr>
                                        <p:cTn id="52" dur="5120" fill="hold"/>
                                        <p:tgtEl>
                                          <p:spTgt spid="201"/>
                                        </p:tgtEl>
                                      </p:cBhvr>
                                    </p:cmd>
                                  </p:childTnLst>
                                </p:cTn>
                              </p:par>
                            </p:childTnLst>
                          </p:cTn>
                        </p:par>
                      </p:childTnLst>
                    </p:cTn>
                  </p:par>
                </p:childTnLst>
              </p:cTn>
              <p:nextCondLst>
                <p:cond evt="onClick" delay="0">
                  <p:tgtEl>
                    <p:spTgt spid="184"/>
                  </p:tgtEl>
                </p:cond>
              </p:nextCondLst>
            </p:seq>
          </p:childTnLst>
        </p:cTn>
      </p:par>
    </p:tnLst>
    <p:bldLst>
      <p:bldP spid="196" grpId="0" animBg="1"/>
      <p:bldP spid="198" grpId="0" animBg="1"/>
      <p:bldP spid="19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A0CDBA"/>
        </a:solidFill>
        <a:effectLst/>
      </p:bgPr>
    </p:bg>
    <p:spTree>
      <p:nvGrpSpPr>
        <p:cNvPr id="1" name=""/>
        <p:cNvGrpSpPr/>
        <p:nvPr/>
      </p:nvGrpSpPr>
      <p:grpSpPr>
        <a:xfrm>
          <a:off x="0" y="0"/>
          <a:ext cx="0" cy="0"/>
          <a:chOff x="0" y="0"/>
          <a:chExt cx="0" cy="0"/>
        </a:xfrm>
      </p:grpSpPr>
      <p:grpSp>
        <p:nvGrpSpPr>
          <p:cNvPr id="195" name="A">
            <a:extLst>
              <a:ext uri="{FF2B5EF4-FFF2-40B4-BE49-F238E27FC236}">
                <a16:creationId xmlns:a16="http://schemas.microsoft.com/office/drawing/2014/main" id="{6CE35F12-4351-1A54-E37A-8FF340574C21}"/>
              </a:ext>
            </a:extLst>
          </p:cNvPr>
          <p:cNvGrpSpPr/>
          <p:nvPr/>
        </p:nvGrpSpPr>
        <p:grpSpPr>
          <a:xfrm>
            <a:off x="6602182" y="2547808"/>
            <a:ext cx="4838065" cy="1598277"/>
            <a:chOff x="737521" y="1781001"/>
            <a:chExt cx="3628549" cy="1198708"/>
          </a:xfrm>
        </p:grpSpPr>
        <p:sp>
          <p:nvSpPr>
            <p:cNvPr id="88" name="Google Shape;1182;p42">
              <a:extLst>
                <a:ext uri="{FF2B5EF4-FFF2-40B4-BE49-F238E27FC236}">
                  <a16:creationId xmlns:a16="http://schemas.microsoft.com/office/drawing/2014/main" id="{CBE373D8-7958-733A-AE26-2FC2433F6ACB}"/>
                </a:ext>
              </a:extLst>
            </p:cNvPr>
            <p:cNvSpPr/>
            <p:nvPr/>
          </p:nvSpPr>
          <p:spPr>
            <a:xfrm>
              <a:off x="737521" y="1781001"/>
              <a:ext cx="3628549"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rgbClr val="CA3659"/>
            </a:solidFill>
            <a:ln w="19050" cap="flat" cmpd="sng">
              <a:solidFill>
                <a:srgbClr val="CA3659"/>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0" name="TextBox 179">
              <a:extLst>
                <a:ext uri="{FF2B5EF4-FFF2-40B4-BE49-F238E27FC236}">
                  <a16:creationId xmlns:a16="http://schemas.microsoft.com/office/drawing/2014/main" id="{FC2074F1-C648-0591-217D-14105F86A1FC}"/>
                </a:ext>
              </a:extLst>
            </p:cNvPr>
            <p:cNvSpPr txBox="1"/>
            <p:nvPr/>
          </p:nvSpPr>
          <p:spPr>
            <a:xfrm>
              <a:off x="824799" y="2068730"/>
              <a:ext cx="3030542" cy="623248"/>
            </a:xfrm>
            <a:prstGeom prst="rect">
              <a:avLst/>
            </a:prstGeom>
            <a:noFill/>
          </p:spPr>
          <p:txBody>
            <a:bodyPr wrap="square" rtlCol="0">
              <a:spAutoFit/>
            </a:bodyPr>
            <a:lstStyle/>
            <a:p>
              <a:pPr algn="ctr"/>
              <a:r>
                <a:rPr lang="en-US" sz="4800" b="1" dirty="0" smtClean="0">
                  <a:latin typeface="UTM Avo" panose="02040603050506020204" pitchFamily="18" charset="0"/>
                </a:rPr>
                <a:t>Kim </a:t>
              </a:r>
              <a:r>
                <a:rPr lang="en-US" sz="4800" b="1" dirty="0" err="1" smtClean="0">
                  <a:latin typeface="UTM Avo" panose="02040603050506020204" pitchFamily="18" charset="0"/>
                </a:rPr>
                <a:t>Đồng</a:t>
              </a:r>
              <a:endParaRPr lang="en-US" sz="4800" b="1" dirty="0">
                <a:latin typeface="UTM Avo" panose="02040603050506020204" pitchFamily="18" charset="0"/>
              </a:endParaRPr>
            </a:p>
          </p:txBody>
        </p:sp>
      </p:grpSp>
      <p:grpSp>
        <p:nvGrpSpPr>
          <p:cNvPr id="182" name="Group 181">
            <a:extLst>
              <a:ext uri="{FF2B5EF4-FFF2-40B4-BE49-F238E27FC236}">
                <a16:creationId xmlns:a16="http://schemas.microsoft.com/office/drawing/2014/main" id="{A494FD56-6031-30C1-EBD3-D8BFA61ED704}"/>
              </a:ext>
            </a:extLst>
          </p:cNvPr>
          <p:cNvGrpSpPr/>
          <p:nvPr/>
        </p:nvGrpSpPr>
        <p:grpSpPr>
          <a:xfrm>
            <a:off x="568413" y="114653"/>
            <a:ext cx="11429706" cy="2071327"/>
            <a:chOff x="335021" y="23792"/>
            <a:chExt cx="8572280" cy="1553496"/>
          </a:xfrm>
        </p:grpSpPr>
        <p:grpSp>
          <p:nvGrpSpPr>
            <p:cNvPr id="176" name="Group 175">
              <a:extLst>
                <a:ext uri="{FF2B5EF4-FFF2-40B4-BE49-F238E27FC236}">
                  <a16:creationId xmlns:a16="http://schemas.microsoft.com/office/drawing/2014/main" id="{469D7A8D-AC90-821C-807E-ACF7EF71BEE4}"/>
                </a:ext>
              </a:extLst>
            </p:cNvPr>
            <p:cNvGrpSpPr/>
            <p:nvPr/>
          </p:nvGrpSpPr>
          <p:grpSpPr>
            <a:xfrm>
              <a:off x="335021" y="23792"/>
              <a:ext cx="8572280" cy="1553496"/>
              <a:chOff x="335021" y="23792"/>
              <a:chExt cx="8572280" cy="1553496"/>
            </a:xfrm>
          </p:grpSpPr>
          <p:sp>
            <p:nvSpPr>
              <p:cNvPr id="85" name="Google Shape;2105;p47">
                <a:extLst>
                  <a:ext uri="{FF2B5EF4-FFF2-40B4-BE49-F238E27FC236}">
                    <a16:creationId xmlns:a16="http://schemas.microsoft.com/office/drawing/2014/main" id="{DA3FBF7E-E84E-7E93-863D-5C618E6F7EFA}"/>
                  </a:ext>
                </a:extLst>
              </p:cNvPr>
              <p:cNvSpPr/>
              <p:nvPr/>
            </p:nvSpPr>
            <p:spPr>
              <a:xfrm>
                <a:off x="335021" y="23792"/>
                <a:ext cx="8572280" cy="1553496"/>
              </a:xfrm>
              <a:custGeom>
                <a:avLst/>
                <a:gdLst/>
                <a:ahLst/>
                <a:cxnLst/>
                <a:rect l="l" t="t" r="r" b="b"/>
                <a:pathLst>
                  <a:path w="54430" h="54969" extrusionOk="0">
                    <a:moveTo>
                      <a:pt x="16727" y="519"/>
                    </a:moveTo>
                    <a:lnTo>
                      <a:pt x="18344" y="540"/>
                    </a:lnTo>
                    <a:lnTo>
                      <a:pt x="17452" y="560"/>
                    </a:lnTo>
                    <a:lnTo>
                      <a:pt x="15856" y="560"/>
                    </a:lnTo>
                    <a:lnTo>
                      <a:pt x="16727" y="519"/>
                    </a:lnTo>
                    <a:close/>
                    <a:moveTo>
                      <a:pt x="1430" y="12810"/>
                    </a:moveTo>
                    <a:lnTo>
                      <a:pt x="1430" y="13432"/>
                    </a:lnTo>
                    <a:lnTo>
                      <a:pt x="1389" y="13225"/>
                    </a:lnTo>
                    <a:lnTo>
                      <a:pt x="1389" y="13142"/>
                    </a:lnTo>
                    <a:lnTo>
                      <a:pt x="1389" y="13038"/>
                    </a:lnTo>
                    <a:lnTo>
                      <a:pt x="1430" y="12810"/>
                    </a:lnTo>
                    <a:close/>
                    <a:moveTo>
                      <a:pt x="1430" y="13556"/>
                    </a:moveTo>
                    <a:lnTo>
                      <a:pt x="1410" y="13971"/>
                    </a:lnTo>
                    <a:lnTo>
                      <a:pt x="1410" y="13888"/>
                    </a:lnTo>
                    <a:lnTo>
                      <a:pt x="1430" y="13556"/>
                    </a:lnTo>
                    <a:close/>
                    <a:moveTo>
                      <a:pt x="30966" y="1"/>
                    </a:moveTo>
                    <a:lnTo>
                      <a:pt x="30303" y="21"/>
                    </a:lnTo>
                    <a:lnTo>
                      <a:pt x="29640" y="63"/>
                    </a:lnTo>
                    <a:lnTo>
                      <a:pt x="29246" y="84"/>
                    </a:lnTo>
                    <a:lnTo>
                      <a:pt x="28355" y="42"/>
                    </a:lnTo>
                    <a:lnTo>
                      <a:pt x="27816" y="21"/>
                    </a:lnTo>
                    <a:lnTo>
                      <a:pt x="26634" y="21"/>
                    </a:lnTo>
                    <a:lnTo>
                      <a:pt x="26013" y="63"/>
                    </a:lnTo>
                    <a:lnTo>
                      <a:pt x="25577" y="104"/>
                    </a:lnTo>
                    <a:lnTo>
                      <a:pt x="25163" y="146"/>
                    </a:lnTo>
                    <a:lnTo>
                      <a:pt x="24976" y="187"/>
                    </a:lnTo>
                    <a:lnTo>
                      <a:pt x="24396" y="229"/>
                    </a:lnTo>
                    <a:lnTo>
                      <a:pt x="23940" y="249"/>
                    </a:lnTo>
                    <a:lnTo>
                      <a:pt x="23214" y="270"/>
                    </a:lnTo>
                    <a:lnTo>
                      <a:pt x="22344" y="249"/>
                    </a:lnTo>
                    <a:lnTo>
                      <a:pt x="21618" y="249"/>
                    </a:lnTo>
                    <a:lnTo>
                      <a:pt x="20872" y="270"/>
                    </a:lnTo>
                    <a:lnTo>
                      <a:pt x="20748" y="229"/>
                    </a:lnTo>
                    <a:lnTo>
                      <a:pt x="20582" y="208"/>
                    </a:lnTo>
                    <a:lnTo>
                      <a:pt x="19421" y="167"/>
                    </a:lnTo>
                    <a:lnTo>
                      <a:pt x="18530" y="146"/>
                    </a:lnTo>
                    <a:lnTo>
                      <a:pt x="18136" y="125"/>
                    </a:lnTo>
                    <a:lnTo>
                      <a:pt x="17722" y="125"/>
                    </a:lnTo>
                    <a:lnTo>
                      <a:pt x="16830" y="167"/>
                    </a:lnTo>
                    <a:lnTo>
                      <a:pt x="14530" y="167"/>
                    </a:lnTo>
                    <a:lnTo>
                      <a:pt x="13929" y="146"/>
                    </a:lnTo>
                    <a:lnTo>
                      <a:pt x="13328" y="167"/>
                    </a:lnTo>
                    <a:lnTo>
                      <a:pt x="11980" y="208"/>
                    </a:lnTo>
                    <a:lnTo>
                      <a:pt x="10239" y="249"/>
                    </a:lnTo>
                    <a:lnTo>
                      <a:pt x="8519" y="249"/>
                    </a:lnTo>
                    <a:lnTo>
                      <a:pt x="7752" y="270"/>
                    </a:lnTo>
                    <a:lnTo>
                      <a:pt x="6964" y="291"/>
                    </a:lnTo>
                    <a:lnTo>
                      <a:pt x="5824" y="291"/>
                    </a:lnTo>
                    <a:lnTo>
                      <a:pt x="4664" y="270"/>
                    </a:lnTo>
                    <a:lnTo>
                      <a:pt x="4021" y="291"/>
                    </a:lnTo>
                    <a:lnTo>
                      <a:pt x="3379" y="332"/>
                    </a:lnTo>
                    <a:lnTo>
                      <a:pt x="2322" y="312"/>
                    </a:lnTo>
                    <a:lnTo>
                      <a:pt x="2177" y="332"/>
                    </a:lnTo>
                    <a:lnTo>
                      <a:pt x="2135" y="332"/>
                    </a:lnTo>
                    <a:lnTo>
                      <a:pt x="2114" y="374"/>
                    </a:lnTo>
                    <a:lnTo>
                      <a:pt x="2135" y="395"/>
                    </a:lnTo>
                    <a:lnTo>
                      <a:pt x="2156" y="395"/>
                    </a:lnTo>
                    <a:lnTo>
                      <a:pt x="2322" y="415"/>
                    </a:lnTo>
                    <a:lnTo>
                      <a:pt x="2715" y="415"/>
                    </a:lnTo>
                    <a:lnTo>
                      <a:pt x="3586" y="436"/>
                    </a:lnTo>
                    <a:lnTo>
                      <a:pt x="4456" y="436"/>
                    </a:lnTo>
                    <a:lnTo>
                      <a:pt x="6115" y="457"/>
                    </a:lnTo>
                    <a:lnTo>
                      <a:pt x="6695" y="477"/>
                    </a:lnTo>
                    <a:lnTo>
                      <a:pt x="7255" y="498"/>
                    </a:lnTo>
                    <a:lnTo>
                      <a:pt x="7690" y="498"/>
                    </a:lnTo>
                    <a:lnTo>
                      <a:pt x="7172" y="519"/>
                    </a:lnTo>
                    <a:lnTo>
                      <a:pt x="6156" y="540"/>
                    </a:lnTo>
                    <a:lnTo>
                      <a:pt x="2881" y="540"/>
                    </a:lnTo>
                    <a:lnTo>
                      <a:pt x="2591" y="581"/>
                    </a:lnTo>
                    <a:lnTo>
                      <a:pt x="2322" y="643"/>
                    </a:lnTo>
                    <a:lnTo>
                      <a:pt x="2094" y="705"/>
                    </a:lnTo>
                    <a:lnTo>
                      <a:pt x="1907" y="788"/>
                    </a:lnTo>
                    <a:lnTo>
                      <a:pt x="1721" y="892"/>
                    </a:lnTo>
                    <a:lnTo>
                      <a:pt x="1575" y="1016"/>
                    </a:lnTo>
                    <a:lnTo>
                      <a:pt x="1451" y="1141"/>
                    </a:lnTo>
                    <a:lnTo>
                      <a:pt x="1347" y="1265"/>
                    </a:lnTo>
                    <a:lnTo>
                      <a:pt x="1265" y="1410"/>
                    </a:lnTo>
                    <a:lnTo>
                      <a:pt x="1202" y="1555"/>
                    </a:lnTo>
                    <a:lnTo>
                      <a:pt x="1140" y="1680"/>
                    </a:lnTo>
                    <a:lnTo>
                      <a:pt x="1099" y="1825"/>
                    </a:lnTo>
                    <a:lnTo>
                      <a:pt x="1078" y="1970"/>
                    </a:lnTo>
                    <a:lnTo>
                      <a:pt x="1057" y="2219"/>
                    </a:lnTo>
                    <a:lnTo>
                      <a:pt x="1057" y="2571"/>
                    </a:lnTo>
                    <a:lnTo>
                      <a:pt x="1037" y="2923"/>
                    </a:lnTo>
                    <a:lnTo>
                      <a:pt x="995" y="3607"/>
                    </a:lnTo>
                    <a:lnTo>
                      <a:pt x="912" y="4084"/>
                    </a:lnTo>
                    <a:lnTo>
                      <a:pt x="891" y="4312"/>
                    </a:lnTo>
                    <a:lnTo>
                      <a:pt x="871" y="4540"/>
                    </a:lnTo>
                    <a:lnTo>
                      <a:pt x="829" y="5535"/>
                    </a:lnTo>
                    <a:lnTo>
                      <a:pt x="809" y="6447"/>
                    </a:lnTo>
                    <a:lnTo>
                      <a:pt x="809" y="6530"/>
                    </a:lnTo>
                    <a:lnTo>
                      <a:pt x="809" y="6550"/>
                    </a:lnTo>
                    <a:lnTo>
                      <a:pt x="829" y="6758"/>
                    </a:lnTo>
                    <a:lnTo>
                      <a:pt x="850" y="6944"/>
                    </a:lnTo>
                    <a:lnTo>
                      <a:pt x="891" y="7089"/>
                    </a:lnTo>
                    <a:lnTo>
                      <a:pt x="912" y="7317"/>
                    </a:lnTo>
                    <a:lnTo>
                      <a:pt x="912" y="7483"/>
                    </a:lnTo>
                    <a:lnTo>
                      <a:pt x="891" y="7670"/>
                    </a:lnTo>
                    <a:lnTo>
                      <a:pt x="829" y="8043"/>
                    </a:lnTo>
                    <a:lnTo>
                      <a:pt x="809" y="8229"/>
                    </a:lnTo>
                    <a:lnTo>
                      <a:pt x="809" y="8416"/>
                    </a:lnTo>
                    <a:lnTo>
                      <a:pt x="850" y="9100"/>
                    </a:lnTo>
                    <a:lnTo>
                      <a:pt x="850" y="9307"/>
                    </a:lnTo>
                    <a:lnTo>
                      <a:pt x="726" y="9929"/>
                    </a:lnTo>
                    <a:lnTo>
                      <a:pt x="581" y="10841"/>
                    </a:lnTo>
                    <a:lnTo>
                      <a:pt x="518" y="11152"/>
                    </a:lnTo>
                    <a:lnTo>
                      <a:pt x="456" y="11483"/>
                    </a:lnTo>
                    <a:lnTo>
                      <a:pt x="456" y="11649"/>
                    </a:lnTo>
                    <a:lnTo>
                      <a:pt x="456" y="11815"/>
                    </a:lnTo>
                    <a:lnTo>
                      <a:pt x="477" y="11981"/>
                    </a:lnTo>
                    <a:lnTo>
                      <a:pt x="518" y="12147"/>
                    </a:lnTo>
                    <a:lnTo>
                      <a:pt x="581" y="12375"/>
                    </a:lnTo>
                    <a:lnTo>
                      <a:pt x="601" y="12582"/>
                    </a:lnTo>
                    <a:lnTo>
                      <a:pt x="581" y="12706"/>
                    </a:lnTo>
                    <a:lnTo>
                      <a:pt x="560" y="12851"/>
                    </a:lnTo>
                    <a:lnTo>
                      <a:pt x="581" y="12997"/>
                    </a:lnTo>
                    <a:lnTo>
                      <a:pt x="601" y="13162"/>
                    </a:lnTo>
                    <a:lnTo>
                      <a:pt x="601" y="13328"/>
                    </a:lnTo>
                    <a:lnTo>
                      <a:pt x="601" y="13411"/>
                    </a:lnTo>
                    <a:lnTo>
                      <a:pt x="560" y="13494"/>
                    </a:lnTo>
                    <a:lnTo>
                      <a:pt x="498" y="13639"/>
                    </a:lnTo>
                    <a:lnTo>
                      <a:pt x="456" y="13805"/>
                    </a:lnTo>
                    <a:lnTo>
                      <a:pt x="456" y="14095"/>
                    </a:lnTo>
                    <a:lnTo>
                      <a:pt x="477" y="14385"/>
                    </a:lnTo>
                    <a:lnTo>
                      <a:pt x="435" y="14758"/>
                    </a:lnTo>
                    <a:lnTo>
                      <a:pt x="353" y="15152"/>
                    </a:lnTo>
                    <a:lnTo>
                      <a:pt x="311" y="15442"/>
                    </a:lnTo>
                    <a:lnTo>
                      <a:pt x="290" y="15774"/>
                    </a:lnTo>
                    <a:lnTo>
                      <a:pt x="228" y="16541"/>
                    </a:lnTo>
                    <a:lnTo>
                      <a:pt x="125" y="17018"/>
                    </a:lnTo>
                    <a:lnTo>
                      <a:pt x="42" y="17349"/>
                    </a:lnTo>
                    <a:lnTo>
                      <a:pt x="21" y="17660"/>
                    </a:lnTo>
                    <a:lnTo>
                      <a:pt x="0" y="18158"/>
                    </a:lnTo>
                    <a:lnTo>
                      <a:pt x="0" y="18655"/>
                    </a:lnTo>
                    <a:lnTo>
                      <a:pt x="21" y="19194"/>
                    </a:lnTo>
                    <a:lnTo>
                      <a:pt x="62" y="19463"/>
                    </a:lnTo>
                    <a:lnTo>
                      <a:pt x="104" y="19733"/>
                    </a:lnTo>
                    <a:lnTo>
                      <a:pt x="166" y="20044"/>
                    </a:lnTo>
                    <a:lnTo>
                      <a:pt x="104" y="20417"/>
                    </a:lnTo>
                    <a:lnTo>
                      <a:pt x="62" y="20769"/>
                    </a:lnTo>
                    <a:lnTo>
                      <a:pt x="21" y="21204"/>
                    </a:lnTo>
                    <a:lnTo>
                      <a:pt x="21" y="21660"/>
                    </a:lnTo>
                    <a:lnTo>
                      <a:pt x="21" y="21909"/>
                    </a:lnTo>
                    <a:lnTo>
                      <a:pt x="42" y="22158"/>
                    </a:lnTo>
                    <a:lnTo>
                      <a:pt x="125" y="22676"/>
                    </a:lnTo>
                    <a:lnTo>
                      <a:pt x="166" y="22863"/>
                    </a:lnTo>
                    <a:lnTo>
                      <a:pt x="207" y="23028"/>
                    </a:lnTo>
                    <a:lnTo>
                      <a:pt x="332" y="23360"/>
                    </a:lnTo>
                    <a:lnTo>
                      <a:pt x="415" y="23505"/>
                    </a:lnTo>
                    <a:lnTo>
                      <a:pt x="498" y="23982"/>
                    </a:lnTo>
                    <a:lnTo>
                      <a:pt x="539" y="24355"/>
                    </a:lnTo>
                    <a:lnTo>
                      <a:pt x="581" y="24935"/>
                    </a:lnTo>
                    <a:lnTo>
                      <a:pt x="581" y="25288"/>
                    </a:lnTo>
                    <a:lnTo>
                      <a:pt x="560" y="25640"/>
                    </a:lnTo>
                    <a:lnTo>
                      <a:pt x="560" y="25951"/>
                    </a:lnTo>
                    <a:lnTo>
                      <a:pt x="560" y="26241"/>
                    </a:lnTo>
                    <a:lnTo>
                      <a:pt x="601" y="26842"/>
                    </a:lnTo>
                    <a:lnTo>
                      <a:pt x="518" y="26946"/>
                    </a:lnTo>
                    <a:lnTo>
                      <a:pt x="498" y="27008"/>
                    </a:lnTo>
                    <a:lnTo>
                      <a:pt x="477" y="27070"/>
                    </a:lnTo>
                    <a:lnTo>
                      <a:pt x="415" y="27547"/>
                    </a:lnTo>
                    <a:lnTo>
                      <a:pt x="373" y="28003"/>
                    </a:lnTo>
                    <a:lnTo>
                      <a:pt x="311" y="28728"/>
                    </a:lnTo>
                    <a:lnTo>
                      <a:pt x="290" y="29060"/>
                    </a:lnTo>
                    <a:lnTo>
                      <a:pt x="270" y="29412"/>
                    </a:lnTo>
                    <a:lnTo>
                      <a:pt x="311" y="29765"/>
                    </a:lnTo>
                    <a:lnTo>
                      <a:pt x="353" y="30117"/>
                    </a:lnTo>
                    <a:lnTo>
                      <a:pt x="373" y="30200"/>
                    </a:lnTo>
                    <a:lnTo>
                      <a:pt x="373" y="30262"/>
                    </a:lnTo>
                    <a:lnTo>
                      <a:pt x="373" y="30946"/>
                    </a:lnTo>
                    <a:lnTo>
                      <a:pt x="373" y="31464"/>
                    </a:lnTo>
                    <a:lnTo>
                      <a:pt x="332" y="31982"/>
                    </a:lnTo>
                    <a:lnTo>
                      <a:pt x="332" y="32459"/>
                    </a:lnTo>
                    <a:lnTo>
                      <a:pt x="353" y="32957"/>
                    </a:lnTo>
                    <a:lnTo>
                      <a:pt x="456" y="34055"/>
                    </a:lnTo>
                    <a:lnTo>
                      <a:pt x="518" y="34760"/>
                    </a:lnTo>
                    <a:lnTo>
                      <a:pt x="539" y="35465"/>
                    </a:lnTo>
                    <a:lnTo>
                      <a:pt x="539" y="36024"/>
                    </a:lnTo>
                    <a:lnTo>
                      <a:pt x="539" y="36356"/>
                    </a:lnTo>
                    <a:lnTo>
                      <a:pt x="539" y="36688"/>
                    </a:lnTo>
                    <a:lnTo>
                      <a:pt x="539" y="36853"/>
                    </a:lnTo>
                    <a:lnTo>
                      <a:pt x="560" y="37144"/>
                    </a:lnTo>
                    <a:lnTo>
                      <a:pt x="581" y="37475"/>
                    </a:lnTo>
                    <a:lnTo>
                      <a:pt x="622" y="37828"/>
                    </a:lnTo>
                    <a:lnTo>
                      <a:pt x="643" y="38118"/>
                    </a:lnTo>
                    <a:lnTo>
                      <a:pt x="643" y="38594"/>
                    </a:lnTo>
                    <a:lnTo>
                      <a:pt x="622" y="39050"/>
                    </a:lnTo>
                    <a:lnTo>
                      <a:pt x="601" y="39486"/>
                    </a:lnTo>
                    <a:lnTo>
                      <a:pt x="601" y="39983"/>
                    </a:lnTo>
                    <a:lnTo>
                      <a:pt x="622" y="40232"/>
                    </a:lnTo>
                    <a:lnTo>
                      <a:pt x="663" y="40501"/>
                    </a:lnTo>
                    <a:lnTo>
                      <a:pt x="705" y="40771"/>
                    </a:lnTo>
                    <a:lnTo>
                      <a:pt x="726" y="41019"/>
                    </a:lnTo>
                    <a:lnTo>
                      <a:pt x="726" y="41517"/>
                    </a:lnTo>
                    <a:lnTo>
                      <a:pt x="705" y="41890"/>
                    </a:lnTo>
                    <a:lnTo>
                      <a:pt x="705" y="41952"/>
                    </a:lnTo>
                    <a:lnTo>
                      <a:pt x="726" y="41994"/>
                    </a:lnTo>
                    <a:lnTo>
                      <a:pt x="767" y="42035"/>
                    </a:lnTo>
                    <a:lnTo>
                      <a:pt x="850" y="42035"/>
                    </a:lnTo>
                    <a:lnTo>
                      <a:pt x="891" y="42014"/>
                    </a:lnTo>
                    <a:lnTo>
                      <a:pt x="912" y="41952"/>
                    </a:lnTo>
                    <a:lnTo>
                      <a:pt x="912" y="41890"/>
                    </a:lnTo>
                    <a:lnTo>
                      <a:pt x="912" y="41558"/>
                    </a:lnTo>
                    <a:lnTo>
                      <a:pt x="954" y="41206"/>
                    </a:lnTo>
                    <a:lnTo>
                      <a:pt x="974" y="40854"/>
                    </a:lnTo>
                    <a:lnTo>
                      <a:pt x="995" y="40667"/>
                    </a:lnTo>
                    <a:lnTo>
                      <a:pt x="995" y="40501"/>
                    </a:lnTo>
                    <a:lnTo>
                      <a:pt x="974" y="40149"/>
                    </a:lnTo>
                    <a:lnTo>
                      <a:pt x="974" y="39465"/>
                    </a:lnTo>
                    <a:lnTo>
                      <a:pt x="995" y="38802"/>
                    </a:lnTo>
                    <a:lnTo>
                      <a:pt x="1078" y="38346"/>
                    </a:lnTo>
                    <a:lnTo>
                      <a:pt x="1099" y="38097"/>
                    </a:lnTo>
                    <a:lnTo>
                      <a:pt x="1119" y="37869"/>
                    </a:lnTo>
                    <a:lnTo>
                      <a:pt x="1140" y="36874"/>
                    </a:lnTo>
                    <a:lnTo>
                      <a:pt x="1182" y="35299"/>
                    </a:lnTo>
                    <a:lnTo>
                      <a:pt x="1182" y="35237"/>
                    </a:lnTo>
                    <a:lnTo>
                      <a:pt x="1306" y="34656"/>
                    </a:lnTo>
                    <a:lnTo>
                      <a:pt x="1347" y="34490"/>
                    </a:lnTo>
                    <a:lnTo>
                      <a:pt x="1347" y="34304"/>
                    </a:lnTo>
                    <a:lnTo>
                      <a:pt x="1368" y="33952"/>
                    </a:lnTo>
                    <a:lnTo>
                      <a:pt x="1347" y="33309"/>
                    </a:lnTo>
                    <a:lnTo>
                      <a:pt x="1327" y="32666"/>
                    </a:lnTo>
                    <a:lnTo>
                      <a:pt x="1285" y="31423"/>
                    </a:lnTo>
                    <a:lnTo>
                      <a:pt x="1244" y="30822"/>
                    </a:lnTo>
                    <a:lnTo>
                      <a:pt x="1182" y="30200"/>
                    </a:lnTo>
                    <a:lnTo>
                      <a:pt x="1182" y="29371"/>
                    </a:lnTo>
                    <a:lnTo>
                      <a:pt x="1223" y="28542"/>
                    </a:lnTo>
                    <a:lnTo>
                      <a:pt x="1223" y="28480"/>
                    </a:lnTo>
                    <a:lnTo>
                      <a:pt x="1285" y="29081"/>
                    </a:lnTo>
                    <a:lnTo>
                      <a:pt x="1347" y="29640"/>
                    </a:lnTo>
                    <a:lnTo>
                      <a:pt x="1451" y="30179"/>
                    </a:lnTo>
                    <a:lnTo>
                      <a:pt x="1513" y="30428"/>
                    </a:lnTo>
                    <a:lnTo>
                      <a:pt x="1596" y="30677"/>
                    </a:lnTo>
                    <a:lnTo>
                      <a:pt x="1555" y="31195"/>
                    </a:lnTo>
                    <a:lnTo>
                      <a:pt x="1534" y="31775"/>
                    </a:lnTo>
                    <a:lnTo>
                      <a:pt x="1534" y="32356"/>
                    </a:lnTo>
                    <a:lnTo>
                      <a:pt x="1575" y="32915"/>
                    </a:lnTo>
                    <a:lnTo>
                      <a:pt x="1555" y="33350"/>
                    </a:lnTo>
                    <a:lnTo>
                      <a:pt x="1555" y="33703"/>
                    </a:lnTo>
                    <a:lnTo>
                      <a:pt x="1575" y="33972"/>
                    </a:lnTo>
                    <a:lnTo>
                      <a:pt x="1596" y="34221"/>
                    </a:lnTo>
                    <a:lnTo>
                      <a:pt x="1638" y="34408"/>
                    </a:lnTo>
                    <a:lnTo>
                      <a:pt x="1679" y="34594"/>
                    </a:lnTo>
                    <a:lnTo>
                      <a:pt x="1783" y="34988"/>
                    </a:lnTo>
                    <a:lnTo>
                      <a:pt x="1783" y="35071"/>
                    </a:lnTo>
                    <a:lnTo>
                      <a:pt x="1721" y="35195"/>
                    </a:lnTo>
                    <a:lnTo>
                      <a:pt x="1679" y="35361"/>
                    </a:lnTo>
                    <a:lnTo>
                      <a:pt x="1658" y="35548"/>
                    </a:lnTo>
                    <a:lnTo>
                      <a:pt x="1638" y="35755"/>
                    </a:lnTo>
                    <a:lnTo>
                      <a:pt x="1596" y="36211"/>
                    </a:lnTo>
                    <a:lnTo>
                      <a:pt x="1617" y="36667"/>
                    </a:lnTo>
                    <a:lnTo>
                      <a:pt x="1596" y="37144"/>
                    </a:lnTo>
                    <a:lnTo>
                      <a:pt x="1575" y="37600"/>
                    </a:lnTo>
                    <a:lnTo>
                      <a:pt x="1596" y="38056"/>
                    </a:lnTo>
                    <a:lnTo>
                      <a:pt x="1638" y="38511"/>
                    </a:lnTo>
                    <a:lnTo>
                      <a:pt x="1638" y="38885"/>
                    </a:lnTo>
                    <a:lnTo>
                      <a:pt x="1638" y="39216"/>
                    </a:lnTo>
                    <a:lnTo>
                      <a:pt x="1596" y="39817"/>
                    </a:lnTo>
                    <a:lnTo>
                      <a:pt x="1596" y="40107"/>
                    </a:lnTo>
                    <a:lnTo>
                      <a:pt x="1617" y="40356"/>
                    </a:lnTo>
                    <a:lnTo>
                      <a:pt x="1638" y="40605"/>
                    </a:lnTo>
                    <a:lnTo>
                      <a:pt x="1679" y="40833"/>
                    </a:lnTo>
                    <a:lnTo>
                      <a:pt x="1783" y="41310"/>
                    </a:lnTo>
                    <a:lnTo>
                      <a:pt x="1783" y="41869"/>
                    </a:lnTo>
                    <a:lnTo>
                      <a:pt x="1741" y="42512"/>
                    </a:lnTo>
                    <a:lnTo>
                      <a:pt x="1721" y="43113"/>
                    </a:lnTo>
                    <a:lnTo>
                      <a:pt x="1721" y="43631"/>
                    </a:lnTo>
                    <a:lnTo>
                      <a:pt x="1700" y="44087"/>
                    </a:lnTo>
                    <a:lnTo>
                      <a:pt x="1575" y="44419"/>
                    </a:lnTo>
                    <a:lnTo>
                      <a:pt x="1534" y="44585"/>
                    </a:lnTo>
                    <a:lnTo>
                      <a:pt x="1493" y="44750"/>
                    </a:lnTo>
                    <a:lnTo>
                      <a:pt x="1430" y="45269"/>
                    </a:lnTo>
                    <a:lnTo>
                      <a:pt x="1368" y="46077"/>
                    </a:lnTo>
                    <a:lnTo>
                      <a:pt x="1347" y="46678"/>
                    </a:lnTo>
                    <a:lnTo>
                      <a:pt x="1368" y="47403"/>
                    </a:lnTo>
                    <a:lnTo>
                      <a:pt x="1410" y="48108"/>
                    </a:lnTo>
                    <a:lnTo>
                      <a:pt x="1430" y="48419"/>
                    </a:lnTo>
                    <a:lnTo>
                      <a:pt x="1493" y="48668"/>
                    </a:lnTo>
                    <a:lnTo>
                      <a:pt x="1430" y="49476"/>
                    </a:lnTo>
                    <a:lnTo>
                      <a:pt x="1410" y="50430"/>
                    </a:lnTo>
                    <a:lnTo>
                      <a:pt x="1410" y="51570"/>
                    </a:lnTo>
                    <a:lnTo>
                      <a:pt x="1430" y="52627"/>
                    </a:lnTo>
                    <a:lnTo>
                      <a:pt x="1451" y="53103"/>
                    </a:lnTo>
                    <a:lnTo>
                      <a:pt x="1493" y="53559"/>
                    </a:lnTo>
                    <a:lnTo>
                      <a:pt x="1534" y="53808"/>
                    </a:lnTo>
                    <a:lnTo>
                      <a:pt x="1575" y="54015"/>
                    </a:lnTo>
                    <a:lnTo>
                      <a:pt x="1638" y="54181"/>
                    </a:lnTo>
                    <a:lnTo>
                      <a:pt x="1700" y="54326"/>
                    </a:lnTo>
                    <a:lnTo>
                      <a:pt x="1783" y="54451"/>
                    </a:lnTo>
                    <a:lnTo>
                      <a:pt x="1845" y="54533"/>
                    </a:lnTo>
                    <a:lnTo>
                      <a:pt x="1928" y="54616"/>
                    </a:lnTo>
                    <a:lnTo>
                      <a:pt x="2031" y="54658"/>
                    </a:lnTo>
                    <a:lnTo>
                      <a:pt x="2135" y="54699"/>
                    </a:lnTo>
                    <a:lnTo>
                      <a:pt x="2239" y="54699"/>
                    </a:lnTo>
                    <a:lnTo>
                      <a:pt x="2446" y="54720"/>
                    </a:lnTo>
                    <a:lnTo>
                      <a:pt x="2943" y="54679"/>
                    </a:lnTo>
                    <a:lnTo>
                      <a:pt x="3959" y="54679"/>
                    </a:lnTo>
                    <a:lnTo>
                      <a:pt x="5679" y="54658"/>
                    </a:lnTo>
                    <a:lnTo>
                      <a:pt x="7358" y="54658"/>
                    </a:lnTo>
                    <a:lnTo>
                      <a:pt x="9389" y="54637"/>
                    </a:lnTo>
                    <a:lnTo>
                      <a:pt x="12063" y="54679"/>
                    </a:lnTo>
                    <a:lnTo>
                      <a:pt x="13431" y="54699"/>
                    </a:lnTo>
                    <a:lnTo>
                      <a:pt x="16478" y="54699"/>
                    </a:lnTo>
                    <a:lnTo>
                      <a:pt x="19028" y="54720"/>
                    </a:lnTo>
                    <a:lnTo>
                      <a:pt x="20333" y="54741"/>
                    </a:lnTo>
                    <a:lnTo>
                      <a:pt x="21722" y="54761"/>
                    </a:lnTo>
                    <a:lnTo>
                      <a:pt x="23131" y="54741"/>
                    </a:lnTo>
                    <a:lnTo>
                      <a:pt x="27194" y="54741"/>
                    </a:lnTo>
                    <a:lnTo>
                      <a:pt x="29453" y="54761"/>
                    </a:lnTo>
                    <a:lnTo>
                      <a:pt x="32023" y="54782"/>
                    </a:lnTo>
                    <a:lnTo>
                      <a:pt x="35008" y="54803"/>
                    </a:lnTo>
                    <a:lnTo>
                      <a:pt x="36335" y="54803"/>
                    </a:lnTo>
                    <a:lnTo>
                      <a:pt x="37247" y="54782"/>
                    </a:lnTo>
                    <a:lnTo>
                      <a:pt x="38076" y="54761"/>
                    </a:lnTo>
                    <a:lnTo>
                      <a:pt x="39216" y="54741"/>
                    </a:lnTo>
                    <a:lnTo>
                      <a:pt x="41910" y="54782"/>
                    </a:lnTo>
                    <a:lnTo>
                      <a:pt x="43796" y="54782"/>
                    </a:lnTo>
                    <a:lnTo>
                      <a:pt x="46532" y="54761"/>
                    </a:lnTo>
                    <a:lnTo>
                      <a:pt x="46947" y="54761"/>
                    </a:lnTo>
                    <a:lnTo>
                      <a:pt x="47320" y="54720"/>
                    </a:lnTo>
                    <a:lnTo>
                      <a:pt x="48045" y="54637"/>
                    </a:lnTo>
                    <a:lnTo>
                      <a:pt x="48398" y="54616"/>
                    </a:lnTo>
                    <a:lnTo>
                      <a:pt x="48771" y="54616"/>
                    </a:lnTo>
                    <a:lnTo>
                      <a:pt x="49185" y="54679"/>
                    </a:lnTo>
                    <a:lnTo>
                      <a:pt x="49413" y="54720"/>
                    </a:lnTo>
                    <a:lnTo>
                      <a:pt x="49662" y="54782"/>
                    </a:lnTo>
                    <a:lnTo>
                      <a:pt x="49911" y="54865"/>
                    </a:lnTo>
                    <a:lnTo>
                      <a:pt x="50201" y="54907"/>
                    </a:lnTo>
                    <a:lnTo>
                      <a:pt x="50491" y="54948"/>
                    </a:lnTo>
                    <a:lnTo>
                      <a:pt x="50781" y="54969"/>
                    </a:lnTo>
                    <a:lnTo>
                      <a:pt x="51092" y="54969"/>
                    </a:lnTo>
                    <a:lnTo>
                      <a:pt x="51403" y="54948"/>
                    </a:lnTo>
                    <a:lnTo>
                      <a:pt x="51714" y="54886"/>
                    </a:lnTo>
                    <a:lnTo>
                      <a:pt x="52004" y="54824"/>
                    </a:lnTo>
                    <a:lnTo>
                      <a:pt x="52274" y="54720"/>
                    </a:lnTo>
                    <a:lnTo>
                      <a:pt x="52543" y="54575"/>
                    </a:lnTo>
                    <a:lnTo>
                      <a:pt x="52771" y="54409"/>
                    </a:lnTo>
                    <a:lnTo>
                      <a:pt x="52978" y="54202"/>
                    </a:lnTo>
                    <a:lnTo>
                      <a:pt x="53061" y="54098"/>
                    </a:lnTo>
                    <a:lnTo>
                      <a:pt x="53144" y="53974"/>
                    </a:lnTo>
                    <a:lnTo>
                      <a:pt x="53206" y="53849"/>
                    </a:lnTo>
                    <a:lnTo>
                      <a:pt x="53268" y="53704"/>
                    </a:lnTo>
                    <a:lnTo>
                      <a:pt x="53310" y="53539"/>
                    </a:lnTo>
                    <a:lnTo>
                      <a:pt x="53331" y="53373"/>
                    </a:lnTo>
                    <a:lnTo>
                      <a:pt x="53351" y="53207"/>
                    </a:lnTo>
                    <a:lnTo>
                      <a:pt x="53372" y="53020"/>
                    </a:lnTo>
                    <a:lnTo>
                      <a:pt x="53351" y="52647"/>
                    </a:lnTo>
                    <a:lnTo>
                      <a:pt x="53393" y="52336"/>
                    </a:lnTo>
                    <a:lnTo>
                      <a:pt x="53414" y="52171"/>
                    </a:lnTo>
                    <a:lnTo>
                      <a:pt x="53393" y="52005"/>
                    </a:lnTo>
                    <a:lnTo>
                      <a:pt x="53372" y="51839"/>
                    </a:lnTo>
                    <a:lnTo>
                      <a:pt x="53372" y="51673"/>
                    </a:lnTo>
                    <a:lnTo>
                      <a:pt x="53372" y="51362"/>
                    </a:lnTo>
                    <a:lnTo>
                      <a:pt x="53393" y="51051"/>
                    </a:lnTo>
                    <a:lnTo>
                      <a:pt x="53393" y="50886"/>
                    </a:lnTo>
                    <a:lnTo>
                      <a:pt x="53434" y="50284"/>
                    </a:lnTo>
                    <a:lnTo>
                      <a:pt x="53517" y="49808"/>
                    </a:lnTo>
                    <a:lnTo>
                      <a:pt x="53538" y="49580"/>
                    </a:lnTo>
                    <a:lnTo>
                      <a:pt x="53559" y="49352"/>
                    </a:lnTo>
                    <a:lnTo>
                      <a:pt x="53600" y="48357"/>
                    </a:lnTo>
                    <a:lnTo>
                      <a:pt x="53621" y="47445"/>
                    </a:lnTo>
                    <a:lnTo>
                      <a:pt x="53621" y="47362"/>
                    </a:lnTo>
                    <a:lnTo>
                      <a:pt x="53621" y="47341"/>
                    </a:lnTo>
                    <a:lnTo>
                      <a:pt x="53600" y="47134"/>
                    </a:lnTo>
                    <a:lnTo>
                      <a:pt x="53579" y="46927"/>
                    </a:lnTo>
                    <a:lnTo>
                      <a:pt x="53538" y="46802"/>
                    </a:lnTo>
                    <a:lnTo>
                      <a:pt x="53517" y="46574"/>
                    </a:lnTo>
                    <a:lnTo>
                      <a:pt x="53517" y="46408"/>
                    </a:lnTo>
                    <a:lnTo>
                      <a:pt x="53538" y="46222"/>
                    </a:lnTo>
                    <a:lnTo>
                      <a:pt x="53600" y="45849"/>
                    </a:lnTo>
                    <a:lnTo>
                      <a:pt x="53621" y="45662"/>
                    </a:lnTo>
                    <a:lnTo>
                      <a:pt x="53621" y="45476"/>
                    </a:lnTo>
                    <a:lnTo>
                      <a:pt x="53579" y="44792"/>
                    </a:lnTo>
                    <a:lnTo>
                      <a:pt x="53579" y="44585"/>
                    </a:lnTo>
                    <a:lnTo>
                      <a:pt x="53704" y="43963"/>
                    </a:lnTo>
                    <a:lnTo>
                      <a:pt x="53849" y="43051"/>
                    </a:lnTo>
                    <a:lnTo>
                      <a:pt x="53911" y="42740"/>
                    </a:lnTo>
                    <a:lnTo>
                      <a:pt x="53973" y="42408"/>
                    </a:lnTo>
                    <a:lnTo>
                      <a:pt x="53973" y="42242"/>
                    </a:lnTo>
                    <a:lnTo>
                      <a:pt x="53973" y="42077"/>
                    </a:lnTo>
                    <a:lnTo>
                      <a:pt x="53952" y="41911"/>
                    </a:lnTo>
                    <a:lnTo>
                      <a:pt x="53911" y="41745"/>
                    </a:lnTo>
                    <a:lnTo>
                      <a:pt x="53849" y="41517"/>
                    </a:lnTo>
                    <a:lnTo>
                      <a:pt x="53828" y="41310"/>
                    </a:lnTo>
                    <a:lnTo>
                      <a:pt x="53849" y="41165"/>
                    </a:lnTo>
                    <a:lnTo>
                      <a:pt x="53870" y="41040"/>
                    </a:lnTo>
                    <a:lnTo>
                      <a:pt x="53849" y="40874"/>
                    </a:lnTo>
                    <a:lnTo>
                      <a:pt x="53828" y="40729"/>
                    </a:lnTo>
                    <a:lnTo>
                      <a:pt x="53828" y="40563"/>
                    </a:lnTo>
                    <a:lnTo>
                      <a:pt x="53828" y="40481"/>
                    </a:lnTo>
                    <a:lnTo>
                      <a:pt x="53870" y="40398"/>
                    </a:lnTo>
                    <a:lnTo>
                      <a:pt x="53932" y="40253"/>
                    </a:lnTo>
                    <a:lnTo>
                      <a:pt x="53973" y="40087"/>
                    </a:lnTo>
                    <a:lnTo>
                      <a:pt x="53973" y="39797"/>
                    </a:lnTo>
                    <a:lnTo>
                      <a:pt x="53952" y="39506"/>
                    </a:lnTo>
                    <a:lnTo>
                      <a:pt x="53994" y="39133"/>
                    </a:lnTo>
                    <a:lnTo>
                      <a:pt x="54077" y="38739"/>
                    </a:lnTo>
                    <a:lnTo>
                      <a:pt x="54118" y="38429"/>
                    </a:lnTo>
                    <a:lnTo>
                      <a:pt x="54139" y="38118"/>
                    </a:lnTo>
                    <a:lnTo>
                      <a:pt x="54201" y="37351"/>
                    </a:lnTo>
                    <a:lnTo>
                      <a:pt x="54305" y="36853"/>
                    </a:lnTo>
                    <a:lnTo>
                      <a:pt x="54388" y="36542"/>
                    </a:lnTo>
                    <a:lnTo>
                      <a:pt x="54408" y="36211"/>
                    </a:lnTo>
                    <a:lnTo>
                      <a:pt x="54429" y="35734"/>
                    </a:lnTo>
                    <a:lnTo>
                      <a:pt x="54429" y="35237"/>
                    </a:lnTo>
                    <a:lnTo>
                      <a:pt x="54408" y="34698"/>
                    </a:lnTo>
                    <a:lnTo>
                      <a:pt x="54367" y="34408"/>
                    </a:lnTo>
                    <a:lnTo>
                      <a:pt x="54326" y="34138"/>
                    </a:lnTo>
                    <a:lnTo>
                      <a:pt x="54263" y="33827"/>
                    </a:lnTo>
                    <a:lnTo>
                      <a:pt x="54326" y="33475"/>
                    </a:lnTo>
                    <a:lnTo>
                      <a:pt x="54367" y="33102"/>
                    </a:lnTo>
                    <a:lnTo>
                      <a:pt x="54408" y="32666"/>
                    </a:lnTo>
                    <a:lnTo>
                      <a:pt x="54429" y="32231"/>
                    </a:lnTo>
                    <a:lnTo>
                      <a:pt x="54408" y="31982"/>
                    </a:lnTo>
                    <a:lnTo>
                      <a:pt x="54388" y="31734"/>
                    </a:lnTo>
                    <a:lnTo>
                      <a:pt x="54305" y="31216"/>
                    </a:lnTo>
                    <a:lnTo>
                      <a:pt x="54263" y="31029"/>
                    </a:lnTo>
                    <a:lnTo>
                      <a:pt x="54222" y="30863"/>
                    </a:lnTo>
                    <a:lnTo>
                      <a:pt x="54098" y="30532"/>
                    </a:lnTo>
                    <a:lnTo>
                      <a:pt x="54015" y="30387"/>
                    </a:lnTo>
                    <a:lnTo>
                      <a:pt x="53952" y="29910"/>
                    </a:lnTo>
                    <a:lnTo>
                      <a:pt x="53890" y="29537"/>
                    </a:lnTo>
                    <a:lnTo>
                      <a:pt x="53849" y="28936"/>
                    </a:lnTo>
                    <a:lnTo>
                      <a:pt x="53849" y="28583"/>
                    </a:lnTo>
                    <a:lnTo>
                      <a:pt x="53870" y="28231"/>
                    </a:lnTo>
                    <a:lnTo>
                      <a:pt x="53870" y="27941"/>
                    </a:lnTo>
                    <a:lnTo>
                      <a:pt x="53870" y="27651"/>
                    </a:lnTo>
                    <a:lnTo>
                      <a:pt x="53828" y="27049"/>
                    </a:lnTo>
                    <a:lnTo>
                      <a:pt x="53911" y="26946"/>
                    </a:lnTo>
                    <a:lnTo>
                      <a:pt x="53932" y="26884"/>
                    </a:lnTo>
                    <a:lnTo>
                      <a:pt x="53952" y="26821"/>
                    </a:lnTo>
                    <a:lnTo>
                      <a:pt x="54015" y="26345"/>
                    </a:lnTo>
                    <a:lnTo>
                      <a:pt x="54056" y="25868"/>
                    </a:lnTo>
                    <a:lnTo>
                      <a:pt x="54118" y="25163"/>
                    </a:lnTo>
                    <a:lnTo>
                      <a:pt x="54139" y="24832"/>
                    </a:lnTo>
                    <a:lnTo>
                      <a:pt x="54160" y="24479"/>
                    </a:lnTo>
                    <a:lnTo>
                      <a:pt x="54118" y="24127"/>
                    </a:lnTo>
                    <a:lnTo>
                      <a:pt x="54077" y="23775"/>
                    </a:lnTo>
                    <a:lnTo>
                      <a:pt x="54056" y="23692"/>
                    </a:lnTo>
                    <a:lnTo>
                      <a:pt x="54056" y="23630"/>
                    </a:lnTo>
                    <a:lnTo>
                      <a:pt x="54056" y="22946"/>
                    </a:lnTo>
                    <a:lnTo>
                      <a:pt x="54077" y="22427"/>
                    </a:lnTo>
                    <a:lnTo>
                      <a:pt x="54098" y="21909"/>
                    </a:lnTo>
                    <a:lnTo>
                      <a:pt x="54098" y="21412"/>
                    </a:lnTo>
                    <a:lnTo>
                      <a:pt x="54098" y="20935"/>
                    </a:lnTo>
                    <a:lnTo>
                      <a:pt x="53973" y="19836"/>
                    </a:lnTo>
                    <a:lnTo>
                      <a:pt x="53911" y="19132"/>
                    </a:lnTo>
                    <a:lnTo>
                      <a:pt x="53890" y="18427"/>
                    </a:lnTo>
                    <a:lnTo>
                      <a:pt x="53890" y="17867"/>
                    </a:lnTo>
                    <a:lnTo>
                      <a:pt x="53890" y="17536"/>
                    </a:lnTo>
                    <a:lnTo>
                      <a:pt x="53890" y="17204"/>
                    </a:lnTo>
                    <a:lnTo>
                      <a:pt x="53890" y="17038"/>
                    </a:lnTo>
                    <a:lnTo>
                      <a:pt x="53870" y="16748"/>
                    </a:lnTo>
                    <a:lnTo>
                      <a:pt x="53849" y="16417"/>
                    </a:lnTo>
                    <a:lnTo>
                      <a:pt x="53807" y="16064"/>
                    </a:lnTo>
                    <a:lnTo>
                      <a:pt x="53787" y="15774"/>
                    </a:lnTo>
                    <a:lnTo>
                      <a:pt x="53787" y="15297"/>
                    </a:lnTo>
                    <a:lnTo>
                      <a:pt x="53807" y="14841"/>
                    </a:lnTo>
                    <a:lnTo>
                      <a:pt x="53828" y="14406"/>
                    </a:lnTo>
                    <a:lnTo>
                      <a:pt x="53828" y="13909"/>
                    </a:lnTo>
                    <a:lnTo>
                      <a:pt x="53807" y="13639"/>
                    </a:lnTo>
                    <a:lnTo>
                      <a:pt x="53766" y="13390"/>
                    </a:lnTo>
                    <a:lnTo>
                      <a:pt x="53724" y="13121"/>
                    </a:lnTo>
                    <a:lnTo>
                      <a:pt x="53704" y="12872"/>
                    </a:lnTo>
                    <a:lnTo>
                      <a:pt x="53704" y="12375"/>
                    </a:lnTo>
                    <a:lnTo>
                      <a:pt x="53724" y="12002"/>
                    </a:lnTo>
                    <a:lnTo>
                      <a:pt x="53724" y="11939"/>
                    </a:lnTo>
                    <a:lnTo>
                      <a:pt x="53704" y="11898"/>
                    </a:lnTo>
                    <a:lnTo>
                      <a:pt x="53662" y="11857"/>
                    </a:lnTo>
                    <a:lnTo>
                      <a:pt x="53621" y="11836"/>
                    </a:lnTo>
                    <a:lnTo>
                      <a:pt x="53579" y="11857"/>
                    </a:lnTo>
                    <a:lnTo>
                      <a:pt x="53538" y="11877"/>
                    </a:lnTo>
                    <a:lnTo>
                      <a:pt x="53517" y="11939"/>
                    </a:lnTo>
                    <a:lnTo>
                      <a:pt x="53517" y="12002"/>
                    </a:lnTo>
                    <a:lnTo>
                      <a:pt x="53517" y="12333"/>
                    </a:lnTo>
                    <a:lnTo>
                      <a:pt x="53476" y="12686"/>
                    </a:lnTo>
                    <a:lnTo>
                      <a:pt x="53455" y="13038"/>
                    </a:lnTo>
                    <a:lnTo>
                      <a:pt x="53434" y="13225"/>
                    </a:lnTo>
                    <a:lnTo>
                      <a:pt x="53434" y="13390"/>
                    </a:lnTo>
                    <a:lnTo>
                      <a:pt x="53455" y="13743"/>
                    </a:lnTo>
                    <a:lnTo>
                      <a:pt x="53455" y="14406"/>
                    </a:lnTo>
                    <a:lnTo>
                      <a:pt x="53434" y="15090"/>
                    </a:lnTo>
                    <a:lnTo>
                      <a:pt x="53351" y="15546"/>
                    </a:lnTo>
                    <a:lnTo>
                      <a:pt x="53331" y="15774"/>
                    </a:lnTo>
                    <a:lnTo>
                      <a:pt x="53310" y="16023"/>
                    </a:lnTo>
                    <a:lnTo>
                      <a:pt x="53289" y="17018"/>
                    </a:lnTo>
                    <a:lnTo>
                      <a:pt x="53289" y="17391"/>
                    </a:lnTo>
                    <a:lnTo>
                      <a:pt x="53268" y="17246"/>
                    </a:lnTo>
                    <a:lnTo>
                      <a:pt x="53248" y="16624"/>
                    </a:lnTo>
                    <a:lnTo>
                      <a:pt x="53227" y="16520"/>
                    </a:lnTo>
                    <a:lnTo>
                      <a:pt x="53248" y="16251"/>
                    </a:lnTo>
                    <a:lnTo>
                      <a:pt x="53248" y="15981"/>
                    </a:lnTo>
                    <a:lnTo>
                      <a:pt x="53268" y="15712"/>
                    </a:lnTo>
                    <a:lnTo>
                      <a:pt x="53268" y="15422"/>
                    </a:lnTo>
                    <a:lnTo>
                      <a:pt x="53227" y="14986"/>
                    </a:lnTo>
                    <a:lnTo>
                      <a:pt x="53186" y="14572"/>
                    </a:lnTo>
                    <a:lnTo>
                      <a:pt x="53144" y="14219"/>
                    </a:lnTo>
                    <a:lnTo>
                      <a:pt x="53123" y="13867"/>
                    </a:lnTo>
                    <a:lnTo>
                      <a:pt x="53144" y="13494"/>
                    </a:lnTo>
                    <a:lnTo>
                      <a:pt x="53186" y="13017"/>
                    </a:lnTo>
                    <a:lnTo>
                      <a:pt x="53165" y="12520"/>
                    </a:lnTo>
                    <a:lnTo>
                      <a:pt x="53206" y="12043"/>
                    </a:lnTo>
                    <a:lnTo>
                      <a:pt x="53206" y="11587"/>
                    </a:lnTo>
                    <a:lnTo>
                      <a:pt x="53186" y="11152"/>
                    </a:lnTo>
                    <a:lnTo>
                      <a:pt x="53144" y="10675"/>
                    </a:lnTo>
                    <a:lnTo>
                      <a:pt x="53165" y="10323"/>
                    </a:lnTo>
                    <a:lnTo>
                      <a:pt x="53165" y="9970"/>
                    </a:lnTo>
                    <a:lnTo>
                      <a:pt x="53186" y="9577"/>
                    </a:lnTo>
                    <a:lnTo>
                      <a:pt x="53186" y="9204"/>
                    </a:lnTo>
                    <a:lnTo>
                      <a:pt x="53186" y="8872"/>
                    </a:lnTo>
                    <a:lnTo>
                      <a:pt x="53144" y="8561"/>
                    </a:lnTo>
                    <a:lnTo>
                      <a:pt x="53082" y="7981"/>
                    </a:lnTo>
                    <a:lnTo>
                      <a:pt x="53040" y="7566"/>
                    </a:lnTo>
                    <a:lnTo>
                      <a:pt x="53040" y="7359"/>
                    </a:lnTo>
                    <a:lnTo>
                      <a:pt x="53061" y="7027"/>
                    </a:lnTo>
                    <a:lnTo>
                      <a:pt x="53082" y="6778"/>
                    </a:lnTo>
                    <a:lnTo>
                      <a:pt x="53103" y="6530"/>
                    </a:lnTo>
                    <a:lnTo>
                      <a:pt x="53103" y="6240"/>
                    </a:lnTo>
                    <a:lnTo>
                      <a:pt x="53082" y="5970"/>
                    </a:lnTo>
                    <a:lnTo>
                      <a:pt x="53103" y="5701"/>
                    </a:lnTo>
                    <a:lnTo>
                      <a:pt x="53144" y="5493"/>
                    </a:lnTo>
                    <a:lnTo>
                      <a:pt x="53227" y="5037"/>
                    </a:lnTo>
                    <a:lnTo>
                      <a:pt x="53268" y="4768"/>
                    </a:lnTo>
                    <a:lnTo>
                      <a:pt x="53289" y="4498"/>
                    </a:lnTo>
                    <a:lnTo>
                      <a:pt x="53310" y="3939"/>
                    </a:lnTo>
                    <a:lnTo>
                      <a:pt x="53414" y="3338"/>
                    </a:lnTo>
                    <a:lnTo>
                      <a:pt x="53434" y="3048"/>
                    </a:lnTo>
                    <a:lnTo>
                      <a:pt x="53455" y="2757"/>
                    </a:lnTo>
                    <a:lnTo>
                      <a:pt x="53455" y="2467"/>
                    </a:lnTo>
                    <a:lnTo>
                      <a:pt x="53455" y="2198"/>
                    </a:lnTo>
                    <a:lnTo>
                      <a:pt x="53414" y="1928"/>
                    </a:lnTo>
                    <a:lnTo>
                      <a:pt x="53372" y="1700"/>
                    </a:lnTo>
                    <a:lnTo>
                      <a:pt x="53310" y="1472"/>
                    </a:lnTo>
                    <a:lnTo>
                      <a:pt x="53227" y="1265"/>
                    </a:lnTo>
                    <a:lnTo>
                      <a:pt x="53123" y="1099"/>
                    </a:lnTo>
                    <a:lnTo>
                      <a:pt x="52999" y="933"/>
                    </a:lnTo>
                    <a:lnTo>
                      <a:pt x="52854" y="830"/>
                    </a:lnTo>
                    <a:lnTo>
                      <a:pt x="52667" y="726"/>
                    </a:lnTo>
                    <a:lnTo>
                      <a:pt x="52460" y="685"/>
                    </a:lnTo>
                    <a:lnTo>
                      <a:pt x="52232" y="664"/>
                    </a:lnTo>
                    <a:lnTo>
                      <a:pt x="51341" y="664"/>
                    </a:lnTo>
                    <a:lnTo>
                      <a:pt x="49703" y="705"/>
                    </a:lnTo>
                    <a:lnTo>
                      <a:pt x="46263" y="747"/>
                    </a:lnTo>
                    <a:lnTo>
                      <a:pt x="44356" y="768"/>
                    </a:lnTo>
                    <a:lnTo>
                      <a:pt x="39920" y="768"/>
                    </a:lnTo>
                    <a:lnTo>
                      <a:pt x="37288" y="726"/>
                    </a:lnTo>
                    <a:lnTo>
                      <a:pt x="36542" y="685"/>
                    </a:lnTo>
                    <a:lnTo>
                      <a:pt x="35733" y="664"/>
                    </a:lnTo>
                    <a:lnTo>
                      <a:pt x="34863" y="643"/>
                    </a:lnTo>
                    <a:lnTo>
                      <a:pt x="36625" y="643"/>
                    </a:lnTo>
                    <a:lnTo>
                      <a:pt x="36873" y="623"/>
                    </a:lnTo>
                    <a:lnTo>
                      <a:pt x="37143" y="643"/>
                    </a:lnTo>
                    <a:lnTo>
                      <a:pt x="37412" y="643"/>
                    </a:lnTo>
                    <a:lnTo>
                      <a:pt x="37661" y="623"/>
                    </a:lnTo>
                    <a:lnTo>
                      <a:pt x="37910" y="623"/>
                    </a:lnTo>
                    <a:lnTo>
                      <a:pt x="38449" y="664"/>
                    </a:lnTo>
                    <a:lnTo>
                      <a:pt x="38988" y="685"/>
                    </a:lnTo>
                    <a:lnTo>
                      <a:pt x="39630" y="705"/>
                    </a:lnTo>
                    <a:lnTo>
                      <a:pt x="40128" y="705"/>
                    </a:lnTo>
                    <a:lnTo>
                      <a:pt x="40625" y="685"/>
                    </a:lnTo>
                    <a:lnTo>
                      <a:pt x="41060" y="664"/>
                    </a:lnTo>
                    <a:lnTo>
                      <a:pt x="41330" y="664"/>
                    </a:lnTo>
                    <a:lnTo>
                      <a:pt x="41889" y="685"/>
                    </a:lnTo>
                    <a:lnTo>
                      <a:pt x="42490" y="685"/>
                    </a:lnTo>
                    <a:lnTo>
                      <a:pt x="43071" y="664"/>
                    </a:lnTo>
                    <a:lnTo>
                      <a:pt x="43589" y="643"/>
                    </a:lnTo>
                    <a:lnTo>
                      <a:pt x="44128" y="643"/>
                    </a:lnTo>
                    <a:lnTo>
                      <a:pt x="44439" y="623"/>
                    </a:lnTo>
                    <a:lnTo>
                      <a:pt x="45268" y="623"/>
                    </a:lnTo>
                    <a:lnTo>
                      <a:pt x="45537" y="643"/>
                    </a:lnTo>
                    <a:lnTo>
                      <a:pt x="50988" y="643"/>
                    </a:lnTo>
                    <a:lnTo>
                      <a:pt x="51610" y="623"/>
                    </a:lnTo>
                    <a:lnTo>
                      <a:pt x="52253" y="602"/>
                    </a:lnTo>
                    <a:lnTo>
                      <a:pt x="53082" y="581"/>
                    </a:lnTo>
                    <a:lnTo>
                      <a:pt x="53227" y="560"/>
                    </a:lnTo>
                    <a:lnTo>
                      <a:pt x="53268" y="560"/>
                    </a:lnTo>
                    <a:lnTo>
                      <a:pt x="53289" y="540"/>
                    </a:lnTo>
                    <a:lnTo>
                      <a:pt x="53268" y="519"/>
                    </a:lnTo>
                    <a:lnTo>
                      <a:pt x="53227" y="519"/>
                    </a:lnTo>
                    <a:lnTo>
                      <a:pt x="53082" y="498"/>
                    </a:lnTo>
                    <a:lnTo>
                      <a:pt x="52688" y="498"/>
                    </a:lnTo>
                    <a:lnTo>
                      <a:pt x="52087" y="457"/>
                    </a:lnTo>
                    <a:lnTo>
                      <a:pt x="51672" y="457"/>
                    </a:lnTo>
                    <a:lnTo>
                      <a:pt x="51258" y="477"/>
                    </a:lnTo>
                    <a:lnTo>
                      <a:pt x="50387" y="457"/>
                    </a:lnTo>
                    <a:lnTo>
                      <a:pt x="49538" y="436"/>
                    </a:lnTo>
                    <a:lnTo>
                      <a:pt x="48957" y="415"/>
                    </a:lnTo>
                    <a:lnTo>
                      <a:pt x="48398" y="395"/>
                    </a:lnTo>
                    <a:lnTo>
                      <a:pt x="47175" y="374"/>
                    </a:lnTo>
                    <a:lnTo>
                      <a:pt x="46035" y="353"/>
                    </a:lnTo>
                    <a:lnTo>
                      <a:pt x="45910" y="353"/>
                    </a:lnTo>
                    <a:lnTo>
                      <a:pt x="45413" y="374"/>
                    </a:lnTo>
                    <a:lnTo>
                      <a:pt x="45247" y="395"/>
                    </a:lnTo>
                    <a:lnTo>
                      <a:pt x="44957" y="415"/>
                    </a:lnTo>
                    <a:lnTo>
                      <a:pt x="44750" y="415"/>
                    </a:lnTo>
                    <a:lnTo>
                      <a:pt x="44542" y="395"/>
                    </a:lnTo>
                    <a:lnTo>
                      <a:pt x="44066" y="374"/>
                    </a:lnTo>
                    <a:lnTo>
                      <a:pt x="42781" y="374"/>
                    </a:lnTo>
                    <a:lnTo>
                      <a:pt x="42511" y="395"/>
                    </a:lnTo>
                    <a:lnTo>
                      <a:pt x="41744" y="332"/>
                    </a:lnTo>
                    <a:lnTo>
                      <a:pt x="40625" y="270"/>
                    </a:lnTo>
                    <a:lnTo>
                      <a:pt x="39817" y="208"/>
                    </a:lnTo>
                    <a:lnTo>
                      <a:pt x="39402" y="208"/>
                    </a:lnTo>
                    <a:lnTo>
                      <a:pt x="39008" y="229"/>
                    </a:lnTo>
                    <a:lnTo>
                      <a:pt x="38718" y="270"/>
                    </a:lnTo>
                    <a:lnTo>
                      <a:pt x="38469" y="270"/>
                    </a:lnTo>
                    <a:lnTo>
                      <a:pt x="38138" y="249"/>
                    </a:lnTo>
                    <a:lnTo>
                      <a:pt x="37951" y="270"/>
                    </a:lnTo>
                    <a:lnTo>
                      <a:pt x="37557" y="270"/>
                    </a:lnTo>
                    <a:lnTo>
                      <a:pt x="37350" y="249"/>
                    </a:lnTo>
                    <a:lnTo>
                      <a:pt x="37164" y="229"/>
                    </a:lnTo>
                    <a:lnTo>
                      <a:pt x="36956" y="208"/>
                    </a:lnTo>
                    <a:lnTo>
                      <a:pt x="35796" y="208"/>
                    </a:lnTo>
                    <a:lnTo>
                      <a:pt x="35298" y="167"/>
                    </a:lnTo>
                    <a:lnTo>
                      <a:pt x="34531" y="125"/>
                    </a:lnTo>
                    <a:lnTo>
                      <a:pt x="33578" y="104"/>
                    </a:lnTo>
                    <a:lnTo>
                      <a:pt x="32977" y="63"/>
                    </a:lnTo>
                    <a:lnTo>
                      <a:pt x="32583" y="21"/>
                    </a:lnTo>
                    <a:lnTo>
                      <a:pt x="32189" y="21"/>
                    </a:lnTo>
                    <a:lnTo>
                      <a:pt x="31588" y="1"/>
                    </a:ln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endParaRPr sz="2400"/>
              </a:p>
            </p:txBody>
          </p:sp>
          <p:sp>
            <p:nvSpPr>
              <p:cNvPr id="89" name="Rectangle 88">
                <a:extLst>
                  <a:ext uri="{FF2B5EF4-FFF2-40B4-BE49-F238E27FC236}">
                    <a16:creationId xmlns:a16="http://schemas.microsoft.com/office/drawing/2014/main" id="{6F8CBEE7-4D51-C2A8-57D9-B137FF524BE2}"/>
                  </a:ext>
                </a:extLst>
              </p:cNvPr>
              <p:cNvSpPr/>
              <p:nvPr/>
            </p:nvSpPr>
            <p:spPr>
              <a:xfrm>
                <a:off x="792772" y="227505"/>
                <a:ext cx="7820286" cy="1220855"/>
              </a:xfrm>
              <a:custGeom>
                <a:avLst/>
                <a:gdLst>
                  <a:gd name="connsiteX0" fmla="*/ 0 w 7820286"/>
                  <a:gd name="connsiteY0" fmla="*/ 0 h 1220855"/>
                  <a:gd name="connsiteX1" fmla="*/ 402186 w 7820286"/>
                  <a:gd name="connsiteY1" fmla="*/ 0 h 1220855"/>
                  <a:gd name="connsiteX2" fmla="*/ 1038981 w 7820286"/>
                  <a:gd name="connsiteY2" fmla="*/ 0 h 1220855"/>
                  <a:gd name="connsiteX3" fmla="*/ 1753978 w 7820286"/>
                  <a:gd name="connsiteY3" fmla="*/ 0 h 1220855"/>
                  <a:gd name="connsiteX4" fmla="*/ 2468976 w 7820286"/>
                  <a:gd name="connsiteY4" fmla="*/ 0 h 1220855"/>
                  <a:gd name="connsiteX5" fmla="*/ 3105771 w 7820286"/>
                  <a:gd name="connsiteY5" fmla="*/ 0 h 1220855"/>
                  <a:gd name="connsiteX6" fmla="*/ 3664363 w 7820286"/>
                  <a:gd name="connsiteY6" fmla="*/ 0 h 1220855"/>
                  <a:gd name="connsiteX7" fmla="*/ 4379360 w 7820286"/>
                  <a:gd name="connsiteY7" fmla="*/ 0 h 1220855"/>
                  <a:gd name="connsiteX8" fmla="*/ 4781546 w 7820286"/>
                  <a:gd name="connsiteY8" fmla="*/ 0 h 1220855"/>
                  <a:gd name="connsiteX9" fmla="*/ 5261935 w 7820286"/>
                  <a:gd name="connsiteY9" fmla="*/ 0 h 1220855"/>
                  <a:gd name="connsiteX10" fmla="*/ 5742324 w 7820286"/>
                  <a:gd name="connsiteY10" fmla="*/ 0 h 1220855"/>
                  <a:gd name="connsiteX11" fmla="*/ 6144510 w 7820286"/>
                  <a:gd name="connsiteY11" fmla="*/ 0 h 1220855"/>
                  <a:gd name="connsiteX12" fmla="*/ 6703102 w 7820286"/>
                  <a:gd name="connsiteY12" fmla="*/ 0 h 1220855"/>
                  <a:gd name="connsiteX13" fmla="*/ 7105288 w 7820286"/>
                  <a:gd name="connsiteY13" fmla="*/ 0 h 1220855"/>
                  <a:gd name="connsiteX14" fmla="*/ 7820286 w 7820286"/>
                  <a:gd name="connsiteY14" fmla="*/ 0 h 1220855"/>
                  <a:gd name="connsiteX15" fmla="*/ 7820286 w 7820286"/>
                  <a:gd name="connsiteY15" fmla="*/ 419160 h 1220855"/>
                  <a:gd name="connsiteX16" fmla="*/ 7820286 w 7820286"/>
                  <a:gd name="connsiteY16" fmla="*/ 826112 h 1220855"/>
                  <a:gd name="connsiteX17" fmla="*/ 7820286 w 7820286"/>
                  <a:gd name="connsiteY17" fmla="*/ 1220855 h 1220855"/>
                  <a:gd name="connsiteX18" fmla="*/ 7496303 w 7820286"/>
                  <a:gd name="connsiteY18" fmla="*/ 1220855 h 1220855"/>
                  <a:gd name="connsiteX19" fmla="*/ 6859508 w 7820286"/>
                  <a:gd name="connsiteY19" fmla="*/ 1220855 h 1220855"/>
                  <a:gd name="connsiteX20" fmla="*/ 6300916 w 7820286"/>
                  <a:gd name="connsiteY20" fmla="*/ 1220855 h 1220855"/>
                  <a:gd name="connsiteX21" fmla="*/ 5976933 w 7820286"/>
                  <a:gd name="connsiteY21" fmla="*/ 1220855 h 1220855"/>
                  <a:gd name="connsiteX22" fmla="*/ 5340138 w 7820286"/>
                  <a:gd name="connsiteY22" fmla="*/ 1220855 h 1220855"/>
                  <a:gd name="connsiteX23" fmla="*/ 4859749 w 7820286"/>
                  <a:gd name="connsiteY23" fmla="*/ 1220855 h 1220855"/>
                  <a:gd name="connsiteX24" fmla="*/ 4301157 w 7820286"/>
                  <a:gd name="connsiteY24" fmla="*/ 1220855 h 1220855"/>
                  <a:gd name="connsiteX25" fmla="*/ 3664363 w 7820286"/>
                  <a:gd name="connsiteY25" fmla="*/ 1220855 h 1220855"/>
                  <a:gd name="connsiteX26" fmla="*/ 3340379 w 7820286"/>
                  <a:gd name="connsiteY26" fmla="*/ 1220855 h 1220855"/>
                  <a:gd name="connsiteX27" fmla="*/ 2781787 w 7820286"/>
                  <a:gd name="connsiteY27" fmla="*/ 1220855 h 1220855"/>
                  <a:gd name="connsiteX28" fmla="*/ 2144993 w 7820286"/>
                  <a:gd name="connsiteY28" fmla="*/ 1220855 h 1220855"/>
                  <a:gd name="connsiteX29" fmla="*/ 1508198 w 7820286"/>
                  <a:gd name="connsiteY29" fmla="*/ 1220855 h 1220855"/>
                  <a:gd name="connsiteX30" fmla="*/ 1106012 w 7820286"/>
                  <a:gd name="connsiteY30" fmla="*/ 1220855 h 1220855"/>
                  <a:gd name="connsiteX31" fmla="*/ 625623 w 7820286"/>
                  <a:gd name="connsiteY31" fmla="*/ 1220855 h 1220855"/>
                  <a:gd name="connsiteX32" fmla="*/ 0 w 7820286"/>
                  <a:gd name="connsiteY32" fmla="*/ 1220855 h 1220855"/>
                  <a:gd name="connsiteX33" fmla="*/ 0 w 7820286"/>
                  <a:gd name="connsiteY33" fmla="*/ 838320 h 1220855"/>
                  <a:gd name="connsiteX34" fmla="*/ 0 w 7820286"/>
                  <a:gd name="connsiteY34" fmla="*/ 443577 h 1220855"/>
                  <a:gd name="connsiteX35" fmla="*/ 0 w 7820286"/>
                  <a:gd name="connsiteY35" fmla="*/ 0 h 122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820286" h="1220855" extrusionOk="0">
                    <a:moveTo>
                      <a:pt x="0" y="0"/>
                    </a:moveTo>
                    <a:cubicBezTo>
                      <a:pt x="195189" y="-37728"/>
                      <a:pt x="257781" y="10052"/>
                      <a:pt x="402186" y="0"/>
                    </a:cubicBezTo>
                    <a:cubicBezTo>
                      <a:pt x="546591" y="-10052"/>
                      <a:pt x="761480" y="73439"/>
                      <a:pt x="1038981" y="0"/>
                    </a:cubicBezTo>
                    <a:cubicBezTo>
                      <a:pt x="1316483" y="-73439"/>
                      <a:pt x="1454275" y="85170"/>
                      <a:pt x="1753978" y="0"/>
                    </a:cubicBezTo>
                    <a:cubicBezTo>
                      <a:pt x="2053681" y="-85170"/>
                      <a:pt x="2118023" y="55986"/>
                      <a:pt x="2468976" y="0"/>
                    </a:cubicBezTo>
                    <a:cubicBezTo>
                      <a:pt x="2819929" y="-55986"/>
                      <a:pt x="2803204" y="68099"/>
                      <a:pt x="3105771" y="0"/>
                    </a:cubicBezTo>
                    <a:cubicBezTo>
                      <a:pt x="3408338" y="-68099"/>
                      <a:pt x="3541553" y="24818"/>
                      <a:pt x="3664363" y="0"/>
                    </a:cubicBezTo>
                    <a:cubicBezTo>
                      <a:pt x="3787173" y="-24818"/>
                      <a:pt x="4154897" y="41261"/>
                      <a:pt x="4379360" y="0"/>
                    </a:cubicBezTo>
                    <a:cubicBezTo>
                      <a:pt x="4603823" y="-41261"/>
                      <a:pt x="4637397" y="6901"/>
                      <a:pt x="4781546" y="0"/>
                    </a:cubicBezTo>
                    <a:cubicBezTo>
                      <a:pt x="4925695" y="-6901"/>
                      <a:pt x="5125934" y="24321"/>
                      <a:pt x="5261935" y="0"/>
                    </a:cubicBezTo>
                    <a:cubicBezTo>
                      <a:pt x="5397936" y="-24321"/>
                      <a:pt x="5567626" y="29507"/>
                      <a:pt x="5742324" y="0"/>
                    </a:cubicBezTo>
                    <a:cubicBezTo>
                      <a:pt x="5917022" y="-29507"/>
                      <a:pt x="6024942" y="17886"/>
                      <a:pt x="6144510" y="0"/>
                    </a:cubicBezTo>
                    <a:cubicBezTo>
                      <a:pt x="6264078" y="-17886"/>
                      <a:pt x="6497444" y="14440"/>
                      <a:pt x="6703102" y="0"/>
                    </a:cubicBezTo>
                    <a:cubicBezTo>
                      <a:pt x="6908760" y="-14440"/>
                      <a:pt x="6937555" y="4382"/>
                      <a:pt x="7105288" y="0"/>
                    </a:cubicBezTo>
                    <a:cubicBezTo>
                      <a:pt x="7273021" y="-4382"/>
                      <a:pt x="7545312" y="16366"/>
                      <a:pt x="7820286" y="0"/>
                    </a:cubicBezTo>
                    <a:cubicBezTo>
                      <a:pt x="7860277" y="108811"/>
                      <a:pt x="7815435" y="288938"/>
                      <a:pt x="7820286" y="419160"/>
                    </a:cubicBezTo>
                    <a:cubicBezTo>
                      <a:pt x="7825137" y="549382"/>
                      <a:pt x="7790737" y="665384"/>
                      <a:pt x="7820286" y="826112"/>
                    </a:cubicBezTo>
                    <a:cubicBezTo>
                      <a:pt x="7849835" y="986840"/>
                      <a:pt x="7798534" y="1121083"/>
                      <a:pt x="7820286" y="1220855"/>
                    </a:cubicBezTo>
                    <a:cubicBezTo>
                      <a:pt x="7740461" y="1253812"/>
                      <a:pt x="7587273" y="1197609"/>
                      <a:pt x="7496303" y="1220855"/>
                    </a:cubicBezTo>
                    <a:cubicBezTo>
                      <a:pt x="7405333" y="1244101"/>
                      <a:pt x="7155009" y="1185026"/>
                      <a:pt x="6859508" y="1220855"/>
                    </a:cubicBezTo>
                    <a:cubicBezTo>
                      <a:pt x="6564007" y="1256684"/>
                      <a:pt x="6424084" y="1199206"/>
                      <a:pt x="6300916" y="1220855"/>
                    </a:cubicBezTo>
                    <a:cubicBezTo>
                      <a:pt x="6177748" y="1242504"/>
                      <a:pt x="6109554" y="1199198"/>
                      <a:pt x="5976933" y="1220855"/>
                    </a:cubicBezTo>
                    <a:cubicBezTo>
                      <a:pt x="5844312" y="1242512"/>
                      <a:pt x="5586636" y="1181987"/>
                      <a:pt x="5340138" y="1220855"/>
                    </a:cubicBezTo>
                    <a:cubicBezTo>
                      <a:pt x="5093640" y="1259723"/>
                      <a:pt x="4972767" y="1215337"/>
                      <a:pt x="4859749" y="1220855"/>
                    </a:cubicBezTo>
                    <a:cubicBezTo>
                      <a:pt x="4746731" y="1226373"/>
                      <a:pt x="4537937" y="1212860"/>
                      <a:pt x="4301157" y="1220855"/>
                    </a:cubicBezTo>
                    <a:cubicBezTo>
                      <a:pt x="4064377" y="1228850"/>
                      <a:pt x="3966069" y="1183022"/>
                      <a:pt x="3664363" y="1220855"/>
                    </a:cubicBezTo>
                    <a:cubicBezTo>
                      <a:pt x="3362657" y="1258688"/>
                      <a:pt x="3481641" y="1196146"/>
                      <a:pt x="3340379" y="1220855"/>
                    </a:cubicBezTo>
                    <a:cubicBezTo>
                      <a:pt x="3199117" y="1245564"/>
                      <a:pt x="2994095" y="1189774"/>
                      <a:pt x="2781787" y="1220855"/>
                    </a:cubicBezTo>
                    <a:cubicBezTo>
                      <a:pt x="2569479" y="1251936"/>
                      <a:pt x="2410850" y="1160875"/>
                      <a:pt x="2144993" y="1220855"/>
                    </a:cubicBezTo>
                    <a:cubicBezTo>
                      <a:pt x="1879136" y="1280835"/>
                      <a:pt x="1770222" y="1218544"/>
                      <a:pt x="1508198" y="1220855"/>
                    </a:cubicBezTo>
                    <a:cubicBezTo>
                      <a:pt x="1246175" y="1223166"/>
                      <a:pt x="1211092" y="1176539"/>
                      <a:pt x="1106012" y="1220855"/>
                    </a:cubicBezTo>
                    <a:cubicBezTo>
                      <a:pt x="1000932" y="1265171"/>
                      <a:pt x="856675" y="1185225"/>
                      <a:pt x="625623" y="1220855"/>
                    </a:cubicBezTo>
                    <a:cubicBezTo>
                      <a:pt x="394571" y="1256485"/>
                      <a:pt x="222375" y="1208581"/>
                      <a:pt x="0" y="1220855"/>
                    </a:cubicBezTo>
                    <a:cubicBezTo>
                      <a:pt x="-8994" y="1085904"/>
                      <a:pt x="45552" y="934075"/>
                      <a:pt x="0" y="838320"/>
                    </a:cubicBezTo>
                    <a:cubicBezTo>
                      <a:pt x="-45552" y="742565"/>
                      <a:pt x="26812" y="601619"/>
                      <a:pt x="0" y="443577"/>
                    </a:cubicBezTo>
                    <a:cubicBezTo>
                      <a:pt x="-26812" y="285535"/>
                      <a:pt x="17140" y="156374"/>
                      <a:pt x="0" y="0"/>
                    </a:cubicBezTo>
                    <a:close/>
                  </a:path>
                </a:pathLst>
              </a:custGeom>
              <a:noFill/>
              <a:ln w="38100">
                <a:solidFill>
                  <a:srgbClr val="CA3659"/>
                </a:solidFill>
                <a:prstDash val="lgDash"/>
                <a:extLst>
                  <a:ext uri="{C807C97D-BFC1-408E-A445-0C87EB9F89A2}">
                    <ask:lineSketchStyleProps xmlns="" xmlns:ask="http://schemas.microsoft.com/office/drawing/2018/sketchyshapes" sd="170926038">
                      <a:prstGeom prst="rect">
                        <a:avLst/>
                      </a:prstGeom>
                      <ask:type>
                        <ask:lineSketchScribbl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1" name="TextBox 180">
              <a:extLst>
                <a:ext uri="{FF2B5EF4-FFF2-40B4-BE49-F238E27FC236}">
                  <a16:creationId xmlns:a16="http://schemas.microsoft.com/office/drawing/2014/main" id="{1FC9217A-F002-4CBC-34C1-FD13B89B137E}"/>
                </a:ext>
              </a:extLst>
            </p:cNvPr>
            <p:cNvSpPr txBox="1"/>
            <p:nvPr/>
          </p:nvSpPr>
          <p:spPr>
            <a:xfrm>
              <a:off x="1334046" y="526308"/>
              <a:ext cx="6950136" cy="623248"/>
            </a:xfrm>
            <a:prstGeom prst="rect">
              <a:avLst/>
            </a:prstGeom>
            <a:noFill/>
          </p:spPr>
          <p:txBody>
            <a:bodyPr wrap="square" rtlCol="0">
              <a:spAutoFit/>
            </a:bodyPr>
            <a:lstStyle/>
            <a:p>
              <a:pPr algn="ctr"/>
              <a:r>
                <a:rPr lang="en-US" sz="4800" b="1" dirty="0" smtClean="0">
                  <a:latin typeface="UTM Avo" panose="02040603050506020204" pitchFamily="18" charset="0"/>
                </a:rPr>
                <a:t>Ai </a:t>
              </a:r>
              <a:r>
                <a:rPr lang="en-US" sz="4800" b="1" dirty="0" err="1" smtClean="0">
                  <a:latin typeface="UTM Avo" panose="02040603050506020204" pitchFamily="18" charset="0"/>
                </a:rPr>
                <a:t>là</a:t>
              </a:r>
              <a:r>
                <a:rPr lang="en-US" sz="4800" b="1" dirty="0" smtClean="0">
                  <a:latin typeface="UTM Avo" panose="02040603050506020204" pitchFamily="18" charset="0"/>
                </a:rPr>
                <a:t> </a:t>
              </a:r>
              <a:r>
                <a:rPr lang="en-US" sz="4800" b="1" dirty="0" err="1" smtClean="0">
                  <a:latin typeface="UTM Avo" panose="02040603050506020204" pitchFamily="18" charset="0"/>
                </a:rPr>
                <a:t>Đội</a:t>
              </a:r>
              <a:r>
                <a:rPr lang="en-US" sz="4800" b="1" dirty="0" smtClean="0">
                  <a:latin typeface="UTM Avo" panose="02040603050506020204" pitchFamily="18" charset="0"/>
                </a:rPr>
                <a:t> </a:t>
              </a:r>
              <a:r>
                <a:rPr lang="en-US" sz="4800" b="1" dirty="0" err="1" smtClean="0">
                  <a:latin typeface="UTM Avo" panose="02040603050506020204" pitchFamily="18" charset="0"/>
                </a:rPr>
                <a:t>viên</a:t>
              </a:r>
              <a:r>
                <a:rPr lang="en-US" sz="4800" b="1" dirty="0" smtClean="0">
                  <a:latin typeface="UTM Avo" panose="02040603050506020204" pitchFamily="18" charset="0"/>
                </a:rPr>
                <a:t> </a:t>
              </a:r>
              <a:r>
                <a:rPr lang="en-US" sz="4800" b="1" dirty="0" err="1" smtClean="0">
                  <a:latin typeface="UTM Avo" panose="02040603050506020204" pitchFamily="18" charset="0"/>
                </a:rPr>
                <a:t>đầu</a:t>
              </a:r>
              <a:r>
                <a:rPr lang="en-US" sz="4800" b="1" dirty="0" smtClean="0">
                  <a:latin typeface="UTM Avo" panose="02040603050506020204" pitchFamily="18" charset="0"/>
                </a:rPr>
                <a:t> </a:t>
              </a:r>
              <a:r>
                <a:rPr lang="en-US" sz="4800" b="1" dirty="0" err="1" smtClean="0">
                  <a:latin typeface="UTM Avo" panose="02040603050506020204" pitchFamily="18" charset="0"/>
                </a:rPr>
                <a:t>tiên</a:t>
              </a:r>
              <a:r>
                <a:rPr lang="en-US" sz="4800" b="1" dirty="0">
                  <a:latin typeface="UTM Avo" panose="02040603050506020204" pitchFamily="18" charset="0"/>
                </a:rPr>
                <a:t>?</a:t>
              </a:r>
            </a:p>
          </p:txBody>
        </p:sp>
      </p:grpSp>
      <p:grpSp>
        <p:nvGrpSpPr>
          <p:cNvPr id="185" name="Group 184">
            <a:extLst>
              <a:ext uri="{FF2B5EF4-FFF2-40B4-BE49-F238E27FC236}">
                <a16:creationId xmlns:a16="http://schemas.microsoft.com/office/drawing/2014/main" id="{676D419E-4682-0FA9-C299-5E4D78FF8571}"/>
              </a:ext>
            </a:extLst>
          </p:cNvPr>
          <p:cNvGrpSpPr/>
          <p:nvPr/>
        </p:nvGrpSpPr>
        <p:grpSpPr>
          <a:xfrm>
            <a:off x="994263" y="2530179"/>
            <a:ext cx="4985821" cy="1598277"/>
            <a:chOff x="5023430" y="1768453"/>
            <a:chExt cx="3739366" cy="1198708"/>
          </a:xfrm>
        </p:grpSpPr>
        <p:sp>
          <p:nvSpPr>
            <p:cNvPr id="186" name="Google Shape;1182;p42">
              <a:extLst>
                <a:ext uri="{FF2B5EF4-FFF2-40B4-BE49-F238E27FC236}">
                  <a16:creationId xmlns:a16="http://schemas.microsoft.com/office/drawing/2014/main" id="{715CAEA9-D994-6926-9DC6-D891E62B0249}"/>
                </a:ext>
              </a:extLst>
            </p:cNvPr>
            <p:cNvSpPr/>
            <p:nvPr/>
          </p:nvSpPr>
          <p:spPr>
            <a:xfrm>
              <a:off x="5023430" y="1768453"/>
              <a:ext cx="3739366"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chemeClr val="accent3">
                <a:lumMod val="75000"/>
              </a:schemeClr>
            </a:solidFill>
            <a:ln w="19050" cap="flat" cmpd="sng">
              <a:solidFill>
                <a:schemeClr val="accent3">
                  <a:lumMod val="50000"/>
                </a:schemeClr>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7" name="TextBox 186">
              <a:extLst>
                <a:ext uri="{FF2B5EF4-FFF2-40B4-BE49-F238E27FC236}">
                  <a16:creationId xmlns:a16="http://schemas.microsoft.com/office/drawing/2014/main" id="{AA4B26A5-FD14-3D0D-F9F6-EEE57A552564}"/>
                </a:ext>
              </a:extLst>
            </p:cNvPr>
            <p:cNvSpPr txBox="1"/>
            <p:nvPr/>
          </p:nvSpPr>
          <p:spPr>
            <a:xfrm>
              <a:off x="5305780" y="2019012"/>
              <a:ext cx="3083737" cy="623248"/>
            </a:xfrm>
            <a:prstGeom prst="rect">
              <a:avLst/>
            </a:prstGeom>
            <a:noFill/>
          </p:spPr>
          <p:txBody>
            <a:bodyPr wrap="square" rtlCol="0">
              <a:spAutoFit/>
            </a:bodyPr>
            <a:lstStyle/>
            <a:p>
              <a:pPr algn="ctr"/>
              <a:r>
                <a:rPr lang="en-US" sz="4800" b="1" dirty="0" err="1" smtClean="0">
                  <a:latin typeface="UTM Avo" panose="02040603050506020204" pitchFamily="18" charset="0"/>
                </a:rPr>
                <a:t>Võ</a:t>
              </a:r>
              <a:r>
                <a:rPr lang="en-US" sz="4800" b="1" dirty="0" smtClean="0">
                  <a:latin typeface="UTM Avo" panose="02040603050506020204" pitchFamily="18" charset="0"/>
                </a:rPr>
                <a:t> </a:t>
              </a:r>
              <a:r>
                <a:rPr lang="en-US" sz="4800" b="1" dirty="0" err="1" smtClean="0">
                  <a:latin typeface="UTM Avo" panose="02040603050506020204" pitchFamily="18" charset="0"/>
                </a:rPr>
                <a:t>Thị</a:t>
              </a:r>
              <a:r>
                <a:rPr lang="en-US" sz="4800" b="1" dirty="0" smtClean="0">
                  <a:latin typeface="UTM Avo" panose="02040603050506020204" pitchFamily="18" charset="0"/>
                </a:rPr>
                <a:t> </a:t>
              </a:r>
              <a:r>
                <a:rPr lang="en-US" sz="4800" b="1" dirty="0" err="1" smtClean="0">
                  <a:latin typeface="UTM Avo" panose="02040603050506020204" pitchFamily="18" charset="0"/>
                </a:rPr>
                <a:t>Sáu</a:t>
              </a:r>
              <a:endParaRPr lang="en-US" sz="4800" b="1" dirty="0">
                <a:latin typeface="UTM Avo" panose="02040603050506020204" pitchFamily="18" charset="0"/>
              </a:endParaRPr>
            </a:p>
          </p:txBody>
        </p:sp>
      </p:grpSp>
      <p:grpSp>
        <p:nvGrpSpPr>
          <p:cNvPr id="184" name="Group 183">
            <a:extLst>
              <a:ext uri="{FF2B5EF4-FFF2-40B4-BE49-F238E27FC236}">
                <a16:creationId xmlns:a16="http://schemas.microsoft.com/office/drawing/2014/main" id="{BFB6CCC8-4B89-7B68-7D76-11126E971575}"/>
              </a:ext>
            </a:extLst>
          </p:cNvPr>
          <p:cNvGrpSpPr/>
          <p:nvPr/>
        </p:nvGrpSpPr>
        <p:grpSpPr>
          <a:xfrm>
            <a:off x="2503840" y="4423521"/>
            <a:ext cx="7412965" cy="1910814"/>
            <a:chOff x="5023430" y="1768453"/>
            <a:chExt cx="3739366" cy="1433111"/>
          </a:xfrm>
        </p:grpSpPr>
        <p:sp>
          <p:nvSpPr>
            <p:cNvPr id="178" name="Google Shape;1182;p42">
              <a:extLst>
                <a:ext uri="{FF2B5EF4-FFF2-40B4-BE49-F238E27FC236}">
                  <a16:creationId xmlns:a16="http://schemas.microsoft.com/office/drawing/2014/main" id="{8ECBF5E6-CA83-48D9-BA28-1236CCEA411C}"/>
                </a:ext>
              </a:extLst>
            </p:cNvPr>
            <p:cNvSpPr/>
            <p:nvPr/>
          </p:nvSpPr>
          <p:spPr>
            <a:xfrm>
              <a:off x="5023430" y="1768453"/>
              <a:ext cx="3739366"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rgbClr val="002060"/>
            </a:solidFill>
            <a:ln w="19050" cap="flat" cmpd="sng">
              <a:solidFill>
                <a:srgbClr val="00B0F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3" name="TextBox 182">
              <a:extLst>
                <a:ext uri="{FF2B5EF4-FFF2-40B4-BE49-F238E27FC236}">
                  <a16:creationId xmlns:a16="http://schemas.microsoft.com/office/drawing/2014/main" id="{F324A279-65A2-C83F-5FB9-766C3C80DA8B}"/>
                </a:ext>
              </a:extLst>
            </p:cNvPr>
            <p:cNvSpPr txBox="1"/>
            <p:nvPr/>
          </p:nvSpPr>
          <p:spPr>
            <a:xfrm>
              <a:off x="5371244" y="2024319"/>
              <a:ext cx="2842676" cy="1177245"/>
            </a:xfrm>
            <a:prstGeom prst="rect">
              <a:avLst/>
            </a:prstGeom>
            <a:noFill/>
          </p:spPr>
          <p:txBody>
            <a:bodyPr wrap="square" rtlCol="0">
              <a:spAutoFit/>
            </a:bodyPr>
            <a:lstStyle/>
            <a:p>
              <a:pPr algn="ctr"/>
              <a:r>
                <a:rPr lang="en-US" sz="4800" b="1" dirty="0" err="1" smtClean="0">
                  <a:latin typeface="UTM Avo" panose="02040603050506020204" pitchFamily="18" charset="0"/>
                </a:rPr>
                <a:t>Nguyễn</a:t>
              </a:r>
              <a:r>
                <a:rPr lang="en-US" sz="4800" b="1" dirty="0" smtClean="0">
                  <a:latin typeface="UTM Avo" panose="02040603050506020204" pitchFamily="18" charset="0"/>
                </a:rPr>
                <a:t> </a:t>
              </a:r>
              <a:r>
                <a:rPr lang="en-US" sz="4800" b="1" dirty="0" err="1" smtClean="0">
                  <a:latin typeface="UTM Avo" panose="02040603050506020204" pitchFamily="18" charset="0"/>
                </a:rPr>
                <a:t>Văn</a:t>
              </a:r>
              <a:r>
                <a:rPr lang="en-US" sz="4800" b="1" dirty="0" smtClean="0">
                  <a:latin typeface="UTM Avo" panose="02040603050506020204" pitchFamily="18" charset="0"/>
                </a:rPr>
                <a:t> </a:t>
              </a:r>
              <a:r>
                <a:rPr lang="en-US" sz="4800" b="1" dirty="0" err="1" smtClean="0">
                  <a:latin typeface="UTM Avo" panose="02040603050506020204" pitchFamily="18" charset="0"/>
                </a:rPr>
                <a:t>Trỗi</a:t>
              </a:r>
              <a:endParaRPr lang="en-US" sz="4800" b="1" dirty="0">
                <a:latin typeface="UTM Avo" panose="02040603050506020204" pitchFamily="18" charset="0"/>
              </a:endParaRPr>
            </a:p>
          </p:txBody>
        </p:sp>
      </p:grpSp>
      <p:sp>
        <p:nvSpPr>
          <p:cNvPr id="196" name="Multiplication Sign 195">
            <a:extLst>
              <a:ext uri="{FF2B5EF4-FFF2-40B4-BE49-F238E27FC236}">
                <a16:creationId xmlns:a16="http://schemas.microsoft.com/office/drawing/2014/main" id="{8C2AF032-A4A6-750C-4EA9-5C8C100A6EB1}"/>
              </a:ext>
            </a:extLst>
          </p:cNvPr>
          <p:cNvSpPr/>
          <p:nvPr/>
        </p:nvSpPr>
        <p:spPr>
          <a:xfrm>
            <a:off x="4834790" y="2614652"/>
            <a:ext cx="1736176" cy="1496332"/>
          </a:xfrm>
          <a:prstGeom prst="mathMultiply">
            <a:avLst/>
          </a:prstGeom>
          <a:solidFill>
            <a:srgbClr val="FF0000"/>
          </a:solidFill>
          <a:ln>
            <a:prstDash val="sysDash"/>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98" name="Multiplication Sign 197">
            <a:extLst>
              <a:ext uri="{FF2B5EF4-FFF2-40B4-BE49-F238E27FC236}">
                <a16:creationId xmlns:a16="http://schemas.microsoft.com/office/drawing/2014/main" id="{CB540447-907D-D3B7-91A9-C01FF5AD243A}"/>
              </a:ext>
            </a:extLst>
          </p:cNvPr>
          <p:cNvSpPr/>
          <p:nvPr/>
        </p:nvSpPr>
        <p:spPr>
          <a:xfrm>
            <a:off x="8537546" y="4423521"/>
            <a:ext cx="1670421" cy="1598277"/>
          </a:xfrm>
          <a:prstGeom prst="mathMultiply">
            <a:avLst/>
          </a:prstGeom>
          <a:solidFill>
            <a:srgbClr val="FF0000"/>
          </a:solidFill>
          <a:ln>
            <a:prstDash val="sysDash"/>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99" name="Heart 198">
            <a:extLst>
              <a:ext uri="{FF2B5EF4-FFF2-40B4-BE49-F238E27FC236}">
                <a16:creationId xmlns:a16="http://schemas.microsoft.com/office/drawing/2014/main" id="{94A1073B-8735-C9FD-82B4-5134F8259DE3}"/>
              </a:ext>
            </a:extLst>
          </p:cNvPr>
          <p:cNvSpPr/>
          <p:nvPr/>
        </p:nvSpPr>
        <p:spPr>
          <a:xfrm>
            <a:off x="10506862" y="2809697"/>
            <a:ext cx="1322281" cy="1103068"/>
          </a:xfrm>
          <a:prstGeom prst="hear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00" name="Tiếng nhạc sai">
            <a:hlinkClick r:id="" action="ppaction://media"/>
            <a:extLst>
              <a:ext uri="{FF2B5EF4-FFF2-40B4-BE49-F238E27FC236}">
                <a16:creationId xmlns:a16="http://schemas.microsoft.com/office/drawing/2014/main" id="{CF8B0F74-C198-4FE0-8847-25D438F8161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509053" y="374540"/>
            <a:ext cx="1245280" cy="1245280"/>
          </a:xfrm>
          <a:prstGeom prst="rect">
            <a:avLst/>
          </a:prstGeom>
        </p:spPr>
      </p:pic>
      <p:pic>
        <p:nvPicPr>
          <p:cNvPr id="201" name="Tiếng nhạc sai">
            <a:hlinkClick r:id="" action="ppaction://media"/>
            <a:extLst>
              <a:ext uri="{FF2B5EF4-FFF2-40B4-BE49-F238E27FC236}">
                <a16:creationId xmlns:a16="http://schemas.microsoft.com/office/drawing/2014/main" id="{C714A43A-6576-6A76-B00A-BF5B40EDF1D5}"/>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519417" y="1872769"/>
            <a:ext cx="1245280" cy="1245280"/>
          </a:xfrm>
          <a:prstGeom prst="rect">
            <a:avLst/>
          </a:prstGeom>
        </p:spPr>
      </p:pic>
      <p:pic>
        <p:nvPicPr>
          <p:cNvPr id="202" name="Tiếng nhạc sai">
            <a:hlinkClick r:id="" action="ppaction://media"/>
            <a:extLst>
              <a:ext uri="{FF2B5EF4-FFF2-40B4-BE49-F238E27FC236}">
                <a16:creationId xmlns:a16="http://schemas.microsoft.com/office/drawing/2014/main" id="{BC2AAE38-CC93-FE96-25F0-6429DDA64F56}"/>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587593" y="3370999"/>
            <a:ext cx="1245280" cy="1245280"/>
          </a:xfrm>
          <a:prstGeom prst="rect">
            <a:avLst/>
          </a:prstGeom>
        </p:spPr>
      </p:pic>
      <p:pic>
        <p:nvPicPr>
          <p:cNvPr id="203" name="Tieng-tinh-tinh-www_nhacchuongvui_com">
            <a:hlinkClick r:id="" action="ppaction://media"/>
            <a:extLst>
              <a:ext uri="{FF2B5EF4-FFF2-40B4-BE49-F238E27FC236}">
                <a16:creationId xmlns:a16="http://schemas.microsoft.com/office/drawing/2014/main" id="{2813D9A4-D7D3-958B-E6BD-D8DAAD2D4314}"/>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2549503" y="5250008"/>
            <a:ext cx="1670421" cy="1670421"/>
          </a:xfrm>
          <a:prstGeom prst="rect">
            <a:avLst/>
          </a:prstGeom>
        </p:spPr>
      </p:pic>
      <p:pic>
        <p:nvPicPr>
          <p:cNvPr id="25" name="Picture 2" descr="http://thanhdoan.donghoi.gov.vn/3cms/upload/tddh/Image/t%E1%BA%A3i%20xu%E1%BB%91ng.png">
            <a:hlinkClick r:id="rId8" action="ppaction://hlinksldjump"/>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297962" y="469416"/>
            <a:ext cx="1354879" cy="1461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57488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barn(inVertical)">
                                      <p:cBhvr>
                                        <p:cTn id="7" dur="500"/>
                                        <p:tgtEl>
                                          <p:spTgt spid="182"/>
                                        </p:tgtEl>
                                      </p:cBhvr>
                                    </p:animEffect>
                                  </p:childTnLst>
                                </p:cTn>
                              </p:par>
                              <p:par>
                                <p:cTn id="8" presetID="16" presetClass="entr" presetSubtype="21" fill="hold" nodeType="withEffect">
                                  <p:stCondLst>
                                    <p:cond delay="0"/>
                                  </p:stCondLst>
                                  <p:childTnLst>
                                    <p:set>
                                      <p:cBhvr>
                                        <p:cTn id="9" dur="1" fill="hold">
                                          <p:stCondLst>
                                            <p:cond delay="0"/>
                                          </p:stCondLst>
                                        </p:cTn>
                                        <p:tgtEl>
                                          <p:spTgt spid="195"/>
                                        </p:tgtEl>
                                        <p:attrNameLst>
                                          <p:attrName>style.visibility</p:attrName>
                                        </p:attrNameLst>
                                      </p:cBhvr>
                                      <p:to>
                                        <p:strVal val="visible"/>
                                      </p:to>
                                    </p:set>
                                    <p:animEffect transition="in" filter="barn(inVertical)">
                                      <p:cBhvr>
                                        <p:cTn id="10" dur="500"/>
                                        <p:tgtEl>
                                          <p:spTgt spid="195"/>
                                        </p:tgtEl>
                                      </p:cBhvr>
                                    </p:animEffect>
                                  </p:childTnLst>
                                </p:cTn>
                              </p:par>
                              <p:par>
                                <p:cTn id="11" presetID="16" presetClass="entr" presetSubtype="21" fill="hold" nodeType="withEffect">
                                  <p:stCondLst>
                                    <p:cond delay="0"/>
                                  </p:stCondLst>
                                  <p:childTnLst>
                                    <p:set>
                                      <p:cBhvr>
                                        <p:cTn id="12" dur="1" fill="hold">
                                          <p:stCondLst>
                                            <p:cond delay="0"/>
                                          </p:stCondLst>
                                        </p:cTn>
                                        <p:tgtEl>
                                          <p:spTgt spid="185"/>
                                        </p:tgtEl>
                                        <p:attrNameLst>
                                          <p:attrName>style.visibility</p:attrName>
                                        </p:attrNameLst>
                                      </p:cBhvr>
                                      <p:to>
                                        <p:strVal val="visible"/>
                                      </p:to>
                                    </p:set>
                                    <p:animEffect transition="in" filter="barn(inVertical)">
                                      <p:cBhvr>
                                        <p:cTn id="13" dur="500"/>
                                        <p:tgtEl>
                                          <p:spTgt spid="185"/>
                                        </p:tgtEl>
                                      </p:cBhvr>
                                    </p:animEffect>
                                  </p:childTnLst>
                                </p:cTn>
                              </p:par>
                              <p:par>
                                <p:cTn id="14" presetID="16" presetClass="entr" presetSubtype="21" fill="hold" nodeType="withEffect">
                                  <p:stCondLst>
                                    <p:cond delay="0"/>
                                  </p:stCondLst>
                                  <p:childTnLst>
                                    <p:set>
                                      <p:cBhvr>
                                        <p:cTn id="15" dur="1" fill="hold">
                                          <p:stCondLst>
                                            <p:cond delay="0"/>
                                          </p:stCondLst>
                                        </p:cTn>
                                        <p:tgtEl>
                                          <p:spTgt spid="184"/>
                                        </p:tgtEl>
                                        <p:attrNameLst>
                                          <p:attrName>style.visibility</p:attrName>
                                        </p:attrNameLst>
                                      </p:cBhvr>
                                      <p:to>
                                        <p:strVal val="visible"/>
                                      </p:to>
                                    </p:set>
                                    <p:animEffect transition="in" filter="barn(inVertical)">
                                      <p:cBhvr>
                                        <p:cTn id="16" dur="500"/>
                                        <p:tgtEl>
                                          <p:spTgt spid="18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95"/>
                    </p:tgtEl>
                  </p:cond>
                </p:stCondLst>
                <p:endSync evt="end" delay="0">
                  <p:rtn val="all"/>
                </p:endSync>
                <p:childTnLst>
                  <p:par>
                    <p:cTn id="18" fill="hold">
                      <p:stCondLst>
                        <p:cond delay="0"/>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99"/>
                                        </p:tgtEl>
                                        <p:attrNameLst>
                                          <p:attrName>style.visibility</p:attrName>
                                        </p:attrNameLst>
                                      </p:cBhvr>
                                      <p:to>
                                        <p:strVal val="visible"/>
                                      </p:to>
                                    </p:set>
                                    <p:animEffect transition="in" filter="fade">
                                      <p:cBhvr>
                                        <p:cTn id="22" dur="1000"/>
                                        <p:tgtEl>
                                          <p:spTgt spid="199"/>
                                        </p:tgtEl>
                                      </p:cBhvr>
                                    </p:animEffect>
                                    <p:anim calcmode="lin" valueType="num">
                                      <p:cBhvr>
                                        <p:cTn id="23" dur="1000" fill="hold"/>
                                        <p:tgtEl>
                                          <p:spTgt spid="199"/>
                                        </p:tgtEl>
                                        <p:attrNameLst>
                                          <p:attrName>ppt_x</p:attrName>
                                        </p:attrNameLst>
                                      </p:cBhvr>
                                      <p:tavLst>
                                        <p:tav tm="0">
                                          <p:val>
                                            <p:strVal val="#ppt_x"/>
                                          </p:val>
                                        </p:tav>
                                        <p:tav tm="100000">
                                          <p:val>
                                            <p:strVal val="#ppt_x"/>
                                          </p:val>
                                        </p:tav>
                                      </p:tavLst>
                                    </p:anim>
                                    <p:anim calcmode="lin" valueType="num">
                                      <p:cBhvr>
                                        <p:cTn id="24" dur="1000" fill="hold"/>
                                        <p:tgtEl>
                                          <p:spTgt spid="199"/>
                                        </p:tgtEl>
                                        <p:attrNameLst>
                                          <p:attrName>ppt_y</p:attrName>
                                        </p:attrNameLst>
                                      </p:cBhvr>
                                      <p:tavLst>
                                        <p:tav tm="0">
                                          <p:val>
                                            <p:strVal val="#ppt_y+.1"/>
                                          </p:val>
                                        </p:tav>
                                        <p:tav tm="100000">
                                          <p:val>
                                            <p:strVal val="#ppt_y"/>
                                          </p:val>
                                        </p:tav>
                                      </p:tavLst>
                                    </p:anim>
                                  </p:childTnLst>
                                </p:cTn>
                              </p:par>
                              <p:par>
                                <p:cTn id="25" presetID="1" presetClass="mediacall" presetSubtype="0" fill="hold" nodeType="withEffect">
                                  <p:stCondLst>
                                    <p:cond delay="0"/>
                                  </p:stCondLst>
                                  <p:childTnLst>
                                    <p:cmd type="call" cmd="playFrom(0.0)">
                                      <p:cBhvr>
                                        <p:cTn id="26" dur="3448" fill="hold"/>
                                        <p:tgtEl>
                                          <p:spTgt spid="203"/>
                                        </p:tgtEl>
                                      </p:cBhvr>
                                    </p:cmd>
                                  </p:childTnLst>
                                </p:cTn>
                              </p:par>
                            </p:childTnLst>
                          </p:cTn>
                        </p:par>
                      </p:childTnLst>
                    </p:cTn>
                  </p:par>
                </p:childTnLst>
              </p:cTn>
              <p:nextCondLst>
                <p:cond evt="onClick" delay="0">
                  <p:tgtEl>
                    <p:spTgt spid="195"/>
                  </p:tgtEl>
                </p:cond>
              </p:nextCondLst>
            </p:seq>
            <p:audio>
              <p:cMediaNode vol="80000">
                <p:cTn id="27" fill="hold" display="0">
                  <p:stCondLst>
                    <p:cond delay="indefinite"/>
                  </p:stCondLst>
                  <p:endCondLst>
                    <p:cond evt="onStopAudio" delay="0">
                      <p:tgtEl>
                        <p:sldTgt/>
                      </p:tgtEl>
                    </p:cond>
                  </p:endCondLst>
                </p:cTn>
                <p:tgtEl>
                  <p:spTgt spid="200"/>
                </p:tgtEl>
              </p:cMediaNode>
            </p:audio>
            <p:audio>
              <p:cMediaNode vol="80000">
                <p:cTn id="28" fill="hold" display="0">
                  <p:stCondLst>
                    <p:cond delay="indefinite"/>
                  </p:stCondLst>
                  <p:endCondLst>
                    <p:cond evt="onStopAudio" delay="0">
                      <p:tgtEl>
                        <p:sldTgt/>
                      </p:tgtEl>
                    </p:cond>
                  </p:endCondLst>
                </p:cTn>
                <p:tgtEl>
                  <p:spTgt spid="201"/>
                </p:tgtEl>
              </p:cMediaNode>
            </p:audio>
            <p:audio>
              <p:cMediaNode vol="80000">
                <p:cTn id="29" fill="hold" display="0">
                  <p:stCondLst>
                    <p:cond delay="indefinite"/>
                  </p:stCondLst>
                  <p:endCondLst>
                    <p:cond evt="onStopAudio" delay="0">
                      <p:tgtEl>
                        <p:sldTgt/>
                      </p:tgtEl>
                    </p:cond>
                  </p:endCondLst>
                </p:cTn>
                <p:tgtEl>
                  <p:spTgt spid="202"/>
                </p:tgtEl>
              </p:cMediaNode>
            </p:audio>
            <p:audio>
              <p:cMediaNode vol="80000">
                <p:cTn id="30" fill="hold" display="0">
                  <p:stCondLst>
                    <p:cond delay="indefinite"/>
                  </p:stCondLst>
                  <p:endCondLst>
                    <p:cond evt="onStopAudio" delay="0">
                      <p:tgtEl>
                        <p:sldTgt/>
                      </p:tgtEl>
                    </p:cond>
                  </p:endCondLst>
                </p:cTn>
                <p:tgtEl>
                  <p:spTgt spid="203"/>
                </p:tgtEl>
              </p:cMediaNode>
            </p:audio>
            <p:seq concurrent="1" nextAc="seek">
              <p:cTn id="31" restart="whenNotActive" fill="hold" evtFilter="cancelBubble" nodeType="interactiveSeq">
                <p:stCondLst>
                  <p:cond evt="onClick" delay="0">
                    <p:tgtEl>
                      <p:spTgt spid="185"/>
                    </p:tgtEl>
                  </p:cond>
                </p:stCondLst>
                <p:endSync evt="end" delay="0">
                  <p:rtn val="all"/>
                </p:endSync>
                <p:childTnLst>
                  <p:par>
                    <p:cTn id="32" fill="hold">
                      <p:stCondLst>
                        <p:cond delay="0"/>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96"/>
                                        </p:tgtEl>
                                        <p:attrNameLst>
                                          <p:attrName>style.visibility</p:attrName>
                                        </p:attrNameLst>
                                      </p:cBhvr>
                                      <p:to>
                                        <p:strVal val="visible"/>
                                      </p:to>
                                    </p:set>
                                    <p:animEffect transition="in" filter="fade">
                                      <p:cBhvr>
                                        <p:cTn id="36" dur="1000"/>
                                        <p:tgtEl>
                                          <p:spTgt spid="196"/>
                                        </p:tgtEl>
                                      </p:cBhvr>
                                    </p:animEffect>
                                    <p:anim calcmode="lin" valueType="num">
                                      <p:cBhvr>
                                        <p:cTn id="37" dur="1000" fill="hold"/>
                                        <p:tgtEl>
                                          <p:spTgt spid="196"/>
                                        </p:tgtEl>
                                        <p:attrNameLst>
                                          <p:attrName>ppt_x</p:attrName>
                                        </p:attrNameLst>
                                      </p:cBhvr>
                                      <p:tavLst>
                                        <p:tav tm="0">
                                          <p:val>
                                            <p:strVal val="#ppt_x"/>
                                          </p:val>
                                        </p:tav>
                                        <p:tav tm="100000">
                                          <p:val>
                                            <p:strVal val="#ppt_x"/>
                                          </p:val>
                                        </p:tav>
                                      </p:tavLst>
                                    </p:anim>
                                    <p:anim calcmode="lin" valueType="num">
                                      <p:cBhvr>
                                        <p:cTn id="38" dur="1000" fill="hold"/>
                                        <p:tgtEl>
                                          <p:spTgt spid="196"/>
                                        </p:tgtEl>
                                        <p:attrNameLst>
                                          <p:attrName>ppt_y</p:attrName>
                                        </p:attrNameLst>
                                      </p:cBhvr>
                                      <p:tavLst>
                                        <p:tav tm="0">
                                          <p:val>
                                            <p:strVal val="#ppt_y+.1"/>
                                          </p:val>
                                        </p:tav>
                                        <p:tav tm="100000">
                                          <p:val>
                                            <p:strVal val="#ppt_y"/>
                                          </p:val>
                                        </p:tav>
                                      </p:tavLst>
                                    </p:anim>
                                  </p:childTnLst>
                                </p:cTn>
                              </p:par>
                              <p:par>
                                <p:cTn id="39" presetID="1" presetClass="mediacall" presetSubtype="0" fill="hold" nodeType="withEffect">
                                  <p:stCondLst>
                                    <p:cond delay="0"/>
                                  </p:stCondLst>
                                  <p:childTnLst>
                                    <p:cmd type="call" cmd="playFrom(0.0)">
                                      <p:cBhvr>
                                        <p:cTn id="40" dur="5120" fill="hold"/>
                                        <p:tgtEl>
                                          <p:spTgt spid="202"/>
                                        </p:tgtEl>
                                      </p:cBhvr>
                                    </p:cmd>
                                  </p:childTnLst>
                                </p:cTn>
                              </p:par>
                            </p:childTnLst>
                          </p:cTn>
                        </p:par>
                      </p:childTnLst>
                    </p:cTn>
                  </p:par>
                </p:childTnLst>
              </p:cTn>
              <p:nextCondLst>
                <p:cond evt="onClick" delay="0">
                  <p:tgtEl>
                    <p:spTgt spid="185"/>
                  </p:tgtEl>
                </p:cond>
              </p:nextCondLst>
            </p:seq>
            <p:seq concurrent="1" nextAc="seek">
              <p:cTn id="41" restart="whenNotActive" fill="hold" evtFilter="cancelBubble" nodeType="interactiveSeq">
                <p:stCondLst>
                  <p:cond evt="onClick" delay="0">
                    <p:tgtEl>
                      <p:spTgt spid="184"/>
                    </p:tgtEl>
                  </p:cond>
                </p:stCondLst>
                <p:endSync evt="end" delay="0">
                  <p:rtn val="all"/>
                </p:endSync>
                <p:childTnLst>
                  <p:par>
                    <p:cTn id="42" fill="hold">
                      <p:stCondLst>
                        <p:cond delay="0"/>
                      </p:stCondLst>
                      <p:childTnLst>
                        <p:par>
                          <p:cTn id="43" fill="hold">
                            <p:stCondLst>
                              <p:cond delay="0"/>
                            </p:stCondLst>
                            <p:childTnLst>
                              <p:par>
                                <p:cTn id="44" presetID="42" presetClass="entr" presetSubtype="0" fill="hold" grpId="0" nodeType="withEffect">
                                  <p:stCondLst>
                                    <p:cond delay="0"/>
                                  </p:stCondLst>
                                  <p:childTnLst>
                                    <p:set>
                                      <p:cBhvr>
                                        <p:cTn id="45" dur="1" fill="hold">
                                          <p:stCondLst>
                                            <p:cond delay="0"/>
                                          </p:stCondLst>
                                        </p:cTn>
                                        <p:tgtEl>
                                          <p:spTgt spid="198"/>
                                        </p:tgtEl>
                                        <p:attrNameLst>
                                          <p:attrName>style.visibility</p:attrName>
                                        </p:attrNameLst>
                                      </p:cBhvr>
                                      <p:to>
                                        <p:strVal val="visible"/>
                                      </p:to>
                                    </p:set>
                                    <p:animEffect transition="in" filter="fade">
                                      <p:cBhvr>
                                        <p:cTn id="46" dur="1000"/>
                                        <p:tgtEl>
                                          <p:spTgt spid="198"/>
                                        </p:tgtEl>
                                      </p:cBhvr>
                                    </p:animEffect>
                                    <p:anim calcmode="lin" valueType="num">
                                      <p:cBhvr>
                                        <p:cTn id="47" dur="1000" fill="hold"/>
                                        <p:tgtEl>
                                          <p:spTgt spid="198"/>
                                        </p:tgtEl>
                                        <p:attrNameLst>
                                          <p:attrName>ppt_x</p:attrName>
                                        </p:attrNameLst>
                                      </p:cBhvr>
                                      <p:tavLst>
                                        <p:tav tm="0">
                                          <p:val>
                                            <p:strVal val="#ppt_x"/>
                                          </p:val>
                                        </p:tav>
                                        <p:tav tm="100000">
                                          <p:val>
                                            <p:strVal val="#ppt_x"/>
                                          </p:val>
                                        </p:tav>
                                      </p:tavLst>
                                    </p:anim>
                                    <p:anim calcmode="lin" valueType="num">
                                      <p:cBhvr>
                                        <p:cTn id="48" dur="1000" fill="hold"/>
                                        <p:tgtEl>
                                          <p:spTgt spid="198"/>
                                        </p:tgtEl>
                                        <p:attrNameLst>
                                          <p:attrName>ppt_y</p:attrName>
                                        </p:attrNameLst>
                                      </p:cBhvr>
                                      <p:tavLst>
                                        <p:tav tm="0">
                                          <p:val>
                                            <p:strVal val="#ppt_y+.1"/>
                                          </p:val>
                                        </p:tav>
                                        <p:tav tm="100000">
                                          <p:val>
                                            <p:strVal val="#ppt_y"/>
                                          </p:val>
                                        </p:tav>
                                      </p:tavLst>
                                    </p:anim>
                                  </p:childTnLst>
                                </p:cTn>
                              </p:par>
                              <p:par>
                                <p:cTn id="49" presetID="1" presetClass="mediacall" presetSubtype="0" fill="hold" nodeType="withEffect">
                                  <p:stCondLst>
                                    <p:cond delay="0"/>
                                  </p:stCondLst>
                                  <p:childTnLst>
                                    <p:cmd type="call" cmd="playFrom(0.0)">
                                      <p:cBhvr>
                                        <p:cTn id="50" dur="5120" fill="hold"/>
                                        <p:tgtEl>
                                          <p:spTgt spid="201"/>
                                        </p:tgtEl>
                                      </p:cBhvr>
                                    </p:cmd>
                                  </p:childTnLst>
                                </p:cTn>
                              </p:par>
                            </p:childTnLst>
                          </p:cTn>
                        </p:par>
                      </p:childTnLst>
                    </p:cTn>
                  </p:par>
                </p:childTnLst>
              </p:cTn>
              <p:nextCondLst>
                <p:cond evt="onClick" delay="0">
                  <p:tgtEl>
                    <p:spTgt spid="184"/>
                  </p:tgtEl>
                </p:cond>
              </p:nextCondLst>
            </p:seq>
          </p:childTnLst>
        </p:cTn>
      </p:par>
    </p:tnLst>
    <p:bldLst>
      <p:bldP spid="196" grpId="0" animBg="1"/>
      <p:bldP spid="198" grpId="0" animBg="1"/>
      <p:bldP spid="19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83143178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TotalTime>
  <Words>404</Words>
  <Application>Microsoft Office PowerPoint</Application>
  <PresentationFormat>Widescreen</PresentationFormat>
  <Paragraphs>75</Paragraphs>
  <Slides>10</Slides>
  <Notes>5</Notes>
  <HiddenSlides>0</HiddenSlides>
  <MMClips>12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Cambria</vt:lpstr>
      <vt:lpstr>UTM Arruba KT</vt:lpstr>
      <vt:lpstr>Calibri</vt:lpstr>
      <vt:lpstr>Calibri Light</vt:lpstr>
      <vt:lpstr>UTM Avo</vt:lpstr>
      <vt:lpstr>#9Slide07 HoneyCream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HTTA2</Manager>
  <Company>HTTA2</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HTTA2</dc:subject>
  <dc:creator>admin</dc:creator>
  <cp:keywords>HTTA2</cp:keywords>
  <dc:description>HTTA2</dc:description>
  <cp:lastModifiedBy>Techsi.vn</cp:lastModifiedBy>
  <cp:revision>2</cp:revision>
  <dcterms:created xsi:type="dcterms:W3CDTF">2022-09-13T14:33:12Z</dcterms:created>
  <dcterms:modified xsi:type="dcterms:W3CDTF">2024-10-15T05:47:27Z</dcterms:modified>
  <cp:category>HTTA2</cp:category>
  <cp:version>HTTA2</cp:version>
</cp:coreProperties>
</file>