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7" r:id="rId5"/>
    <p:sldId id="258" r:id="rId6"/>
    <p:sldId id="271"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24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656C5-FBA7-1F83-CDF7-3FA671C4D0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26764D-3101-1EDD-BEE0-06F72FF75B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6B0B83-A503-E3B2-F963-6062C81707F0}"/>
              </a:ext>
            </a:extLst>
          </p:cNvPr>
          <p:cNvSpPr>
            <a:spLocks noGrp="1"/>
          </p:cNvSpPr>
          <p:nvPr>
            <p:ph type="dt" sz="half" idx="10"/>
          </p:nvPr>
        </p:nvSpPr>
        <p:spPr/>
        <p:txBody>
          <a:bodyPr/>
          <a:lstStyle/>
          <a:p>
            <a:fld id="{C5E7D302-AACF-498B-B03D-CECD2CD13ACC}" type="datetimeFigureOut">
              <a:rPr lang="en-US" smtClean="0"/>
              <a:t>2/9/2024</a:t>
            </a:fld>
            <a:endParaRPr lang="en-US"/>
          </a:p>
        </p:txBody>
      </p:sp>
      <p:sp>
        <p:nvSpPr>
          <p:cNvPr id="5" name="Footer Placeholder 4">
            <a:extLst>
              <a:ext uri="{FF2B5EF4-FFF2-40B4-BE49-F238E27FC236}">
                <a16:creationId xmlns:a16="http://schemas.microsoft.com/office/drawing/2014/main" id="{2FFC4A98-69F1-92D4-B0D4-0F1E06F4F4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74EB64-AAB0-C2F9-1767-66BC4AB9672A}"/>
              </a:ext>
            </a:extLst>
          </p:cNvPr>
          <p:cNvSpPr>
            <a:spLocks noGrp="1"/>
          </p:cNvSpPr>
          <p:nvPr>
            <p:ph type="sldNum" sz="quarter" idx="12"/>
          </p:nvPr>
        </p:nvSpPr>
        <p:spPr/>
        <p:txBody>
          <a:bodyPr/>
          <a:lstStyle/>
          <a:p>
            <a:fld id="{AAD9FFDA-41E4-4EE7-9BAC-A8F76ADC5D97}" type="slidenum">
              <a:rPr lang="en-US" smtClean="0"/>
              <a:t>‹#›</a:t>
            </a:fld>
            <a:endParaRPr lang="en-US"/>
          </a:p>
        </p:txBody>
      </p:sp>
    </p:spTree>
    <p:extLst>
      <p:ext uri="{BB962C8B-B14F-4D97-AF65-F5344CB8AC3E}">
        <p14:creationId xmlns:p14="http://schemas.microsoft.com/office/powerpoint/2010/main" val="3134393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03A03-C38F-94F0-2E6D-86B5B7831B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CF96E7-08F9-9B76-19AF-D9E6691ED5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4998BA-8068-8980-612D-8B83F7790942}"/>
              </a:ext>
            </a:extLst>
          </p:cNvPr>
          <p:cNvSpPr>
            <a:spLocks noGrp="1"/>
          </p:cNvSpPr>
          <p:nvPr>
            <p:ph type="dt" sz="half" idx="10"/>
          </p:nvPr>
        </p:nvSpPr>
        <p:spPr/>
        <p:txBody>
          <a:bodyPr/>
          <a:lstStyle/>
          <a:p>
            <a:fld id="{C5E7D302-AACF-498B-B03D-CECD2CD13ACC}" type="datetimeFigureOut">
              <a:rPr lang="en-US" smtClean="0"/>
              <a:t>2/9/2024</a:t>
            </a:fld>
            <a:endParaRPr lang="en-US"/>
          </a:p>
        </p:txBody>
      </p:sp>
      <p:sp>
        <p:nvSpPr>
          <p:cNvPr id="5" name="Footer Placeholder 4">
            <a:extLst>
              <a:ext uri="{FF2B5EF4-FFF2-40B4-BE49-F238E27FC236}">
                <a16:creationId xmlns:a16="http://schemas.microsoft.com/office/drawing/2014/main" id="{FB7E8661-99AC-666B-97B1-931CF1ADC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7D2B78-E09A-9003-AEBE-B53A1A6E8EB9}"/>
              </a:ext>
            </a:extLst>
          </p:cNvPr>
          <p:cNvSpPr>
            <a:spLocks noGrp="1"/>
          </p:cNvSpPr>
          <p:nvPr>
            <p:ph type="sldNum" sz="quarter" idx="12"/>
          </p:nvPr>
        </p:nvSpPr>
        <p:spPr/>
        <p:txBody>
          <a:bodyPr/>
          <a:lstStyle/>
          <a:p>
            <a:fld id="{AAD9FFDA-41E4-4EE7-9BAC-A8F76ADC5D97}" type="slidenum">
              <a:rPr lang="en-US" smtClean="0"/>
              <a:t>‹#›</a:t>
            </a:fld>
            <a:endParaRPr lang="en-US"/>
          </a:p>
        </p:txBody>
      </p:sp>
    </p:spTree>
    <p:extLst>
      <p:ext uri="{BB962C8B-B14F-4D97-AF65-F5344CB8AC3E}">
        <p14:creationId xmlns:p14="http://schemas.microsoft.com/office/powerpoint/2010/main" val="3046339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714FCD-30F8-6ADC-2BC4-39808B4A53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932EDD-E696-2EA9-4E3E-C0A955EF34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0EE041-ED14-D800-BC28-6EB4CED43EB0}"/>
              </a:ext>
            </a:extLst>
          </p:cNvPr>
          <p:cNvSpPr>
            <a:spLocks noGrp="1"/>
          </p:cNvSpPr>
          <p:nvPr>
            <p:ph type="dt" sz="half" idx="10"/>
          </p:nvPr>
        </p:nvSpPr>
        <p:spPr/>
        <p:txBody>
          <a:bodyPr/>
          <a:lstStyle/>
          <a:p>
            <a:fld id="{C5E7D302-AACF-498B-B03D-CECD2CD13ACC}" type="datetimeFigureOut">
              <a:rPr lang="en-US" smtClean="0"/>
              <a:t>2/9/2024</a:t>
            </a:fld>
            <a:endParaRPr lang="en-US"/>
          </a:p>
        </p:txBody>
      </p:sp>
      <p:sp>
        <p:nvSpPr>
          <p:cNvPr id="5" name="Footer Placeholder 4">
            <a:extLst>
              <a:ext uri="{FF2B5EF4-FFF2-40B4-BE49-F238E27FC236}">
                <a16:creationId xmlns:a16="http://schemas.microsoft.com/office/drawing/2014/main" id="{E3AD4B8F-7ED5-23B7-A7C5-0A58716FA5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5794F7-02D5-AA01-F6D5-785AE6343DD7}"/>
              </a:ext>
            </a:extLst>
          </p:cNvPr>
          <p:cNvSpPr>
            <a:spLocks noGrp="1"/>
          </p:cNvSpPr>
          <p:nvPr>
            <p:ph type="sldNum" sz="quarter" idx="12"/>
          </p:nvPr>
        </p:nvSpPr>
        <p:spPr/>
        <p:txBody>
          <a:bodyPr/>
          <a:lstStyle/>
          <a:p>
            <a:fld id="{AAD9FFDA-41E4-4EE7-9BAC-A8F76ADC5D97}" type="slidenum">
              <a:rPr lang="en-US" smtClean="0"/>
              <a:t>‹#›</a:t>
            </a:fld>
            <a:endParaRPr lang="en-US"/>
          </a:p>
        </p:txBody>
      </p:sp>
    </p:spTree>
    <p:extLst>
      <p:ext uri="{BB962C8B-B14F-4D97-AF65-F5344CB8AC3E}">
        <p14:creationId xmlns:p14="http://schemas.microsoft.com/office/powerpoint/2010/main" val="3179511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1319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6982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3759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58890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0167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1798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6997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1818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9BDB-EDFC-8601-CB12-A172292406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A6F727-41FB-B660-B6BC-3E7962430B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95BE17-3550-A27D-66AB-97039657146B}"/>
              </a:ext>
            </a:extLst>
          </p:cNvPr>
          <p:cNvSpPr>
            <a:spLocks noGrp="1"/>
          </p:cNvSpPr>
          <p:nvPr>
            <p:ph type="dt" sz="half" idx="10"/>
          </p:nvPr>
        </p:nvSpPr>
        <p:spPr/>
        <p:txBody>
          <a:bodyPr/>
          <a:lstStyle/>
          <a:p>
            <a:fld id="{C5E7D302-AACF-498B-B03D-CECD2CD13ACC}" type="datetimeFigureOut">
              <a:rPr lang="en-US" smtClean="0"/>
              <a:t>2/9/2024</a:t>
            </a:fld>
            <a:endParaRPr lang="en-US"/>
          </a:p>
        </p:txBody>
      </p:sp>
      <p:sp>
        <p:nvSpPr>
          <p:cNvPr id="5" name="Footer Placeholder 4">
            <a:extLst>
              <a:ext uri="{FF2B5EF4-FFF2-40B4-BE49-F238E27FC236}">
                <a16:creationId xmlns:a16="http://schemas.microsoft.com/office/drawing/2014/main" id="{76D75CA3-F41B-B8A2-F870-4D23F29145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40E9EE-8CF6-B405-428B-0E30FFA0C598}"/>
              </a:ext>
            </a:extLst>
          </p:cNvPr>
          <p:cNvSpPr>
            <a:spLocks noGrp="1"/>
          </p:cNvSpPr>
          <p:nvPr>
            <p:ph type="sldNum" sz="quarter" idx="12"/>
          </p:nvPr>
        </p:nvSpPr>
        <p:spPr/>
        <p:txBody>
          <a:bodyPr/>
          <a:lstStyle/>
          <a:p>
            <a:fld id="{AAD9FFDA-41E4-4EE7-9BAC-A8F76ADC5D97}" type="slidenum">
              <a:rPr lang="en-US" smtClean="0"/>
              <a:t>‹#›</a:t>
            </a:fld>
            <a:endParaRPr lang="en-US"/>
          </a:p>
        </p:txBody>
      </p:sp>
    </p:spTree>
    <p:extLst>
      <p:ext uri="{BB962C8B-B14F-4D97-AF65-F5344CB8AC3E}">
        <p14:creationId xmlns:p14="http://schemas.microsoft.com/office/powerpoint/2010/main" val="2509443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5923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78971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69559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1285" y="3873503"/>
            <a:ext cx="17807885" cy="2672773"/>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3142568" y="7065818"/>
            <a:ext cx="14665318" cy="3186545"/>
          </a:xfrm>
          <a:prstGeom prst="rect">
            <a:avLst/>
          </a:prstGeom>
        </p:spPr>
        <p:txBody>
          <a:bodyPr/>
          <a:lstStyle>
            <a:lvl1pPr marL="0" indent="0" algn="ctr">
              <a:buNone/>
              <a:defRPr>
                <a:solidFill>
                  <a:schemeClr val="tx1">
                    <a:tint val="75000"/>
                  </a:schemeClr>
                </a:solidFill>
              </a:defRPr>
            </a:lvl1pPr>
            <a:lvl2pPr marL="831281" indent="0" algn="ctr">
              <a:buNone/>
              <a:defRPr>
                <a:solidFill>
                  <a:schemeClr val="tx1">
                    <a:tint val="75000"/>
                  </a:schemeClr>
                </a:solidFill>
              </a:defRPr>
            </a:lvl2pPr>
            <a:lvl3pPr marL="1662562" indent="0" algn="ctr">
              <a:buNone/>
              <a:defRPr>
                <a:solidFill>
                  <a:schemeClr val="tx1">
                    <a:tint val="75000"/>
                  </a:schemeClr>
                </a:solidFill>
              </a:defRPr>
            </a:lvl3pPr>
            <a:lvl4pPr marL="2493843" indent="0" algn="ctr">
              <a:buNone/>
              <a:defRPr>
                <a:solidFill>
                  <a:schemeClr val="tx1">
                    <a:tint val="75000"/>
                  </a:schemeClr>
                </a:solidFill>
              </a:defRPr>
            </a:lvl4pPr>
            <a:lvl5pPr marL="3325124" indent="0" algn="ctr">
              <a:buNone/>
              <a:defRPr>
                <a:solidFill>
                  <a:schemeClr val="tx1">
                    <a:tint val="75000"/>
                  </a:schemeClr>
                </a:solidFill>
              </a:defRPr>
            </a:lvl5pPr>
            <a:lvl6pPr marL="4156405" indent="0" algn="ctr">
              <a:buNone/>
              <a:defRPr>
                <a:solidFill>
                  <a:schemeClr val="tx1">
                    <a:tint val="75000"/>
                  </a:schemeClr>
                </a:solidFill>
              </a:defRPr>
            </a:lvl6pPr>
            <a:lvl7pPr marL="4987686" indent="0" algn="ctr">
              <a:buNone/>
              <a:defRPr>
                <a:solidFill>
                  <a:schemeClr val="tx1">
                    <a:tint val="75000"/>
                  </a:schemeClr>
                </a:solidFill>
              </a:defRPr>
            </a:lvl7pPr>
            <a:lvl8pPr marL="5818967" indent="0" algn="ctr">
              <a:buNone/>
              <a:defRPr>
                <a:solidFill>
                  <a:schemeClr val="tx1">
                    <a:tint val="75000"/>
                  </a:schemeClr>
                </a:solidFill>
              </a:defRPr>
            </a:lvl8pPr>
            <a:lvl9pPr marL="665024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2/9/2024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012241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047524" y="2909457"/>
            <a:ext cx="18855407" cy="82290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2/9/2024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73408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54943" y="8012548"/>
            <a:ext cx="17807885" cy="2476500"/>
          </a:xfrm>
          <a:prstGeom prst="rect">
            <a:avLst/>
          </a:prstGeom>
        </p:spPr>
        <p:txBody>
          <a:bodyPr anchor="t"/>
          <a:lstStyle>
            <a:lvl1pPr algn="l">
              <a:defRPr sz="7273" b="1" cap="all"/>
            </a:lvl1pPr>
          </a:lstStyle>
          <a:p>
            <a:r>
              <a:rPr lang="en-US"/>
              <a:t>Click to edit Master title style</a:t>
            </a:r>
          </a:p>
        </p:txBody>
      </p:sp>
      <p:sp>
        <p:nvSpPr>
          <p:cNvPr id="3" name="Text Placeholder 2"/>
          <p:cNvSpPr>
            <a:spLocks noGrp="1"/>
          </p:cNvSpPr>
          <p:nvPr>
            <p:ph type="body" idx="1"/>
          </p:nvPr>
        </p:nvSpPr>
        <p:spPr>
          <a:xfrm>
            <a:off x="1654943" y="5284935"/>
            <a:ext cx="17807885" cy="2727613"/>
          </a:xfrm>
          <a:prstGeom prst="rect">
            <a:avLst/>
          </a:prstGeom>
        </p:spPr>
        <p:txBody>
          <a:bodyPr anchor="b"/>
          <a:lstStyle>
            <a:lvl1pPr marL="0" indent="0">
              <a:buNone/>
              <a:defRPr sz="3636">
                <a:solidFill>
                  <a:schemeClr val="tx1">
                    <a:tint val="75000"/>
                  </a:schemeClr>
                </a:solidFill>
              </a:defRPr>
            </a:lvl1pPr>
            <a:lvl2pPr marL="831281" indent="0">
              <a:buNone/>
              <a:defRPr sz="3273">
                <a:solidFill>
                  <a:schemeClr val="tx1">
                    <a:tint val="75000"/>
                  </a:schemeClr>
                </a:solidFill>
              </a:defRPr>
            </a:lvl2pPr>
            <a:lvl3pPr marL="1662562" indent="0">
              <a:buNone/>
              <a:defRPr sz="2909">
                <a:solidFill>
                  <a:schemeClr val="tx1">
                    <a:tint val="75000"/>
                  </a:schemeClr>
                </a:solidFill>
              </a:defRPr>
            </a:lvl3pPr>
            <a:lvl4pPr marL="2493843" indent="0">
              <a:buNone/>
              <a:defRPr sz="2545">
                <a:solidFill>
                  <a:schemeClr val="tx1">
                    <a:tint val="75000"/>
                  </a:schemeClr>
                </a:solidFill>
              </a:defRPr>
            </a:lvl4pPr>
            <a:lvl5pPr marL="3325124" indent="0">
              <a:buNone/>
              <a:defRPr sz="2545">
                <a:solidFill>
                  <a:schemeClr val="tx1">
                    <a:tint val="75000"/>
                  </a:schemeClr>
                </a:solidFill>
              </a:defRPr>
            </a:lvl5pPr>
            <a:lvl6pPr marL="4156405" indent="0">
              <a:buNone/>
              <a:defRPr sz="2545">
                <a:solidFill>
                  <a:schemeClr val="tx1">
                    <a:tint val="75000"/>
                  </a:schemeClr>
                </a:solidFill>
              </a:defRPr>
            </a:lvl6pPr>
            <a:lvl7pPr marL="4987686" indent="0">
              <a:buNone/>
              <a:defRPr sz="2545">
                <a:solidFill>
                  <a:schemeClr val="tx1">
                    <a:tint val="75000"/>
                  </a:schemeClr>
                </a:solidFill>
              </a:defRPr>
            </a:lvl7pPr>
            <a:lvl8pPr marL="5818967" indent="0">
              <a:buNone/>
              <a:defRPr sz="2545">
                <a:solidFill>
                  <a:schemeClr val="tx1">
                    <a:tint val="75000"/>
                  </a:schemeClr>
                </a:solidFill>
              </a:defRPr>
            </a:lvl8pPr>
            <a:lvl9pPr marL="6650248" indent="0">
              <a:buNone/>
              <a:defRPr sz="254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2/9/2024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24762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047524" y="2909457"/>
            <a:ext cx="9253116" cy="8229024"/>
          </a:xfrm>
          <a:prstGeom prst="rect">
            <a:avLst/>
          </a:prstGeom>
        </p:spPr>
        <p:txBody>
          <a:bodyPr/>
          <a:lstStyle>
            <a:lvl1pPr>
              <a:defRPr sz="5091"/>
            </a:lvl1pPr>
            <a:lvl2pPr>
              <a:defRPr sz="4364"/>
            </a:lvl2pPr>
            <a:lvl3pPr>
              <a:defRPr sz="3636"/>
            </a:lvl3pPr>
            <a:lvl4pPr>
              <a:defRPr sz="3273"/>
            </a:lvl4pPr>
            <a:lvl5pPr>
              <a:defRPr sz="3273"/>
            </a:lvl5pPr>
            <a:lvl6pPr>
              <a:defRPr sz="3273"/>
            </a:lvl6pPr>
            <a:lvl7pPr>
              <a:defRPr sz="3273"/>
            </a:lvl7pPr>
            <a:lvl8pPr>
              <a:defRPr sz="3273"/>
            </a:lvl8pPr>
            <a:lvl9pPr>
              <a:defRPr sz="3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649815" y="2909457"/>
            <a:ext cx="9253116" cy="8229024"/>
          </a:xfrm>
          <a:prstGeom prst="rect">
            <a:avLst/>
          </a:prstGeom>
        </p:spPr>
        <p:txBody>
          <a:bodyPr/>
          <a:lstStyle>
            <a:lvl1pPr>
              <a:defRPr sz="5091"/>
            </a:lvl1pPr>
            <a:lvl2pPr>
              <a:defRPr sz="4364"/>
            </a:lvl2pPr>
            <a:lvl3pPr>
              <a:defRPr sz="3636"/>
            </a:lvl3pPr>
            <a:lvl4pPr>
              <a:defRPr sz="3273"/>
            </a:lvl4pPr>
            <a:lvl5pPr>
              <a:defRPr sz="3273"/>
            </a:lvl5pPr>
            <a:lvl6pPr>
              <a:defRPr sz="3273"/>
            </a:lvl6pPr>
            <a:lvl7pPr>
              <a:defRPr sz="3273"/>
            </a:lvl7pPr>
            <a:lvl8pPr>
              <a:defRPr sz="3273"/>
            </a:lvl8pPr>
            <a:lvl9pPr>
              <a:defRPr sz="3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2/9/2024</a:t>
            </a:fld>
            <a:endParaRPr lang="en-US"/>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endParaRPr lang="en-US"/>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46029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47524" y="2791114"/>
            <a:ext cx="9256755" cy="1163204"/>
          </a:xfrm>
          <a:prstGeom prst="rect">
            <a:avLst/>
          </a:prstGeom>
        </p:spPr>
        <p:txBody>
          <a:bodyPr anchor="b"/>
          <a:lstStyle>
            <a:lvl1pPr marL="0" indent="0">
              <a:buNone/>
              <a:defRPr sz="4364" b="1"/>
            </a:lvl1pPr>
            <a:lvl2pPr marL="831281" indent="0">
              <a:buNone/>
              <a:defRPr sz="3636" b="1"/>
            </a:lvl2pPr>
            <a:lvl3pPr marL="1662562" indent="0">
              <a:buNone/>
              <a:defRPr sz="3273" b="1"/>
            </a:lvl3pPr>
            <a:lvl4pPr marL="2493843" indent="0">
              <a:buNone/>
              <a:defRPr sz="2909" b="1"/>
            </a:lvl4pPr>
            <a:lvl5pPr marL="3325124" indent="0">
              <a:buNone/>
              <a:defRPr sz="2909" b="1"/>
            </a:lvl5pPr>
            <a:lvl6pPr marL="4156405" indent="0">
              <a:buNone/>
              <a:defRPr sz="2909" b="1"/>
            </a:lvl6pPr>
            <a:lvl7pPr marL="4987686" indent="0">
              <a:buNone/>
              <a:defRPr sz="2909" b="1"/>
            </a:lvl7pPr>
            <a:lvl8pPr marL="5818967" indent="0">
              <a:buNone/>
              <a:defRPr sz="2909" b="1"/>
            </a:lvl8pPr>
            <a:lvl9pPr marL="6650248" indent="0">
              <a:buNone/>
              <a:defRPr sz="2909" b="1"/>
            </a:lvl9pPr>
          </a:lstStyle>
          <a:p>
            <a:pPr lvl="0"/>
            <a:r>
              <a:rPr lang="en-US"/>
              <a:t>Click to edit Master text styles</a:t>
            </a:r>
          </a:p>
        </p:txBody>
      </p:sp>
      <p:sp>
        <p:nvSpPr>
          <p:cNvPr id="4" name="Content Placeholder 3"/>
          <p:cNvSpPr>
            <a:spLocks noGrp="1"/>
          </p:cNvSpPr>
          <p:nvPr>
            <p:ph sz="half" idx="2"/>
          </p:nvPr>
        </p:nvSpPr>
        <p:spPr>
          <a:xfrm>
            <a:off x="1047524" y="3954318"/>
            <a:ext cx="9256755" cy="7184160"/>
          </a:xfrm>
          <a:prstGeom prst="rect">
            <a:avLst/>
          </a:prstGeom>
        </p:spPr>
        <p:txBody>
          <a:bodyPr/>
          <a:lstStyle>
            <a:lvl1pPr>
              <a:defRPr sz="4364"/>
            </a:lvl1pPr>
            <a:lvl2pPr>
              <a:defRPr sz="3636"/>
            </a:lvl2pPr>
            <a:lvl3pPr>
              <a:defRPr sz="3273"/>
            </a:lvl3pPr>
            <a:lvl4pPr>
              <a:defRPr sz="2909"/>
            </a:lvl4pPr>
            <a:lvl5pPr>
              <a:defRPr sz="2909"/>
            </a:lvl5pPr>
            <a:lvl6pPr>
              <a:defRPr sz="2909"/>
            </a:lvl6pPr>
            <a:lvl7pPr>
              <a:defRPr sz="2909"/>
            </a:lvl7pPr>
            <a:lvl8pPr>
              <a:defRPr sz="2909"/>
            </a:lvl8pPr>
            <a:lvl9pPr>
              <a:defRPr sz="29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642541" y="2791114"/>
            <a:ext cx="9260391" cy="1163204"/>
          </a:xfrm>
          <a:prstGeom prst="rect">
            <a:avLst/>
          </a:prstGeom>
        </p:spPr>
        <p:txBody>
          <a:bodyPr anchor="b"/>
          <a:lstStyle>
            <a:lvl1pPr marL="0" indent="0">
              <a:buNone/>
              <a:defRPr sz="4364" b="1"/>
            </a:lvl1pPr>
            <a:lvl2pPr marL="831281" indent="0">
              <a:buNone/>
              <a:defRPr sz="3636" b="1"/>
            </a:lvl2pPr>
            <a:lvl3pPr marL="1662562" indent="0">
              <a:buNone/>
              <a:defRPr sz="3273" b="1"/>
            </a:lvl3pPr>
            <a:lvl4pPr marL="2493843" indent="0">
              <a:buNone/>
              <a:defRPr sz="2909" b="1"/>
            </a:lvl4pPr>
            <a:lvl5pPr marL="3325124" indent="0">
              <a:buNone/>
              <a:defRPr sz="2909" b="1"/>
            </a:lvl5pPr>
            <a:lvl6pPr marL="4156405" indent="0">
              <a:buNone/>
              <a:defRPr sz="2909" b="1"/>
            </a:lvl6pPr>
            <a:lvl7pPr marL="4987686" indent="0">
              <a:buNone/>
              <a:defRPr sz="2909" b="1"/>
            </a:lvl7pPr>
            <a:lvl8pPr marL="5818967" indent="0">
              <a:buNone/>
              <a:defRPr sz="2909" b="1"/>
            </a:lvl8pPr>
            <a:lvl9pPr marL="6650248" indent="0">
              <a:buNone/>
              <a:defRPr sz="2909" b="1"/>
            </a:lvl9pPr>
          </a:lstStyle>
          <a:p>
            <a:pPr lvl="0"/>
            <a:r>
              <a:rPr lang="en-US"/>
              <a:t>Click to edit Master text styles</a:t>
            </a:r>
          </a:p>
        </p:txBody>
      </p:sp>
      <p:sp>
        <p:nvSpPr>
          <p:cNvPr id="6" name="Content Placeholder 5"/>
          <p:cNvSpPr>
            <a:spLocks noGrp="1"/>
          </p:cNvSpPr>
          <p:nvPr>
            <p:ph sz="quarter" idx="4"/>
          </p:nvPr>
        </p:nvSpPr>
        <p:spPr>
          <a:xfrm>
            <a:off x="10642541" y="3954318"/>
            <a:ext cx="9260391" cy="7184160"/>
          </a:xfrm>
          <a:prstGeom prst="rect">
            <a:avLst/>
          </a:prstGeom>
        </p:spPr>
        <p:txBody>
          <a:bodyPr/>
          <a:lstStyle>
            <a:lvl1pPr>
              <a:defRPr sz="4364"/>
            </a:lvl1pPr>
            <a:lvl2pPr>
              <a:defRPr sz="3636"/>
            </a:lvl2pPr>
            <a:lvl3pPr>
              <a:defRPr sz="3273"/>
            </a:lvl3pPr>
            <a:lvl4pPr>
              <a:defRPr sz="2909"/>
            </a:lvl4pPr>
            <a:lvl5pPr>
              <a:defRPr sz="2909"/>
            </a:lvl5pPr>
            <a:lvl6pPr>
              <a:defRPr sz="2909"/>
            </a:lvl6pPr>
            <a:lvl7pPr>
              <a:defRPr sz="2909"/>
            </a:lvl7pPr>
            <a:lvl8pPr>
              <a:defRPr sz="2909"/>
            </a:lvl8pPr>
            <a:lvl9pPr>
              <a:defRPr sz="29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2/9/2024</a:t>
            </a:fld>
            <a:endParaRPr lang="en-US"/>
          </a:p>
        </p:txBody>
      </p:sp>
      <p:sp>
        <p:nvSpPr>
          <p:cNvPr id="8" name="Footer Placeholder 7"/>
          <p:cNvSpPr>
            <a:spLocks noGrp="1"/>
          </p:cNvSpPr>
          <p:nvPr>
            <p:ph type="ftr" sz="quarter" idx="11"/>
          </p:nvPr>
        </p:nvSpPr>
        <p:spPr>
          <a:xfrm>
            <a:off x="7158072" y="11557003"/>
            <a:ext cx="6634311" cy="663864"/>
          </a:xfrm>
          <a:prstGeom prst="rect">
            <a:avLst/>
          </a:prstGeom>
        </p:spPr>
        <p:txBody>
          <a:bodyPr/>
          <a:lstStyle/>
          <a:p>
            <a:endParaRPr lang="en-US"/>
          </a:p>
        </p:txBody>
      </p:sp>
      <p:sp>
        <p:nvSpPr>
          <p:cNvPr id="9" name="Slide Number Placeholder 8"/>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175944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2/9/2024</a:t>
            </a:fld>
            <a:endParaRPr lang="en-US"/>
          </a:p>
        </p:txBody>
      </p:sp>
      <p:sp>
        <p:nvSpPr>
          <p:cNvPr id="4" name="Footer Placeholder 3"/>
          <p:cNvSpPr>
            <a:spLocks noGrp="1"/>
          </p:cNvSpPr>
          <p:nvPr>
            <p:ph type="ftr" sz="quarter" idx="11"/>
          </p:nvPr>
        </p:nvSpPr>
        <p:spPr>
          <a:xfrm>
            <a:off x="7158072" y="11557003"/>
            <a:ext cx="6634311" cy="663864"/>
          </a:xfrm>
          <a:prstGeom prst="rect">
            <a:avLst/>
          </a:prstGeom>
        </p:spPr>
        <p:txBody>
          <a:bodyPr/>
          <a:lstStyle/>
          <a:p>
            <a:endParaRPr lang="en-US"/>
          </a:p>
        </p:txBody>
      </p:sp>
      <p:sp>
        <p:nvSpPr>
          <p:cNvPr id="5" name="Slide Number Placeholder 4"/>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73698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2/9/2024</a:t>
            </a:fld>
            <a:endParaRPr lang="en-US"/>
          </a:p>
        </p:txBody>
      </p:sp>
      <p:sp>
        <p:nvSpPr>
          <p:cNvPr id="3" name="Footer Placeholder 2"/>
          <p:cNvSpPr>
            <a:spLocks noGrp="1"/>
          </p:cNvSpPr>
          <p:nvPr>
            <p:ph type="ftr" sz="quarter" idx="11"/>
          </p:nvPr>
        </p:nvSpPr>
        <p:spPr>
          <a:xfrm>
            <a:off x="7158072" y="11557003"/>
            <a:ext cx="6634311" cy="663864"/>
          </a:xfrm>
          <a:prstGeom prst="rect">
            <a:avLst/>
          </a:prstGeom>
        </p:spPr>
        <p:txBody>
          <a:bodyPr/>
          <a:lstStyle/>
          <a:p>
            <a:endParaRPr lang="en-US"/>
          </a:p>
        </p:txBody>
      </p:sp>
      <p:sp>
        <p:nvSpPr>
          <p:cNvPr id="4" name="Slide Number Placeholder 3"/>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06513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D263B-20AE-B366-0EB5-9639A3D421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09A422-EC6A-7217-0986-338447BE6A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68ACD1-F51E-58D2-99E6-F806B8C59DA1}"/>
              </a:ext>
            </a:extLst>
          </p:cNvPr>
          <p:cNvSpPr>
            <a:spLocks noGrp="1"/>
          </p:cNvSpPr>
          <p:nvPr>
            <p:ph type="dt" sz="half" idx="10"/>
          </p:nvPr>
        </p:nvSpPr>
        <p:spPr/>
        <p:txBody>
          <a:bodyPr/>
          <a:lstStyle/>
          <a:p>
            <a:fld id="{C5E7D302-AACF-498B-B03D-CECD2CD13ACC}" type="datetimeFigureOut">
              <a:rPr lang="en-US" smtClean="0"/>
              <a:t>2/9/2024</a:t>
            </a:fld>
            <a:endParaRPr lang="en-US"/>
          </a:p>
        </p:txBody>
      </p:sp>
      <p:sp>
        <p:nvSpPr>
          <p:cNvPr id="5" name="Footer Placeholder 4">
            <a:extLst>
              <a:ext uri="{FF2B5EF4-FFF2-40B4-BE49-F238E27FC236}">
                <a16:creationId xmlns:a16="http://schemas.microsoft.com/office/drawing/2014/main" id="{05DEAED4-0890-548F-A375-FE056AF5EA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D3B532-F69E-AF7E-47A6-13E894EA9434}"/>
              </a:ext>
            </a:extLst>
          </p:cNvPr>
          <p:cNvSpPr>
            <a:spLocks noGrp="1"/>
          </p:cNvSpPr>
          <p:nvPr>
            <p:ph type="sldNum" sz="quarter" idx="12"/>
          </p:nvPr>
        </p:nvSpPr>
        <p:spPr/>
        <p:txBody>
          <a:bodyPr/>
          <a:lstStyle/>
          <a:p>
            <a:fld id="{AAD9FFDA-41E4-4EE7-9BAC-A8F76ADC5D97}" type="slidenum">
              <a:rPr lang="en-US" smtClean="0"/>
              <a:t>‹#›</a:t>
            </a:fld>
            <a:endParaRPr lang="en-US"/>
          </a:p>
        </p:txBody>
      </p:sp>
    </p:spTree>
    <p:extLst>
      <p:ext uri="{BB962C8B-B14F-4D97-AF65-F5344CB8AC3E}">
        <p14:creationId xmlns:p14="http://schemas.microsoft.com/office/powerpoint/2010/main" val="25917538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7524" y="496455"/>
            <a:ext cx="6892555" cy="2112818"/>
          </a:xfrm>
          <a:prstGeom prst="rect">
            <a:avLst/>
          </a:prstGeom>
        </p:spPr>
        <p:txBody>
          <a:bodyPr anchor="b"/>
          <a:lstStyle>
            <a:lvl1pPr algn="l">
              <a:defRPr sz="3636" b="1"/>
            </a:lvl1pPr>
          </a:lstStyle>
          <a:p>
            <a:r>
              <a:rPr lang="en-US"/>
              <a:t>Click to edit Master title style</a:t>
            </a:r>
          </a:p>
        </p:txBody>
      </p:sp>
      <p:sp>
        <p:nvSpPr>
          <p:cNvPr id="3" name="Content Placeholder 2"/>
          <p:cNvSpPr>
            <a:spLocks noGrp="1"/>
          </p:cNvSpPr>
          <p:nvPr>
            <p:ph idx="1"/>
          </p:nvPr>
        </p:nvSpPr>
        <p:spPr>
          <a:xfrm>
            <a:off x="8191047" y="496457"/>
            <a:ext cx="11711885" cy="10642024"/>
          </a:xfrm>
          <a:prstGeom prst="rect">
            <a:avLst/>
          </a:prstGeom>
        </p:spPr>
        <p:txBody>
          <a:bodyPr/>
          <a:lstStyle>
            <a:lvl1pPr>
              <a:defRPr sz="5818"/>
            </a:lvl1pPr>
            <a:lvl2pPr>
              <a:defRPr sz="5091"/>
            </a:lvl2pPr>
            <a:lvl3pPr>
              <a:defRPr sz="4364"/>
            </a:lvl3pPr>
            <a:lvl4pPr>
              <a:defRPr sz="3636"/>
            </a:lvl4pPr>
            <a:lvl5pPr>
              <a:defRPr sz="3636"/>
            </a:lvl5pPr>
            <a:lvl6pPr>
              <a:defRPr sz="3636"/>
            </a:lvl6pPr>
            <a:lvl7pPr>
              <a:defRPr sz="3636"/>
            </a:lvl7pPr>
            <a:lvl8pPr>
              <a:defRPr sz="3636"/>
            </a:lvl8pPr>
            <a:lvl9pPr>
              <a:defRPr sz="3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47524" y="2609276"/>
            <a:ext cx="6892555" cy="8529205"/>
          </a:xfrm>
          <a:prstGeom prst="rect">
            <a:avLst/>
          </a:prstGeom>
        </p:spPr>
        <p:txBody>
          <a:bodyPr/>
          <a:lstStyle>
            <a:lvl1pPr marL="0" indent="0">
              <a:buNone/>
              <a:defRPr sz="2545"/>
            </a:lvl1pPr>
            <a:lvl2pPr marL="831281" indent="0">
              <a:buNone/>
              <a:defRPr sz="2182"/>
            </a:lvl2pPr>
            <a:lvl3pPr marL="1662562" indent="0">
              <a:buNone/>
              <a:defRPr sz="1818"/>
            </a:lvl3pPr>
            <a:lvl4pPr marL="2493843" indent="0">
              <a:buNone/>
              <a:defRPr sz="1636"/>
            </a:lvl4pPr>
            <a:lvl5pPr marL="3325124" indent="0">
              <a:buNone/>
              <a:defRPr sz="1636"/>
            </a:lvl5pPr>
            <a:lvl6pPr marL="4156405" indent="0">
              <a:buNone/>
              <a:defRPr sz="1636"/>
            </a:lvl6pPr>
            <a:lvl7pPr marL="4987686" indent="0">
              <a:buNone/>
              <a:defRPr sz="1636"/>
            </a:lvl7pPr>
            <a:lvl8pPr marL="5818967" indent="0">
              <a:buNone/>
              <a:defRPr sz="1636"/>
            </a:lvl8pPr>
            <a:lvl9pPr marL="6650248" indent="0">
              <a:buNone/>
              <a:defRPr sz="1636"/>
            </a:lvl9pPr>
          </a:lstStyle>
          <a:p>
            <a:pPr lvl="0"/>
            <a:r>
              <a:rPr lang="en-US"/>
              <a:t>Click to edit Master text styles</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2/9/2024</a:t>
            </a:fld>
            <a:endParaRPr lang="en-US"/>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endParaRPr lang="en-US"/>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64368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06434" y="8728364"/>
            <a:ext cx="12570273" cy="1030433"/>
          </a:xfrm>
          <a:prstGeom prst="rect">
            <a:avLst/>
          </a:prstGeom>
        </p:spPr>
        <p:txBody>
          <a:bodyPr anchor="b"/>
          <a:lstStyle>
            <a:lvl1pPr algn="l">
              <a:defRPr sz="3636" b="1"/>
            </a:lvl1pPr>
          </a:lstStyle>
          <a:p>
            <a:r>
              <a:rPr lang="en-US"/>
              <a:t>Click to edit Master title style</a:t>
            </a:r>
          </a:p>
        </p:txBody>
      </p:sp>
      <p:sp>
        <p:nvSpPr>
          <p:cNvPr id="3" name="Picture Placeholder 2"/>
          <p:cNvSpPr>
            <a:spLocks noGrp="1"/>
          </p:cNvSpPr>
          <p:nvPr>
            <p:ph type="pic" idx="1"/>
          </p:nvPr>
        </p:nvSpPr>
        <p:spPr>
          <a:xfrm>
            <a:off x="4106434" y="1114136"/>
            <a:ext cx="12570273" cy="7481455"/>
          </a:xfrm>
          <a:prstGeom prst="rect">
            <a:avLst/>
          </a:prstGeom>
        </p:spPr>
        <p:txBody>
          <a:bodyPr/>
          <a:lstStyle>
            <a:lvl1pPr marL="0" indent="0">
              <a:buNone/>
              <a:defRPr sz="5818"/>
            </a:lvl1pPr>
            <a:lvl2pPr marL="831281" indent="0">
              <a:buNone/>
              <a:defRPr sz="5091"/>
            </a:lvl2pPr>
            <a:lvl3pPr marL="1662562" indent="0">
              <a:buNone/>
              <a:defRPr sz="4364"/>
            </a:lvl3pPr>
            <a:lvl4pPr marL="2493843" indent="0">
              <a:buNone/>
              <a:defRPr sz="3636"/>
            </a:lvl4pPr>
            <a:lvl5pPr marL="3325124" indent="0">
              <a:buNone/>
              <a:defRPr sz="3636"/>
            </a:lvl5pPr>
            <a:lvl6pPr marL="4156405" indent="0">
              <a:buNone/>
              <a:defRPr sz="3636"/>
            </a:lvl6pPr>
            <a:lvl7pPr marL="4987686" indent="0">
              <a:buNone/>
              <a:defRPr sz="3636"/>
            </a:lvl7pPr>
            <a:lvl8pPr marL="5818967" indent="0">
              <a:buNone/>
              <a:defRPr sz="3636"/>
            </a:lvl8pPr>
            <a:lvl9pPr marL="6650248" indent="0">
              <a:buNone/>
              <a:defRPr sz="3636"/>
            </a:lvl9pPr>
          </a:lstStyle>
          <a:p>
            <a:endParaRPr lang="en-US"/>
          </a:p>
        </p:txBody>
      </p:sp>
      <p:sp>
        <p:nvSpPr>
          <p:cNvPr id="4" name="Text Placeholder 3"/>
          <p:cNvSpPr>
            <a:spLocks noGrp="1"/>
          </p:cNvSpPr>
          <p:nvPr>
            <p:ph type="body" sz="half" idx="2"/>
          </p:nvPr>
        </p:nvSpPr>
        <p:spPr>
          <a:xfrm>
            <a:off x="4106434" y="9758797"/>
            <a:ext cx="12570273" cy="1463385"/>
          </a:xfrm>
          <a:prstGeom prst="rect">
            <a:avLst/>
          </a:prstGeom>
        </p:spPr>
        <p:txBody>
          <a:bodyPr/>
          <a:lstStyle>
            <a:lvl1pPr marL="0" indent="0">
              <a:buNone/>
              <a:defRPr sz="2545"/>
            </a:lvl1pPr>
            <a:lvl2pPr marL="831281" indent="0">
              <a:buNone/>
              <a:defRPr sz="2182"/>
            </a:lvl2pPr>
            <a:lvl3pPr marL="1662562" indent="0">
              <a:buNone/>
              <a:defRPr sz="1818"/>
            </a:lvl3pPr>
            <a:lvl4pPr marL="2493843" indent="0">
              <a:buNone/>
              <a:defRPr sz="1636"/>
            </a:lvl4pPr>
            <a:lvl5pPr marL="3325124" indent="0">
              <a:buNone/>
              <a:defRPr sz="1636"/>
            </a:lvl5pPr>
            <a:lvl6pPr marL="4156405" indent="0">
              <a:buNone/>
              <a:defRPr sz="1636"/>
            </a:lvl6pPr>
            <a:lvl7pPr marL="4987686" indent="0">
              <a:buNone/>
              <a:defRPr sz="1636"/>
            </a:lvl7pPr>
            <a:lvl8pPr marL="5818967" indent="0">
              <a:buNone/>
              <a:defRPr sz="1636"/>
            </a:lvl8pPr>
            <a:lvl9pPr marL="6650248" indent="0">
              <a:buNone/>
              <a:defRPr sz="1636"/>
            </a:lvl9pPr>
          </a:lstStyle>
          <a:p>
            <a:pPr lvl="0"/>
            <a:r>
              <a:rPr lang="en-US"/>
              <a:t>Click to edit Master text styles</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2/9/2024</a:t>
            </a:fld>
            <a:endParaRPr lang="en-US"/>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endParaRPr lang="en-US"/>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279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047524" y="2909457"/>
            <a:ext cx="18855407" cy="822902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2/9/2024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840416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189079" y="499345"/>
            <a:ext cx="4713853" cy="1063913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047522" y="499345"/>
            <a:ext cx="13792382" cy="1063913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2/9/2024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6041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F62C9-D0B8-E13A-12F7-64C5A6B157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CA08D4-3ED8-3357-D199-DCE1D49948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BE42B1-9F98-E5EE-EF88-B6C3A96B50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FDA408-4948-6590-34B4-C41B501D98B5}"/>
              </a:ext>
            </a:extLst>
          </p:cNvPr>
          <p:cNvSpPr>
            <a:spLocks noGrp="1"/>
          </p:cNvSpPr>
          <p:nvPr>
            <p:ph type="dt" sz="half" idx="10"/>
          </p:nvPr>
        </p:nvSpPr>
        <p:spPr/>
        <p:txBody>
          <a:bodyPr/>
          <a:lstStyle/>
          <a:p>
            <a:fld id="{C5E7D302-AACF-498B-B03D-CECD2CD13ACC}" type="datetimeFigureOut">
              <a:rPr lang="en-US" smtClean="0"/>
              <a:t>2/9/2024</a:t>
            </a:fld>
            <a:endParaRPr lang="en-US"/>
          </a:p>
        </p:txBody>
      </p:sp>
      <p:sp>
        <p:nvSpPr>
          <p:cNvPr id="6" name="Footer Placeholder 5">
            <a:extLst>
              <a:ext uri="{FF2B5EF4-FFF2-40B4-BE49-F238E27FC236}">
                <a16:creationId xmlns:a16="http://schemas.microsoft.com/office/drawing/2014/main" id="{6093A56C-0C33-DF6E-100C-6C75D6519A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D4FDE7-214F-4E9C-AA5D-53A0C25629EC}"/>
              </a:ext>
            </a:extLst>
          </p:cNvPr>
          <p:cNvSpPr>
            <a:spLocks noGrp="1"/>
          </p:cNvSpPr>
          <p:nvPr>
            <p:ph type="sldNum" sz="quarter" idx="12"/>
          </p:nvPr>
        </p:nvSpPr>
        <p:spPr/>
        <p:txBody>
          <a:bodyPr/>
          <a:lstStyle/>
          <a:p>
            <a:fld id="{AAD9FFDA-41E4-4EE7-9BAC-A8F76ADC5D97}" type="slidenum">
              <a:rPr lang="en-US" smtClean="0"/>
              <a:t>‹#›</a:t>
            </a:fld>
            <a:endParaRPr lang="en-US"/>
          </a:p>
        </p:txBody>
      </p:sp>
    </p:spTree>
    <p:extLst>
      <p:ext uri="{BB962C8B-B14F-4D97-AF65-F5344CB8AC3E}">
        <p14:creationId xmlns:p14="http://schemas.microsoft.com/office/powerpoint/2010/main" val="782207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A16EA-F126-1A67-2E62-1F6C4896E3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3162C6-9FCD-E28D-05F0-4AA5D857CE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3FAB84-81DA-DD65-353A-B7F6EF7843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658B84-5994-9DFF-4ABF-0ED29560DB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1FC147-6B73-6558-F13E-C8135B4694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D69C67-0528-2C2D-AD94-DE6A1AD1F801}"/>
              </a:ext>
            </a:extLst>
          </p:cNvPr>
          <p:cNvSpPr>
            <a:spLocks noGrp="1"/>
          </p:cNvSpPr>
          <p:nvPr>
            <p:ph type="dt" sz="half" idx="10"/>
          </p:nvPr>
        </p:nvSpPr>
        <p:spPr/>
        <p:txBody>
          <a:bodyPr/>
          <a:lstStyle/>
          <a:p>
            <a:fld id="{C5E7D302-AACF-498B-B03D-CECD2CD13ACC}" type="datetimeFigureOut">
              <a:rPr lang="en-US" smtClean="0"/>
              <a:t>2/9/2024</a:t>
            </a:fld>
            <a:endParaRPr lang="en-US"/>
          </a:p>
        </p:txBody>
      </p:sp>
      <p:sp>
        <p:nvSpPr>
          <p:cNvPr id="8" name="Footer Placeholder 7">
            <a:extLst>
              <a:ext uri="{FF2B5EF4-FFF2-40B4-BE49-F238E27FC236}">
                <a16:creationId xmlns:a16="http://schemas.microsoft.com/office/drawing/2014/main" id="{B286B6AF-4ABF-9118-985C-56B022002F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4ABBDB-0B13-124B-ABFF-78286C83AB7E}"/>
              </a:ext>
            </a:extLst>
          </p:cNvPr>
          <p:cNvSpPr>
            <a:spLocks noGrp="1"/>
          </p:cNvSpPr>
          <p:nvPr>
            <p:ph type="sldNum" sz="quarter" idx="12"/>
          </p:nvPr>
        </p:nvSpPr>
        <p:spPr/>
        <p:txBody>
          <a:bodyPr/>
          <a:lstStyle/>
          <a:p>
            <a:fld id="{AAD9FFDA-41E4-4EE7-9BAC-A8F76ADC5D97}" type="slidenum">
              <a:rPr lang="en-US" smtClean="0"/>
              <a:t>‹#›</a:t>
            </a:fld>
            <a:endParaRPr lang="en-US"/>
          </a:p>
        </p:txBody>
      </p:sp>
    </p:spTree>
    <p:extLst>
      <p:ext uri="{BB962C8B-B14F-4D97-AF65-F5344CB8AC3E}">
        <p14:creationId xmlns:p14="http://schemas.microsoft.com/office/powerpoint/2010/main" val="2347231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19B24-BE29-AE9C-EE73-241254F484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2608A8-A6FE-89F4-52FC-CFAF036383BC}"/>
              </a:ext>
            </a:extLst>
          </p:cNvPr>
          <p:cNvSpPr>
            <a:spLocks noGrp="1"/>
          </p:cNvSpPr>
          <p:nvPr>
            <p:ph type="dt" sz="half" idx="10"/>
          </p:nvPr>
        </p:nvSpPr>
        <p:spPr/>
        <p:txBody>
          <a:bodyPr/>
          <a:lstStyle/>
          <a:p>
            <a:fld id="{C5E7D302-AACF-498B-B03D-CECD2CD13ACC}" type="datetimeFigureOut">
              <a:rPr lang="en-US" smtClean="0"/>
              <a:t>2/9/2024</a:t>
            </a:fld>
            <a:endParaRPr lang="en-US"/>
          </a:p>
        </p:txBody>
      </p:sp>
      <p:sp>
        <p:nvSpPr>
          <p:cNvPr id="4" name="Footer Placeholder 3">
            <a:extLst>
              <a:ext uri="{FF2B5EF4-FFF2-40B4-BE49-F238E27FC236}">
                <a16:creationId xmlns:a16="http://schemas.microsoft.com/office/drawing/2014/main" id="{350A3634-1F98-C4DD-B2A8-7EF8830123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26021D-42FF-BE5D-FA22-99E221D55A7F}"/>
              </a:ext>
            </a:extLst>
          </p:cNvPr>
          <p:cNvSpPr>
            <a:spLocks noGrp="1"/>
          </p:cNvSpPr>
          <p:nvPr>
            <p:ph type="sldNum" sz="quarter" idx="12"/>
          </p:nvPr>
        </p:nvSpPr>
        <p:spPr/>
        <p:txBody>
          <a:bodyPr/>
          <a:lstStyle/>
          <a:p>
            <a:fld id="{AAD9FFDA-41E4-4EE7-9BAC-A8F76ADC5D97}" type="slidenum">
              <a:rPr lang="en-US" smtClean="0"/>
              <a:t>‹#›</a:t>
            </a:fld>
            <a:endParaRPr lang="en-US"/>
          </a:p>
        </p:txBody>
      </p:sp>
    </p:spTree>
    <p:extLst>
      <p:ext uri="{BB962C8B-B14F-4D97-AF65-F5344CB8AC3E}">
        <p14:creationId xmlns:p14="http://schemas.microsoft.com/office/powerpoint/2010/main" val="1938002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E73213-260A-0C95-E116-53179DCDDDC7}"/>
              </a:ext>
            </a:extLst>
          </p:cNvPr>
          <p:cNvSpPr>
            <a:spLocks noGrp="1"/>
          </p:cNvSpPr>
          <p:nvPr>
            <p:ph type="dt" sz="half" idx="10"/>
          </p:nvPr>
        </p:nvSpPr>
        <p:spPr/>
        <p:txBody>
          <a:bodyPr/>
          <a:lstStyle/>
          <a:p>
            <a:fld id="{C5E7D302-AACF-498B-B03D-CECD2CD13ACC}" type="datetimeFigureOut">
              <a:rPr lang="en-US" smtClean="0"/>
              <a:t>2/9/2024</a:t>
            </a:fld>
            <a:endParaRPr lang="en-US"/>
          </a:p>
        </p:txBody>
      </p:sp>
      <p:sp>
        <p:nvSpPr>
          <p:cNvPr id="3" name="Footer Placeholder 2">
            <a:extLst>
              <a:ext uri="{FF2B5EF4-FFF2-40B4-BE49-F238E27FC236}">
                <a16:creationId xmlns:a16="http://schemas.microsoft.com/office/drawing/2014/main" id="{43ABD776-B0F0-91E7-2116-5466C50033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C640B4-A4A1-AE58-4553-59E9981D19AB}"/>
              </a:ext>
            </a:extLst>
          </p:cNvPr>
          <p:cNvSpPr>
            <a:spLocks noGrp="1"/>
          </p:cNvSpPr>
          <p:nvPr>
            <p:ph type="sldNum" sz="quarter" idx="12"/>
          </p:nvPr>
        </p:nvSpPr>
        <p:spPr/>
        <p:txBody>
          <a:bodyPr/>
          <a:lstStyle/>
          <a:p>
            <a:fld id="{AAD9FFDA-41E4-4EE7-9BAC-A8F76ADC5D97}" type="slidenum">
              <a:rPr lang="en-US" smtClean="0"/>
              <a:t>‹#›</a:t>
            </a:fld>
            <a:endParaRPr lang="en-US"/>
          </a:p>
        </p:txBody>
      </p:sp>
    </p:spTree>
    <p:extLst>
      <p:ext uri="{BB962C8B-B14F-4D97-AF65-F5344CB8AC3E}">
        <p14:creationId xmlns:p14="http://schemas.microsoft.com/office/powerpoint/2010/main" val="371216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F847B-DD8E-34DF-EB94-3376317599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04CA71-22C4-166F-55D2-ECB9734967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4040A9-60F7-751E-50D3-CACFDF1C9B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B8A291-37AF-EDCD-E76F-8FF5414367A4}"/>
              </a:ext>
            </a:extLst>
          </p:cNvPr>
          <p:cNvSpPr>
            <a:spLocks noGrp="1"/>
          </p:cNvSpPr>
          <p:nvPr>
            <p:ph type="dt" sz="half" idx="10"/>
          </p:nvPr>
        </p:nvSpPr>
        <p:spPr/>
        <p:txBody>
          <a:bodyPr/>
          <a:lstStyle/>
          <a:p>
            <a:fld id="{C5E7D302-AACF-498B-B03D-CECD2CD13ACC}" type="datetimeFigureOut">
              <a:rPr lang="en-US" smtClean="0"/>
              <a:t>2/9/2024</a:t>
            </a:fld>
            <a:endParaRPr lang="en-US"/>
          </a:p>
        </p:txBody>
      </p:sp>
      <p:sp>
        <p:nvSpPr>
          <p:cNvPr id="6" name="Footer Placeholder 5">
            <a:extLst>
              <a:ext uri="{FF2B5EF4-FFF2-40B4-BE49-F238E27FC236}">
                <a16:creationId xmlns:a16="http://schemas.microsoft.com/office/drawing/2014/main" id="{0F9CA790-4C3C-4C54-D643-B31D00D0B7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DAED0D-769A-78E6-04E2-701CB0CD2831}"/>
              </a:ext>
            </a:extLst>
          </p:cNvPr>
          <p:cNvSpPr>
            <a:spLocks noGrp="1"/>
          </p:cNvSpPr>
          <p:nvPr>
            <p:ph type="sldNum" sz="quarter" idx="12"/>
          </p:nvPr>
        </p:nvSpPr>
        <p:spPr/>
        <p:txBody>
          <a:bodyPr/>
          <a:lstStyle/>
          <a:p>
            <a:fld id="{AAD9FFDA-41E4-4EE7-9BAC-A8F76ADC5D97}" type="slidenum">
              <a:rPr lang="en-US" smtClean="0"/>
              <a:t>‹#›</a:t>
            </a:fld>
            <a:endParaRPr lang="en-US"/>
          </a:p>
        </p:txBody>
      </p:sp>
    </p:spTree>
    <p:extLst>
      <p:ext uri="{BB962C8B-B14F-4D97-AF65-F5344CB8AC3E}">
        <p14:creationId xmlns:p14="http://schemas.microsoft.com/office/powerpoint/2010/main" val="1676738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AA562-2100-0B0F-7397-88C5E7957B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4F0670-6A4D-1807-E72B-74836164EA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8B7D61-7257-5C7F-D4ED-149A413494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B5D128-0028-7705-9A09-EC11B3380B44}"/>
              </a:ext>
            </a:extLst>
          </p:cNvPr>
          <p:cNvSpPr>
            <a:spLocks noGrp="1"/>
          </p:cNvSpPr>
          <p:nvPr>
            <p:ph type="dt" sz="half" idx="10"/>
          </p:nvPr>
        </p:nvSpPr>
        <p:spPr/>
        <p:txBody>
          <a:bodyPr/>
          <a:lstStyle/>
          <a:p>
            <a:fld id="{C5E7D302-AACF-498B-B03D-CECD2CD13ACC}" type="datetimeFigureOut">
              <a:rPr lang="en-US" smtClean="0"/>
              <a:t>2/9/2024</a:t>
            </a:fld>
            <a:endParaRPr lang="en-US"/>
          </a:p>
        </p:txBody>
      </p:sp>
      <p:sp>
        <p:nvSpPr>
          <p:cNvPr id="6" name="Footer Placeholder 5">
            <a:extLst>
              <a:ext uri="{FF2B5EF4-FFF2-40B4-BE49-F238E27FC236}">
                <a16:creationId xmlns:a16="http://schemas.microsoft.com/office/drawing/2014/main" id="{95654E79-EF89-145C-C47D-3FBB194C81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8142A5-B8A1-2F85-7470-7B33EF631B9A}"/>
              </a:ext>
            </a:extLst>
          </p:cNvPr>
          <p:cNvSpPr>
            <a:spLocks noGrp="1"/>
          </p:cNvSpPr>
          <p:nvPr>
            <p:ph type="sldNum" sz="quarter" idx="12"/>
          </p:nvPr>
        </p:nvSpPr>
        <p:spPr/>
        <p:txBody>
          <a:bodyPr/>
          <a:lstStyle/>
          <a:p>
            <a:fld id="{AAD9FFDA-41E4-4EE7-9BAC-A8F76ADC5D97}" type="slidenum">
              <a:rPr lang="en-US" smtClean="0"/>
              <a:t>‹#›</a:t>
            </a:fld>
            <a:endParaRPr lang="en-US"/>
          </a:p>
        </p:txBody>
      </p:sp>
    </p:spTree>
    <p:extLst>
      <p:ext uri="{BB962C8B-B14F-4D97-AF65-F5344CB8AC3E}">
        <p14:creationId xmlns:p14="http://schemas.microsoft.com/office/powerpoint/2010/main" val="3761357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4.png"/><Relationship Id="rId2" Type="http://schemas.openxmlformats.org/officeDocument/2006/relationships/slideLayout" Target="../slideLayouts/slideLayout24.xml"/><Relationship Id="rId16"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D67827-F198-0E3A-3FFB-C12F8F106C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284296-DDFF-08C5-60D1-2EF980DAB3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1751A4-CDFA-65B2-4CFA-5434744308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7D302-AACF-498B-B03D-CECD2CD13ACC}" type="datetimeFigureOut">
              <a:rPr lang="en-US" smtClean="0"/>
              <a:t>2/9/2024</a:t>
            </a:fld>
            <a:endParaRPr lang="en-US"/>
          </a:p>
        </p:txBody>
      </p:sp>
      <p:sp>
        <p:nvSpPr>
          <p:cNvPr id="5" name="Footer Placeholder 4">
            <a:extLst>
              <a:ext uri="{FF2B5EF4-FFF2-40B4-BE49-F238E27FC236}">
                <a16:creationId xmlns:a16="http://schemas.microsoft.com/office/drawing/2014/main" id="{45832F1E-4163-A9F5-D90F-1967814723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0E21F7-AAE2-6F83-E7BC-5A7329800D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D9FFDA-41E4-4EE7-9BAC-A8F76ADC5D97}" type="slidenum">
              <a:rPr lang="en-US" smtClean="0"/>
              <a:t>‹#›</a:t>
            </a:fld>
            <a:endParaRPr lang="en-US"/>
          </a:p>
        </p:txBody>
      </p:sp>
      <p:sp>
        <p:nvSpPr>
          <p:cNvPr id="7" name="Title 1">
            <a:extLst>
              <a:ext uri="{FF2B5EF4-FFF2-40B4-BE49-F238E27FC236}">
                <a16:creationId xmlns:a16="http://schemas.microsoft.com/office/drawing/2014/main" id="{89A814E8-8DAB-55AF-F05A-8180CC582EFA}"/>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bg1"/>
                </a:solidFill>
                <a:latin typeface="#9Slide07 HoneyCream" pitchFamily="2" charset="0"/>
              </a:rPr>
              <a:t>Măng</a:t>
            </a:r>
            <a:r>
              <a:rPr lang="en-US" sz="1100" b="0" dirty="0">
                <a:solidFill>
                  <a:schemeClr val="bg1"/>
                </a:solidFill>
                <a:latin typeface="#9Slide07 HoneyCream" pitchFamily="2" charset="0"/>
              </a:rPr>
              <a:t> Non</a:t>
            </a:r>
          </a:p>
        </p:txBody>
      </p:sp>
      <p:sp>
        <p:nvSpPr>
          <p:cNvPr id="8" name="Title 1">
            <a:extLst>
              <a:ext uri="{FF2B5EF4-FFF2-40B4-BE49-F238E27FC236}">
                <a16:creationId xmlns:a16="http://schemas.microsoft.com/office/drawing/2014/main" id="{E4C78EA6-3BBF-1872-DC4F-458CCDD3ED99}"/>
              </a:ext>
            </a:extLst>
          </p:cNvPr>
          <p:cNvSpPr txBox="1">
            <a:spLocks/>
          </p:cNvSpPr>
          <p:nvPr userDrawn="1"/>
        </p:nvSpPr>
        <p:spPr>
          <a:xfrm>
            <a:off x="-283737"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bg1"/>
                </a:solidFill>
                <a:latin typeface="#9Slide07 HoneyCream" pitchFamily="2" charset="0"/>
              </a:rPr>
              <a:t>Măng</a:t>
            </a:r>
            <a:r>
              <a:rPr lang="en-US" sz="990" b="0" dirty="0">
                <a:solidFill>
                  <a:schemeClr val="bg1"/>
                </a:solidFill>
                <a:latin typeface="#9Slide07 HoneyCream" pitchFamily="2" charset="0"/>
              </a:rPr>
              <a:t> Non</a:t>
            </a:r>
          </a:p>
        </p:txBody>
      </p:sp>
    </p:spTree>
    <p:extLst>
      <p:ext uri="{BB962C8B-B14F-4D97-AF65-F5344CB8AC3E}">
        <p14:creationId xmlns:p14="http://schemas.microsoft.com/office/powerpoint/2010/main" val="376553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2/9/2024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
        <p:nvSpPr>
          <p:cNvPr id="7" name="Title 1">
            <a:extLst>
              <a:ext uri="{FF2B5EF4-FFF2-40B4-BE49-F238E27FC236}">
                <a16:creationId xmlns:a16="http://schemas.microsoft.com/office/drawing/2014/main" id="{25801759-4B75-A85D-B42B-D51390E0B9EB}"/>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bg1"/>
                </a:solidFill>
                <a:latin typeface="#9Slide07 HoneyCream" pitchFamily="2" charset="0"/>
              </a:rPr>
              <a:t>Măng</a:t>
            </a:r>
            <a:r>
              <a:rPr lang="en-US" sz="1100" b="0" dirty="0">
                <a:solidFill>
                  <a:schemeClr val="bg1"/>
                </a:solidFill>
                <a:latin typeface="#9Slide07 HoneyCream" pitchFamily="2" charset="0"/>
              </a:rPr>
              <a:t> Non</a:t>
            </a:r>
          </a:p>
        </p:txBody>
      </p:sp>
      <p:sp>
        <p:nvSpPr>
          <p:cNvPr id="8" name="Title 1">
            <a:extLst>
              <a:ext uri="{FF2B5EF4-FFF2-40B4-BE49-F238E27FC236}">
                <a16:creationId xmlns:a16="http://schemas.microsoft.com/office/drawing/2014/main" id="{D4663B6F-2D64-BE34-88D9-8A4DD98F9937}"/>
              </a:ext>
            </a:extLst>
          </p:cNvPr>
          <p:cNvSpPr txBox="1">
            <a:spLocks/>
          </p:cNvSpPr>
          <p:nvPr userDrawn="1"/>
        </p:nvSpPr>
        <p:spPr>
          <a:xfrm>
            <a:off x="-283737"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bg1"/>
                </a:solidFill>
                <a:latin typeface="#9Slide07 HoneyCream" pitchFamily="2" charset="0"/>
              </a:rPr>
              <a:t>Măng</a:t>
            </a:r>
            <a:r>
              <a:rPr lang="en-US" sz="990" b="0" dirty="0">
                <a:solidFill>
                  <a:schemeClr val="bg1"/>
                </a:solidFill>
                <a:latin typeface="#9Slide07 HoneyCream" pitchFamily="2" charset="0"/>
              </a:rPr>
              <a:t> Non</a:t>
            </a:r>
          </a:p>
        </p:txBody>
      </p:sp>
    </p:spTree>
    <p:extLst>
      <p:ext uri="{BB962C8B-B14F-4D97-AF65-F5344CB8AC3E}">
        <p14:creationId xmlns:p14="http://schemas.microsoft.com/office/powerpoint/2010/main" val="26447263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xmlns=""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pic>
        <p:nvPicPr>
          <p:cNvPr id="22" name="Picture 21"/>
          <p:cNvPicPr>
            <a:picLocks noChangeAspect="1"/>
          </p:cNvPicPr>
          <p:nvPr userDrawn="1"/>
        </p:nvPicPr>
        <p:blipFill>
          <a:blip r:embed="rId17"/>
          <a:stretch>
            <a:fillRect/>
          </a:stretch>
        </p:blipFill>
        <p:spPr>
          <a:xfrm>
            <a:off x="-277644" y="-450609"/>
            <a:ext cx="12747287" cy="7759218"/>
          </a:xfrm>
          <a:prstGeom prst="rect">
            <a:avLst/>
          </a:prstGeom>
        </p:spPr>
      </p:pic>
    </p:spTree>
    <p:extLst>
      <p:ext uri="{BB962C8B-B14F-4D97-AF65-F5344CB8AC3E}">
        <p14:creationId xmlns:p14="http://schemas.microsoft.com/office/powerpoint/2010/main" val="15971361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662562" rtl="0" eaLnBrk="1" latinLnBrk="0" hangingPunct="1">
        <a:spcBef>
          <a:spcPct val="0"/>
        </a:spcBef>
        <a:buNone/>
        <a:defRPr sz="8000" kern="1200">
          <a:solidFill>
            <a:schemeClr val="tx1"/>
          </a:solidFill>
          <a:latin typeface="+mj-lt"/>
          <a:ea typeface="+mj-ea"/>
          <a:cs typeface="+mj-cs"/>
        </a:defRPr>
      </a:lvl1pPr>
    </p:titleStyle>
    <p:bodyStyle>
      <a:lvl1pPr marL="623461" indent="-623461" algn="l" defTabSz="1662562" rtl="0" eaLnBrk="1" latinLnBrk="0" hangingPunct="1">
        <a:spcBef>
          <a:spcPct val="20000"/>
        </a:spcBef>
        <a:buFont typeface="Arial" pitchFamily="34" charset="0"/>
        <a:buChar char="•"/>
        <a:defRPr sz="5818" kern="1200">
          <a:solidFill>
            <a:schemeClr val="tx1"/>
          </a:solidFill>
          <a:latin typeface="+mn-lt"/>
          <a:ea typeface="+mn-ea"/>
          <a:cs typeface="+mn-cs"/>
        </a:defRPr>
      </a:lvl1pPr>
      <a:lvl2pPr marL="1350832" indent="-519551" algn="l" defTabSz="1662562" rtl="0" eaLnBrk="1" latinLnBrk="0" hangingPunct="1">
        <a:spcBef>
          <a:spcPct val="20000"/>
        </a:spcBef>
        <a:buFont typeface="Arial" pitchFamily="34" charset="0"/>
        <a:buChar char="–"/>
        <a:defRPr sz="5091" kern="1200">
          <a:solidFill>
            <a:schemeClr val="tx1"/>
          </a:solidFill>
          <a:latin typeface="+mn-lt"/>
          <a:ea typeface="+mn-ea"/>
          <a:cs typeface="+mn-cs"/>
        </a:defRPr>
      </a:lvl2pPr>
      <a:lvl3pPr marL="2078203" indent="-415641" algn="l" defTabSz="1662562" rtl="0" eaLnBrk="1" latinLnBrk="0" hangingPunct="1">
        <a:spcBef>
          <a:spcPct val="20000"/>
        </a:spcBef>
        <a:buFont typeface="Arial" pitchFamily="34" charset="0"/>
        <a:buChar char="•"/>
        <a:defRPr sz="4364" kern="1200">
          <a:solidFill>
            <a:schemeClr val="tx1"/>
          </a:solidFill>
          <a:latin typeface="+mn-lt"/>
          <a:ea typeface="+mn-ea"/>
          <a:cs typeface="+mn-cs"/>
        </a:defRPr>
      </a:lvl3pPr>
      <a:lvl4pPr marL="2909484"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4pPr>
      <a:lvl5pPr marL="3740765"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5pPr>
      <a:lvl6pPr marL="4572046"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6pPr>
      <a:lvl7pPr marL="5403327"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7pPr>
      <a:lvl8pPr marL="6234608"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8pPr>
      <a:lvl9pPr marL="7065889"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9pPr>
    </p:bodyStyle>
    <p:otherStyle>
      <a:defPPr>
        <a:defRPr lang="en-US"/>
      </a:defPPr>
      <a:lvl1pPr marL="0" algn="l" defTabSz="1662562" rtl="0" eaLnBrk="1" latinLnBrk="0" hangingPunct="1">
        <a:defRPr sz="3273" kern="1200">
          <a:solidFill>
            <a:schemeClr val="tx1"/>
          </a:solidFill>
          <a:latin typeface="+mn-lt"/>
          <a:ea typeface="+mn-ea"/>
          <a:cs typeface="+mn-cs"/>
        </a:defRPr>
      </a:lvl1pPr>
      <a:lvl2pPr marL="831281" algn="l" defTabSz="1662562" rtl="0" eaLnBrk="1" latinLnBrk="0" hangingPunct="1">
        <a:defRPr sz="3273" kern="1200">
          <a:solidFill>
            <a:schemeClr val="tx1"/>
          </a:solidFill>
          <a:latin typeface="+mn-lt"/>
          <a:ea typeface="+mn-ea"/>
          <a:cs typeface="+mn-cs"/>
        </a:defRPr>
      </a:lvl2pPr>
      <a:lvl3pPr marL="1662562" algn="l" defTabSz="1662562" rtl="0" eaLnBrk="1" latinLnBrk="0" hangingPunct="1">
        <a:defRPr sz="3273" kern="1200">
          <a:solidFill>
            <a:schemeClr val="tx1"/>
          </a:solidFill>
          <a:latin typeface="+mn-lt"/>
          <a:ea typeface="+mn-ea"/>
          <a:cs typeface="+mn-cs"/>
        </a:defRPr>
      </a:lvl3pPr>
      <a:lvl4pPr marL="2493843" algn="l" defTabSz="1662562" rtl="0" eaLnBrk="1" latinLnBrk="0" hangingPunct="1">
        <a:defRPr sz="3273" kern="1200">
          <a:solidFill>
            <a:schemeClr val="tx1"/>
          </a:solidFill>
          <a:latin typeface="+mn-lt"/>
          <a:ea typeface="+mn-ea"/>
          <a:cs typeface="+mn-cs"/>
        </a:defRPr>
      </a:lvl4pPr>
      <a:lvl5pPr marL="3325124" algn="l" defTabSz="1662562" rtl="0" eaLnBrk="1" latinLnBrk="0" hangingPunct="1">
        <a:defRPr sz="3273" kern="1200">
          <a:solidFill>
            <a:schemeClr val="tx1"/>
          </a:solidFill>
          <a:latin typeface="+mn-lt"/>
          <a:ea typeface="+mn-ea"/>
          <a:cs typeface="+mn-cs"/>
        </a:defRPr>
      </a:lvl5pPr>
      <a:lvl6pPr marL="4156405" algn="l" defTabSz="1662562" rtl="0" eaLnBrk="1" latinLnBrk="0" hangingPunct="1">
        <a:defRPr sz="3273" kern="1200">
          <a:solidFill>
            <a:schemeClr val="tx1"/>
          </a:solidFill>
          <a:latin typeface="+mn-lt"/>
          <a:ea typeface="+mn-ea"/>
          <a:cs typeface="+mn-cs"/>
        </a:defRPr>
      </a:lvl6pPr>
      <a:lvl7pPr marL="4987686" algn="l" defTabSz="1662562" rtl="0" eaLnBrk="1" latinLnBrk="0" hangingPunct="1">
        <a:defRPr sz="3273" kern="1200">
          <a:solidFill>
            <a:schemeClr val="tx1"/>
          </a:solidFill>
          <a:latin typeface="+mn-lt"/>
          <a:ea typeface="+mn-ea"/>
          <a:cs typeface="+mn-cs"/>
        </a:defRPr>
      </a:lvl7pPr>
      <a:lvl8pPr marL="5818967" algn="l" defTabSz="1662562" rtl="0" eaLnBrk="1" latinLnBrk="0" hangingPunct="1">
        <a:defRPr sz="3273" kern="1200">
          <a:solidFill>
            <a:schemeClr val="tx1"/>
          </a:solidFill>
          <a:latin typeface="+mn-lt"/>
          <a:ea typeface="+mn-ea"/>
          <a:cs typeface="+mn-cs"/>
        </a:defRPr>
      </a:lvl8pPr>
      <a:lvl9pPr marL="6650248" algn="l" defTabSz="1662562" rtl="0" eaLnBrk="1" latinLnBrk="0" hangingPunct="1">
        <a:defRPr sz="32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6.svg"/><Relationship Id="rId18" Type="http://schemas.openxmlformats.org/officeDocument/2006/relationships/image" Target="../media/image13.png"/><Relationship Id="rId3" Type="http://schemas.openxmlformats.org/officeDocument/2006/relationships/image" Target="../media/image6.svg"/><Relationship Id="rId21" Type="http://schemas.openxmlformats.org/officeDocument/2006/relationships/image" Target="../media/image16.png"/><Relationship Id="rId7" Type="http://schemas.openxmlformats.org/officeDocument/2006/relationships/image" Target="../media/image10.svg"/><Relationship Id="rId12" Type="http://schemas.openxmlformats.org/officeDocument/2006/relationships/image" Target="../media/image10.png"/><Relationship Id="rId17" Type="http://schemas.openxmlformats.org/officeDocument/2006/relationships/image" Target="../media/image20.svg"/><Relationship Id="rId2" Type="http://schemas.openxmlformats.org/officeDocument/2006/relationships/image" Target="../media/image5.png"/><Relationship Id="rId16" Type="http://schemas.openxmlformats.org/officeDocument/2006/relationships/image" Target="../media/image12.png"/><Relationship Id="rId20"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7.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svg"/><Relationship Id="rId10" Type="http://schemas.openxmlformats.org/officeDocument/2006/relationships/image" Target="../media/image9.png"/><Relationship Id="rId19"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2.sv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35.png"/><Relationship Id="rId5" Type="http://schemas.openxmlformats.org/officeDocument/2006/relationships/image" Target="../media/image53.sv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36.png"/><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28.sv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28.svg"/><Relationship Id="rId7" Type="http://schemas.openxmlformats.org/officeDocument/2006/relationships/image" Target="../media/image39.pn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38.png"/><Relationship Id="rId5" Type="http://schemas.openxmlformats.org/officeDocument/2006/relationships/image" Target="../media/image57.sv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8.png"/><Relationship Id="rId1" Type="http://schemas.openxmlformats.org/officeDocument/2006/relationships/slideLayout" Target="../slideLayouts/slideLayout18.xml"/><Relationship Id="rId5" Type="http://schemas.openxmlformats.org/officeDocument/2006/relationships/image" Target="../media/image62.sv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68.svg"/><Relationship Id="rId3" Type="http://schemas.openxmlformats.org/officeDocument/2006/relationships/image" Target="../media/image18.svg"/><Relationship Id="rId7" Type="http://schemas.openxmlformats.org/officeDocument/2006/relationships/image" Target="../media/image43.svg"/><Relationship Id="rId12" Type="http://schemas.openxmlformats.org/officeDocument/2006/relationships/image" Target="../media/image43.png"/><Relationship Id="rId2" Type="http://schemas.openxmlformats.org/officeDocument/2006/relationships/image" Target="../media/image11.png"/><Relationship Id="rId16" Type="http://schemas.openxmlformats.org/officeDocument/2006/relationships/image" Target="../media/image45.png"/><Relationship Id="rId1" Type="http://schemas.openxmlformats.org/officeDocument/2006/relationships/slideLayout" Target="../slideLayouts/slideLayout18.xml"/><Relationship Id="rId6" Type="http://schemas.openxmlformats.org/officeDocument/2006/relationships/image" Target="../media/image27.png"/><Relationship Id="rId11" Type="http://schemas.openxmlformats.org/officeDocument/2006/relationships/image" Target="../media/image66.svg"/><Relationship Id="rId5" Type="http://schemas.openxmlformats.org/officeDocument/2006/relationships/image" Target="../media/image26.svg"/><Relationship Id="rId15" Type="http://schemas.openxmlformats.org/officeDocument/2006/relationships/image" Target="../media/image70.svg"/><Relationship Id="rId10" Type="http://schemas.openxmlformats.org/officeDocument/2006/relationships/image" Target="../media/image42.png"/><Relationship Id="rId4" Type="http://schemas.openxmlformats.org/officeDocument/2006/relationships/image" Target="../media/image17.png"/><Relationship Id="rId9" Type="http://schemas.openxmlformats.org/officeDocument/2006/relationships/image" Target="../media/image64.svg"/><Relationship Id="rId14" Type="http://schemas.openxmlformats.org/officeDocument/2006/relationships/image" Target="../media/image44.pn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49.png"/><Relationship Id="rId3" Type="http://schemas.openxmlformats.org/officeDocument/2006/relationships/image" Target="../media/image73.svg"/><Relationship Id="rId7" Type="http://schemas.openxmlformats.org/officeDocument/2006/relationships/image" Target="../media/image75.svg"/><Relationship Id="rId12" Type="http://schemas.openxmlformats.org/officeDocument/2006/relationships/image" Target="../media/image13.png"/><Relationship Id="rId2" Type="http://schemas.openxmlformats.org/officeDocument/2006/relationships/image" Target="../media/image46.png"/><Relationship Id="rId1" Type="http://schemas.openxmlformats.org/officeDocument/2006/relationships/slideLayout" Target="../slideLayouts/slideLayout18.xml"/><Relationship Id="rId6" Type="http://schemas.openxmlformats.org/officeDocument/2006/relationships/image" Target="../media/image47.png"/><Relationship Id="rId11" Type="http://schemas.openxmlformats.org/officeDocument/2006/relationships/image" Target="../media/image77.svg"/><Relationship Id="rId5" Type="http://schemas.openxmlformats.org/officeDocument/2006/relationships/image" Target="../media/image35.svg"/><Relationship Id="rId10" Type="http://schemas.openxmlformats.org/officeDocument/2006/relationships/image" Target="../media/image48.png"/><Relationship Id="rId4" Type="http://schemas.openxmlformats.org/officeDocument/2006/relationships/image" Target="../media/image22.png"/><Relationship Id="rId9" Type="http://schemas.openxmlformats.org/officeDocument/2006/relationships/image" Target="../media/image28.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28.svg"/><Relationship Id="rId12"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8.xml"/><Relationship Id="rId6" Type="http://schemas.openxmlformats.org/officeDocument/2006/relationships/image" Target="../media/image18.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30.svg"/></Relationships>
</file>

<file path=ppt/slides/_rels/slide3.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28.sv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9.svg"/><Relationship Id="rId7" Type="http://schemas.openxmlformats.org/officeDocument/2006/relationships/image" Target="../media/image41.svg"/><Relationship Id="rId2" Type="http://schemas.openxmlformats.org/officeDocument/2006/relationships/image" Target="../media/image25.png"/><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image" Target="../media/image28.svg"/><Relationship Id="rId4" Type="http://schemas.openxmlformats.org/officeDocument/2006/relationships/image" Target="../media/image18.png"/><Relationship Id="rId9" Type="http://schemas.openxmlformats.org/officeDocument/2006/relationships/image" Target="../media/image43.svg"/></Relationships>
</file>

<file path=ppt/slides/_rels/slide5.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28.sv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9.svg"/><Relationship Id="rId7" Type="http://schemas.openxmlformats.org/officeDocument/2006/relationships/image" Target="../media/image41.svg"/><Relationship Id="rId2" Type="http://schemas.openxmlformats.org/officeDocument/2006/relationships/image" Target="../media/image25.png"/><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image" Target="../media/image28.svg"/><Relationship Id="rId4" Type="http://schemas.openxmlformats.org/officeDocument/2006/relationships/image" Target="../media/image18.png"/><Relationship Id="rId9" Type="http://schemas.openxmlformats.org/officeDocument/2006/relationships/image" Target="../media/image46.svg"/></Relationships>
</file>

<file path=ppt/slides/_rels/slide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8.png"/><Relationship Id="rId1" Type="http://schemas.openxmlformats.org/officeDocument/2006/relationships/slideLayout" Target="../slideLayouts/slideLayout18.xml"/><Relationship Id="rId5" Type="http://schemas.openxmlformats.org/officeDocument/2006/relationships/image" Target="../media/image48.sv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48.svg"/><Relationship Id="rId5" Type="http://schemas.openxmlformats.org/officeDocument/2006/relationships/image" Target="../media/image30.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8.png"/><Relationship Id="rId1" Type="http://schemas.openxmlformats.org/officeDocument/2006/relationships/slideLayout" Target="../slideLayouts/slideLayout18.xm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2E9"/>
        </a:solidFill>
        <a:effectLst/>
      </p:bgPr>
    </p:bg>
    <p:spTree>
      <p:nvGrpSpPr>
        <p:cNvPr id="1" name=""/>
        <p:cNvGrpSpPr/>
        <p:nvPr/>
      </p:nvGrpSpPr>
      <p:grpSpPr>
        <a:xfrm>
          <a:off x="0" y="0"/>
          <a:ext cx="0" cy="0"/>
          <a:chOff x="0" y="0"/>
          <a:chExt cx="0" cy="0"/>
        </a:xfrm>
      </p:grpSpPr>
      <p:grpSp>
        <p:nvGrpSpPr>
          <p:cNvPr id="2" name="Group 2"/>
          <p:cNvGrpSpPr/>
          <p:nvPr/>
        </p:nvGrpSpPr>
        <p:grpSpPr>
          <a:xfrm>
            <a:off x="10103261" y="3570257"/>
            <a:ext cx="1594199" cy="511323"/>
            <a:chOff x="0" y="0"/>
            <a:chExt cx="629807" cy="202004"/>
          </a:xfrm>
        </p:grpSpPr>
        <p:sp>
          <p:nvSpPr>
            <p:cNvPr id="3" name="Freeform 3"/>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4" name="TextBox 4"/>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5" name="Group 5"/>
          <p:cNvGrpSpPr/>
          <p:nvPr/>
        </p:nvGrpSpPr>
        <p:grpSpPr>
          <a:xfrm>
            <a:off x="10103261" y="4364093"/>
            <a:ext cx="1594199" cy="511323"/>
            <a:chOff x="0" y="0"/>
            <a:chExt cx="629807" cy="202004"/>
          </a:xfrm>
        </p:grpSpPr>
        <p:sp>
          <p:nvSpPr>
            <p:cNvPr id="6" name="Freeform 6"/>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DB8A4"/>
            </a:solidFill>
          </p:spPr>
        </p:sp>
        <p:sp>
          <p:nvSpPr>
            <p:cNvPr id="7" name="TextBox 7"/>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a:off x="10103261" y="5157928"/>
            <a:ext cx="1594199" cy="511323"/>
            <a:chOff x="0" y="0"/>
            <a:chExt cx="629807" cy="202004"/>
          </a:xfrm>
        </p:grpSpPr>
        <p:sp>
          <p:nvSpPr>
            <p:cNvPr id="9" name="Freeform 9"/>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0" name="TextBox 10"/>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1" name="Group 11"/>
          <p:cNvGrpSpPr/>
          <p:nvPr/>
        </p:nvGrpSpPr>
        <p:grpSpPr>
          <a:xfrm>
            <a:off x="10103261" y="1188750"/>
            <a:ext cx="1594199" cy="511323"/>
            <a:chOff x="0" y="0"/>
            <a:chExt cx="629807" cy="202004"/>
          </a:xfrm>
        </p:grpSpPr>
        <p:sp>
          <p:nvSpPr>
            <p:cNvPr id="12" name="Freeform 12"/>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13" name="TextBox 13"/>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4" name="Group 14"/>
          <p:cNvGrpSpPr/>
          <p:nvPr/>
        </p:nvGrpSpPr>
        <p:grpSpPr>
          <a:xfrm>
            <a:off x="10103261" y="1982585"/>
            <a:ext cx="1594199" cy="511323"/>
            <a:chOff x="0" y="0"/>
            <a:chExt cx="629807" cy="202004"/>
          </a:xfrm>
        </p:grpSpPr>
        <p:sp>
          <p:nvSpPr>
            <p:cNvPr id="15" name="Freeform 1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E8D0D0"/>
            </a:solidFill>
          </p:spPr>
        </p:sp>
        <p:sp>
          <p:nvSpPr>
            <p:cNvPr id="16" name="TextBox 1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7" name="Group 17"/>
          <p:cNvGrpSpPr/>
          <p:nvPr/>
        </p:nvGrpSpPr>
        <p:grpSpPr>
          <a:xfrm>
            <a:off x="10103261" y="2776421"/>
            <a:ext cx="1594199" cy="511323"/>
            <a:chOff x="0" y="0"/>
            <a:chExt cx="629807" cy="202004"/>
          </a:xfrm>
        </p:grpSpPr>
        <p:sp>
          <p:nvSpPr>
            <p:cNvPr id="18" name="Freeform 18"/>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9" name="TextBox 19"/>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0" name="Group 20"/>
          <p:cNvGrpSpPr/>
          <p:nvPr/>
        </p:nvGrpSpPr>
        <p:grpSpPr>
          <a:xfrm>
            <a:off x="267270" y="215090"/>
            <a:ext cx="11034032" cy="6502847"/>
            <a:chOff x="-34178" y="-76200"/>
            <a:chExt cx="4359124" cy="2569026"/>
          </a:xfrm>
        </p:grpSpPr>
        <p:sp>
          <p:nvSpPr>
            <p:cNvPr id="21" name="Freeform 21"/>
            <p:cNvSpPr/>
            <p:nvPr/>
          </p:nvSpPr>
          <p:spPr>
            <a:xfrm>
              <a:off x="-34178" y="-16455"/>
              <a:ext cx="4324946" cy="2492826"/>
            </a:xfrm>
            <a:custGeom>
              <a:avLst/>
              <a:gdLst/>
              <a:ahLst/>
              <a:cxnLst/>
              <a:rect l="l" t="t" r="r" b="b"/>
              <a:pathLst>
                <a:path w="4324946" h="2492826">
                  <a:moveTo>
                    <a:pt x="11786" y="0"/>
                  </a:moveTo>
                  <a:lnTo>
                    <a:pt x="4313159" y="0"/>
                  </a:lnTo>
                  <a:cubicBezTo>
                    <a:pt x="4319669" y="0"/>
                    <a:pt x="4324946" y="5277"/>
                    <a:pt x="4324946" y="11786"/>
                  </a:cubicBezTo>
                  <a:lnTo>
                    <a:pt x="4324946" y="2481040"/>
                  </a:lnTo>
                  <a:cubicBezTo>
                    <a:pt x="4324946" y="2487549"/>
                    <a:pt x="4319669" y="2492826"/>
                    <a:pt x="4313159" y="2492826"/>
                  </a:cubicBezTo>
                  <a:lnTo>
                    <a:pt x="11786" y="2492826"/>
                  </a:lnTo>
                  <a:cubicBezTo>
                    <a:pt x="5277" y="2492826"/>
                    <a:pt x="0" y="2487549"/>
                    <a:pt x="0" y="2481040"/>
                  </a:cubicBezTo>
                  <a:lnTo>
                    <a:pt x="0" y="11786"/>
                  </a:lnTo>
                  <a:cubicBezTo>
                    <a:pt x="0" y="5277"/>
                    <a:pt x="5277" y="0"/>
                    <a:pt x="11786" y="0"/>
                  </a:cubicBezTo>
                  <a:close/>
                </a:path>
              </a:pathLst>
            </a:custGeom>
            <a:solidFill>
              <a:srgbClr val="E47062"/>
            </a:solidFill>
          </p:spPr>
        </p:sp>
        <p:sp>
          <p:nvSpPr>
            <p:cNvPr id="22" name="TextBox 22"/>
            <p:cNvSpPr txBox="1"/>
            <p:nvPr/>
          </p:nvSpPr>
          <p:spPr>
            <a:xfrm>
              <a:off x="0" y="-76200"/>
              <a:ext cx="4324946"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23" name="Group 23"/>
          <p:cNvGrpSpPr/>
          <p:nvPr/>
        </p:nvGrpSpPr>
        <p:grpSpPr>
          <a:xfrm>
            <a:off x="1802131" y="416640"/>
            <a:ext cx="209224" cy="205025"/>
            <a:chOff x="0" y="0"/>
            <a:chExt cx="81889" cy="80245"/>
          </a:xfrm>
        </p:grpSpPr>
        <p:sp>
          <p:nvSpPr>
            <p:cNvPr id="24" name="Freeform 2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5" name="TextBox 2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6" name="Group 26"/>
          <p:cNvGrpSpPr/>
          <p:nvPr/>
        </p:nvGrpSpPr>
        <p:grpSpPr>
          <a:xfrm>
            <a:off x="2134308" y="416640"/>
            <a:ext cx="209224" cy="205025"/>
            <a:chOff x="0" y="0"/>
            <a:chExt cx="81889" cy="80245"/>
          </a:xfrm>
        </p:grpSpPr>
        <p:sp>
          <p:nvSpPr>
            <p:cNvPr id="27" name="Freeform 2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8" name="TextBox 2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9" name="Group 29"/>
          <p:cNvGrpSpPr/>
          <p:nvPr/>
        </p:nvGrpSpPr>
        <p:grpSpPr>
          <a:xfrm>
            <a:off x="3316529" y="416640"/>
            <a:ext cx="209224" cy="205025"/>
            <a:chOff x="0" y="0"/>
            <a:chExt cx="81889" cy="80245"/>
          </a:xfrm>
        </p:grpSpPr>
        <p:sp>
          <p:nvSpPr>
            <p:cNvPr id="30" name="Freeform 3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1" name="TextBox 3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2" name="Group 32"/>
          <p:cNvGrpSpPr/>
          <p:nvPr/>
        </p:nvGrpSpPr>
        <p:grpSpPr>
          <a:xfrm>
            <a:off x="3648705" y="416640"/>
            <a:ext cx="209224" cy="205025"/>
            <a:chOff x="0" y="0"/>
            <a:chExt cx="81889" cy="80245"/>
          </a:xfrm>
        </p:grpSpPr>
        <p:sp>
          <p:nvSpPr>
            <p:cNvPr id="33" name="Freeform 33"/>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4" name="TextBox 34"/>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5" name="Group 35"/>
          <p:cNvGrpSpPr/>
          <p:nvPr/>
        </p:nvGrpSpPr>
        <p:grpSpPr>
          <a:xfrm>
            <a:off x="4830926" y="416640"/>
            <a:ext cx="209224" cy="205025"/>
            <a:chOff x="0" y="0"/>
            <a:chExt cx="81889" cy="80245"/>
          </a:xfrm>
        </p:grpSpPr>
        <p:sp>
          <p:nvSpPr>
            <p:cNvPr id="36" name="Freeform 36"/>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7" name="TextBox 37"/>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8" name="Group 38"/>
          <p:cNvGrpSpPr/>
          <p:nvPr/>
        </p:nvGrpSpPr>
        <p:grpSpPr>
          <a:xfrm>
            <a:off x="5163103" y="416640"/>
            <a:ext cx="209224" cy="205025"/>
            <a:chOff x="0" y="0"/>
            <a:chExt cx="81889" cy="80245"/>
          </a:xfrm>
        </p:grpSpPr>
        <p:sp>
          <p:nvSpPr>
            <p:cNvPr id="39" name="Freeform 39"/>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0" name="TextBox 40"/>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1" name="Group 41"/>
          <p:cNvGrpSpPr/>
          <p:nvPr/>
        </p:nvGrpSpPr>
        <p:grpSpPr>
          <a:xfrm>
            <a:off x="6345323" y="416640"/>
            <a:ext cx="209224" cy="205025"/>
            <a:chOff x="0" y="0"/>
            <a:chExt cx="81889" cy="80245"/>
          </a:xfrm>
        </p:grpSpPr>
        <p:sp>
          <p:nvSpPr>
            <p:cNvPr id="42" name="Freeform 42"/>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3" name="TextBox 43"/>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4" name="Group 44"/>
          <p:cNvGrpSpPr/>
          <p:nvPr/>
        </p:nvGrpSpPr>
        <p:grpSpPr>
          <a:xfrm>
            <a:off x="6677500" y="416640"/>
            <a:ext cx="209224" cy="205025"/>
            <a:chOff x="0" y="0"/>
            <a:chExt cx="81889" cy="80245"/>
          </a:xfrm>
        </p:grpSpPr>
        <p:sp>
          <p:nvSpPr>
            <p:cNvPr id="45" name="Freeform 45"/>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6" name="TextBox 46"/>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7" name="Group 47"/>
          <p:cNvGrpSpPr/>
          <p:nvPr/>
        </p:nvGrpSpPr>
        <p:grpSpPr>
          <a:xfrm>
            <a:off x="7859721" y="416640"/>
            <a:ext cx="209224" cy="205025"/>
            <a:chOff x="0" y="0"/>
            <a:chExt cx="81889" cy="80245"/>
          </a:xfrm>
        </p:grpSpPr>
        <p:sp>
          <p:nvSpPr>
            <p:cNvPr id="48" name="Freeform 48"/>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9" name="TextBox 49"/>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0" name="Group 50"/>
          <p:cNvGrpSpPr/>
          <p:nvPr/>
        </p:nvGrpSpPr>
        <p:grpSpPr>
          <a:xfrm>
            <a:off x="8191897" y="416640"/>
            <a:ext cx="209224" cy="205025"/>
            <a:chOff x="0" y="0"/>
            <a:chExt cx="81889" cy="80245"/>
          </a:xfrm>
        </p:grpSpPr>
        <p:sp>
          <p:nvSpPr>
            <p:cNvPr id="51" name="Freeform 51"/>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2" name="TextBox 52"/>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3" name="Group 53"/>
          <p:cNvGrpSpPr/>
          <p:nvPr/>
        </p:nvGrpSpPr>
        <p:grpSpPr>
          <a:xfrm>
            <a:off x="9374118" y="416640"/>
            <a:ext cx="209224" cy="205025"/>
            <a:chOff x="0" y="0"/>
            <a:chExt cx="81889" cy="80245"/>
          </a:xfrm>
        </p:grpSpPr>
        <p:sp>
          <p:nvSpPr>
            <p:cNvPr id="54" name="Freeform 5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5" name="TextBox 5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6" name="Group 56"/>
          <p:cNvGrpSpPr/>
          <p:nvPr/>
        </p:nvGrpSpPr>
        <p:grpSpPr>
          <a:xfrm>
            <a:off x="9706295" y="416640"/>
            <a:ext cx="209224" cy="205025"/>
            <a:chOff x="0" y="0"/>
            <a:chExt cx="81889" cy="80245"/>
          </a:xfrm>
        </p:grpSpPr>
        <p:sp>
          <p:nvSpPr>
            <p:cNvPr id="57" name="Freeform 5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8" name="TextBox 5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sp>
        <p:nvSpPr>
          <p:cNvPr id="59" name="AutoShape 59"/>
          <p:cNvSpPr/>
          <p:nvPr/>
        </p:nvSpPr>
        <p:spPr>
          <a:xfrm flipH="1">
            <a:off x="1951035" y="138199"/>
            <a:ext cx="0" cy="468199"/>
          </a:xfrm>
          <a:prstGeom prst="line">
            <a:avLst/>
          </a:prstGeom>
          <a:ln w="38100" cap="rnd">
            <a:solidFill>
              <a:srgbClr val="000000"/>
            </a:solidFill>
            <a:prstDash val="solid"/>
            <a:headEnd type="none" w="sm" len="sm"/>
            <a:tailEnd type="none" w="sm" len="sm"/>
          </a:ln>
        </p:spPr>
      </p:sp>
      <p:sp>
        <p:nvSpPr>
          <p:cNvPr id="60" name="AutoShape 60"/>
          <p:cNvSpPr/>
          <p:nvPr/>
        </p:nvSpPr>
        <p:spPr>
          <a:xfrm flipH="1">
            <a:off x="1864523" y="138199"/>
            <a:ext cx="0" cy="468199"/>
          </a:xfrm>
          <a:prstGeom prst="line">
            <a:avLst/>
          </a:prstGeom>
          <a:ln w="38100" cap="rnd">
            <a:solidFill>
              <a:srgbClr val="000000"/>
            </a:solidFill>
            <a:prstDash val="solid"/>
            <a:headEnd type="none" w="sm" len="sm"/>
            <a:tailEnd type="none" w="sm" len="sm"/>
          </a:ln>
        </p:spPr>
      </p:sp>
      <p:sp>
        <p:nvSpPr>
          <p:cNvPr id="61" name="AutoShape 61"/>
          <p:cNvSpPr/>
          <p:nvPr/>
        </p:nvSpPr>
        <p:spPr>
          <a:xfrm flipH="1">
            <a:off x="2283212" y="138199"/>
            <a:ext cx="0" cy="468199"/>
          </a:xfrm>
          <a:prstGeom prst="line">
            <a:avLst/>
          </a:prstGeom>
          <a:ln w="38100" cap="rnd">
            <a:solidFill>
              <a:srgbClr val="000000"/>
            </a:solidFill>
            <a:prstDash val="solid"/>
            <a:headEnd type="none" w="sm" len="sm"/>
            <a:tailEnd type="none" w="sm" len="sm"/>
          </a:ln>
        </p:spPr>
      </p:sp>
      <p:sp>
        <p:nvSpPr>
          <p:cNvPr id="62" name="AutoShape 62"/>
          <p:cNvSpPr/>
          <p:nvPr/>
        </p:nvSpPr>
        <p:spPr>
          <a:xfrm flipH="1">
            <a:off x="2196700" y="138199"/>
            <a:ext cx="0" cy="468199"/>
          </a:xfrm>
          <a:prstGeom prst="line">
            <a:avLst/>
          </a:prstGeom>
          <a:ln w="38100" cap="rnd">
            <a:solidFill>
              <a:srgbClr val="000000"/>
            </a:solidFill>
            <a:prstDash val="solid"/>
            <a:headEnd type="none" w="sm" len="sm"/>
            <a:tailEnd type="none" w="sm" len="sm"/>
          </a:ln>
        </p:spPr>
      </p:sp>
      <p:sp>
        <p:nvSpPr>
          <p:cNvPr id="63" name="AutoShape 63"/>
          <p:cNvSpPr/>
          <p:nvPr/>
        </p:nvSpPr>
        <p:spPr>
          <a:xfrm>
            <a:off x="3465433" y="138199"/>
            <a:ext cx="0" cy="468199"/>
          </a:xfrm>
          <a:prstGeom prst="line">
            <a:avLst/>
          </a:prstGeom>
          <a:ln w="38100" cap="rnd">
            <a:solidFill>
              <a:srgbClr val="000000"/>
            </a:solidFill>
            <a:prstDash val="solid"/>
            <a:headEnd type="none" w="sm" len="sm"/>
            <a:tailEnd type="none" w="sm" len="sm"/>
          </a:ln>
        </p:spPr>
      </p:sp>
      <p:sp>
        <p:nvSpPr>
          <p:cNvPr id="64" name="AutoShape 64"/>
          <p:cNvSpPr/>
          <p:nvPr/>
        </p:nvSpPr>
        <p:spPr>
          <a:xfrm flipH="1">
            <a:off x="3378920" y="138199"/>
            <a:ext cx="0" cy="468199"/>
          </a:xfrm>
          <a:prstGeom prst="line">
            <a:avLst/>
          </a:prstGeom>
          <a:ln w="38100" cap="rnd">
            <a:solidFill>
              <a:srgbClr val="000000"/>
            </a:solidFill>
            <a:prstDash val="solid"/>
            <a:headEnd type="none" w="sm" len="sm"/>
            <a:tailEnd type="none" w="sm" len="sm"/>
          </a:ln>
        </p:spPr>
      </p:sp>
      <p:sp>
        <p:nvSpPr>
          <p:cNvPr id="65" name="AutoShape 65"/>
          <p:cNvSpPr/>
          <p:nvPr/>
        </p:nvSpPr>
        <p:spPr>
          <a:xfrm>
            <a:off x="3797609" y="138199"/>
            <a:ext cx="0" cy="468199"/>
          </a:xfrm>
          <a:prstGeom prst="line">
            <a:avLst/>
          </a:prstGeom>
          <a:ln w="38100" cap="rnd">
            <a:solidFill>
              <a:srgbClr val="000000"/>
            </a:solidFill>
            <a:prstDash val="solid"/>
            <a:headEnd type="none" w="sm" len="sm"/>
            <a:tailEnd type="none" w="sm" len="sm"/>
          </a:ln>
        </p:spPr>
      </p:sp>
      <p:sp>
        <p:nvSpPr>
          <p:cNvPr id="66" name="AutoShape 66"/>
          <p:cNvSpPr/>
          <p:nvPr/>
        </p:nvSpPr>
        <p:spPr>
          <a:xfrm>
            <a:off x="3711097" y="138199"/>
            <a:ext cx="0" cy="468199"/>
          </a:xfrm>
          <a:prstGeom prst="line">
            <a:avLst/>
          </a:prstGeom>
          <a:ln w="38100" cap="rnd">
            <a:solidFill>
              <a:srgbClr val="000000"/>
            </a:solidFill>
            <a:prstDash val="solid"/>
            <a:headEnd type="none" w="sm" len="sm"/>
            <a:tailEnd type="none" w="sm" len="sm"/>
          </a:ln>
        </p:spPr>
      </p:sp>
      <p:sp>
        <p:nvSpPr>
          <p:cNvPr id="67" name="AutoShape 67"/>
          <p:cNvSpPr/>
          <p:nvPr/>
        </p:nvSpPr>
        <p:spPr>
          <a:xfrm flipH="1">
            <a:off x="4979830" y="138199"/>
            <a:ext cx="0" cy="468199"/>
          </a:xfrm>
          <a:prstGeom prst="line">
            <a:avLst/>
          </a:prstGeom>
          <a:ln w="38100" cap="rnd">
            <a:solidFill>
              <a:srgbClr val="000000"/>
            </a:solidFill>
            <a:prstDash val="solid"/>
            <a:headEnd type="none" w="sm" len="sm"/>
            <a:tailEnd type="none" w="sm" len="sm"/>
          </a:ln>
        </p:spPr>
      </p:sp>
      <p:sp>
        <p:nvSpPr>
          <p:cNvPr id="68" name="AutoShape 68"/>
          <p:cNvSpPr/>
          <p:nvPr/>
        </p:nvSpPr>
        <p:spPr>
          <a:xfrm>
            <a:off x="4893317" y="138199"/>
            <a:ext cx="0" cy="468199"/>
          </a:xfrm>
          <a:prstGeom prst="line">
            <a:avLst/>
          </a:prstGeom>
          <a:ln w="38100" cap="rnd">
            <a:solidFill>
              <a:srgbClr val="000000"/>
            </a:solidFill>
            <a:prstDash val="solid"/>
            <a:headEnd type="none" w="sm" len="sm"/>
            <a:tailEnd type="none" w="sm" len="sm"/>
          </a:ln>
        </p:spPr>
      </p:sp>
      <p:sp>
        <p:nvSpPr>
          <p:cNvPr id="69" name="AutoShape 69"/>
          <p:cNvSpPr/>
          <p:nvPr/>
        </p:nvSpPr>
        <p:spPr>
          <a:xfrm flipH="1">
            <a:off x="5312007" y="138199"/>
            <a:ext cx="0" cy="468199"/>
          </a:xfrm>
          <a:prstGeom prst="line">
            <a:avLst/>
          </a:prstGeom>
          <a:ln w="38100" cap="rnd">
            <a:solidFill>
              <a:srgbClr val="000000"/>
            </a:solidFill>
            <a:prstDash val="solid"/>
            <a:headEnd type="none" w="sm" len="sm"/>
            <a:tailEnd type="none" w="sm" len="sm"/>
          </a:ln>
        </p:spPr>
      </p:sp>
      <p:sp>
        <p:nvSpPr>
          <p:cNvPr id="70" name="AutoShape 70"/>
          <p:cNvSpPr/>
          <p:nvPr/>
        </p:nvSpPr>
        <p:spPr>
          <a:xfrm>
            <a:off x="5225495" y="138199"/>
            <a:ext cx="0" cy="468199"/>
          </a:xfrm>
          <a:prstGeom prst="line">
            <a:avLst/>
          </a:prstGeom>
          <a:ln w="38100" cap="rnd">
            <a:solidFill>
              <a:srgbClr val="000000"/>
            </a:solidFill>
            <a:prstDash val="solid"/>
            <a:headEnd type="none" w="sm" len="sm"/>
            <a:tailEnd type="none" w="sm" len="sm"/>
          </a:ln>
        </p:spPr>
      </p:sp>
      <p:sp>
        <p:nvSpPr>
          <p:cNvPr id="71" name="AutoShape 71"/>
          <p:cNvSpPr/>
          <p:nvPr/>
        </p:nvSpPr>
        <p:spPr>
          <a:xfrm flipH="1">
            <a:off x="6494227" y="138199"/>
            <a:ext cx="0" cy="468199"/>
          </a:xfrm>
          <a:prstGeom prst="line">
            <a:avLst/>
          </a:prstGeom>
          <a:ln w="38100" cap="rnd">
            <a:solidFill>
              <a:srgbClr val="000000"/>
            </a:solidFill>
            <a:prstDash val="solid"/>
            <a:headEnd type="none" w="sm" len="sm"/>
            <a:tailEnd type="none" w="sm" len="sm"/>
          </a:ln>
        </p:spPr>
      </p:sp>
      <p:sp>
        <p:nvSpPr>
          <p:cNvPr id="72" name="AutoShape 72"/>
          <p:cNvSpPr/>
          <p:nvPr/>
        </p:nvSpPr>
        <p:spPr>
          <a:xfrm>
            <a:off x="6407715" y="138199"/>
            <a:ext cx="0" cy="468199"/>
          </a:xfrm>
          <a:prstGeom prst="line">
            <a:avLst/>
          </a:prstGeom>
          <a:ln w="38100" cap="rnd">
            <a:solidFill>
              <a:srgbClr val="000000"/>
            </a:solidFill>
            <a:prstDash val="solid"/>
            <a:headEnd type="none" w="sm" len="sm"/>
            <a:tailEnd type="none" w="sm" len="sm"/>
          </a:ln>
        </p:spPr>
      </p:sp>
      <p:sp>
        <p:nvSpPr>
          <p:cNvPr id="73" name="AutoShape 73"/>
          <p:cNvSpPr/>
          <p:nvPr/>
        </p:nvSpPr>
        <p:spPr>
          <a:xfrm flipH="1">
            <a:off x="6826405" y="138199"/>
            <a:ext cx="0" cy="468199"/>
          </a:xfrm>
          <a:prstGeom prst="line">
            <a:avLst/>
          </a:prstGeom>
          <a:ln w="38100" cap="rnd">
            <a:solidFill>
              <a:srgbClr val="000000"/>
            </a:solidFill>
            <a:prstDash val="solid"/>
            <a:headEnd type="none" w="sm" len="sm"/>
            <a:tailEnd type="none" w="sm" len="sm"/>
          </a:ln>
        </p:spPr>
      </p:sp>
      <p:sp>
        <p:nvSpPr>
          <p:cNvPr id="74" name="AutoShape 74"/>
          <p:cNvSpPr/>
          <p:nvPr/>
        </p:nvSpPr>
        <p:spPr>
          <a:xfrm>
            <a:off x="6739892" y="138199"/>
            <a:ext cx="0" cy="468199"/>
          </a:xfrm>
          <a:prstGeom prst="line">
            <a:avLst/>
          </a:prstGeom>
          <a:ln w="38100" cap="rnd">
            <a:solidFill>
              <a:srgbClr val="000000"/>
            </a:solidFill>
            <a:prstDash val="solid"/>
            <a:headEnd type="none" w="sm" len="sm"/>
            <a:tailEnd type="none" w="sm" len="sm"/>
          </a:ln>
        </p:spPr>
      </p:sp>
      <p:sp>
        <p:nvSpPr>
          <p:cNvPr id="75" name="AutoShape 75"/>
          <p:cNvSpPr/>
          <p:nvPr/>
        </p:nvSpPr>
        <p:spPr>
          <a:xfrm>
            <a:off x="8008625" y="138199"/>
            <a:ext cx="0" cy="468199"/>
          </a:xfrm>
          <a:prstGeom prst="line">
            <a:avLst/>
          </a:prstGeom>
          <a:ln w="38100" cap="rnd">
            <a:solidFill>
              <a:srgbClr val="000000"/>
            </a:solidFill>
            <a:prstDash val="solid"/>
            <a:headEnd type="none" w="sm" len="sm"/>
            <a:tailEnd type="none" w="sm" len="sm"/>
          </a:ln>
        </p:spPr>
      </p:sp>
      <p:sp>
        <p:nvSpPr>
          <p:cNvPr id="76" name="AutoShape 76"/>
          <p:cNvSpPr/>
          <p:nvPr/>
        </p:nvSpPr>
        <p:spPr>
          <a:xfrm>
            <a:off x="7922113" y="138199"/>
            <a:ext cx="0" cy="468199"/>
          </a:xfrm>
          <a:prstGeom prst="line">
            <a:avLst/>
          </a:prstGeom>
          <a:ln w="38100" cap="rnd">
            <a:solidFill>
              <a:srgbClr val="000000"/>
            </a:solidFill>
            <a:prstDash val="solid"/>
            <a:headEnd type="none" w="sm" len="sm"/>
            <a:tailEnd type="none" w="sm" len="sm"/>
          </a:ln>
        </p:spPr>
      </p:sp>
      <p:sp>
        <p:nvSpPr>
          <p:cNvPr id="77" name="AutoShape 77"/>
          <p:cNvSpPr/>
          <p:nvPr/>
        </p:nvSpPr>
        <p:spPr>
          <a:xfrm>
            <a:off x="8340802" y="138199"/>
            <a:ext cx="0" cy="468199"/>
          </a:xfrm>
          <a:prstGeom prst="line">
            <a:avLst/>
          </a:prstGeom>
          <a:ln w="38100" cap="rnd">
            <a:solidFill>
              <a:srgbClr val="000000"/>
            </a:solidFill>
            <a:prstDash val="solid"/>
            <a:headEnd type="none" w="sm" len="sm"/>
            <a:tailEnd type="none" w="sm" len="sm"/>
          </a:ln>
        </p:spPr>
      </p:sp>
      <p:sp>
        <p:nvSpPr>
          <p:cNvPr id="78" name="AutoShape 78"/>
          <p:cNvSpPr/>
          <p:nvPr/>
        </p:nvSpPr>
        <p:spPr>
          <a:xfrm>
            <a:off x="8254289" y="138199"/>
            <a:ext cx="0" cy="468199"/>
          </a:xfrm>
          <a:prstGeom prst="line">
            <a:avLst/>
          </a:prstGeom>
          <a:ln w="38100" cap="rnd">
            <a:solidFill>
              <a:srgbClr val="000000"/>
            </a:solidFill>
            <a:prstDash val="solid"/>
            <a:headEnd type="none" w="sm" len="sm"/>
            <a:tailEnd type="none" w="sm" len="sm"/>
          </a:ln>
        </p:spPr>
      </p:sp>
      <p:sp>
        <p:nvSpPr>
          <p:cNvPr id="79" name="AutoShape 79"/>
          <p:cNvSpPr/>
          <p:nvPr/>
        </p:nvSpPr>
        <p:spPr>
          <a:xfrm>
            <a:off x="9523022" y="138199"/>
            <a:ext cx="0" cy="468199"/>
          </a:xfrm>
          <a:prstGeom prst="line">
            <a:avLst/>
          </a:prstGeom>
          <a:ln w="38100" cap="rnd">
            <a:solidFill>
              <a:srgbClr val="000000"/>
            </a:solidFill>
            <a:prstDash val="solid"/>
            <a:headEnd type="none" w="sm" len="sm"/>
            <a:tailEnd type="none" w="sm" len="sm"/>
          </a:ln>
        </p:spPr>
      </p:sp>
      <p:sp>
        <p:nvSpPr>
          <p:cNvPr id="80" name="AutoShape 80"/>
          <p:cNvSpPr/>
          <p:nvPr/>
        </p:nvSpPr>
        <p:spPr>
          <a:xfrm>
            <a:off x="9436510" y="138199"/>
            <a:ext cx="0" cy="468199"/>
          </a:xfrm>
          <a:prstGeom prst="line">
            <a:avLst/>
          </a:prstGeom>
          <a:ln w="38100" cap="rnd">
            <a:solidFill>
              <a:srgbClr val="000000"/>
            </a:solidFill>
            <a:prstDash val="solid"/>
            <a:headEnd type="none" w="sm" len="sm"/>
            <a:tailEnd type="none" w="sm" len="sm"/>
          </a:ln>
        </p:spPr>
      </p:sp>
      <p:sp>
        <p:nvSpPr>
          <p:cNvPr id="81" name="AutoShape 81"/>
          <p:cNvSpPr/>
          <p:nvPr/>
        </p:nvSpPr>
        <p:spPr>
          <a:xfrm>
            <a:off x="9855199" y="138199"/>
            <a:ext cx="0" cy="468199"/>
          </a:xfrm>
          <a:prstGeom prst="line">
            <a:avLst/>
          </a:prstGeom>
          <a:ln w="38100" cap="rnd">
            <a:solidFill>
              <a:srgbClr val="000000"/>
            </a:solidFill>
            <a:prstDash val="solid"/>
            <a:headEnd type="none" w="sm" len="sm"/>
            <a:tailEnd type="none" w="sm" len="sm"/>
          </a:ln>
        </p:spPr>
      </p:sp>
      <p:sp>
        <p:nvSpPr>
          <p:cNvPr id="82" name="AutoShape 82"/>
          <p:cNvSpPr/>
          <p:nvPr/>
        </p:nvSpPr>
        <p:spPr>
          <a:xfrm>
            <a:off x="9768687" y="138199"/>
            <a:ext cx="0" cy="468199"/>
          </a:xfrm>
          <a:prstGeom prst="line">
            <a:avLst/>
          </a:prstGeom>
          <a:ln w="38100" cap="rnd">
            <a:solidFill>
              <a:srgbClr val="000000"/>
            </a:solidFill>
            <a:prstDash val="solid"/>
            <a:headEnd type="none" w="sm" len="sm"/>
            <a:tailEnd type="none" w="sm" len="sm"/>
          </a:ln>
        </p:spPr>
      </p:sp>
      <p:sp>
        <p:nvSpPr>
          <p:cNvPr id="83" name="Freeform 83"/>
          <p:cNvSpPr/>
          <p:nvPr/>
        </p:nvSpPr>
        <p:spPr>
          <a:xfrm>
            <a:off x="456773" y="4841641"/>
            <a:ext cx="1739927" cy="1611608"/>
          </a:xfrm>
          <a:custGeom>
            <a:avLst/>
            <a:gdLst/>
            <a:ahLst/>
            <a:cxnLst/>
            <a:rect l="l" t="t" r="r" b="b"/>
            <a:pathLst>
              <a:path w="2609891" h="2417412">
                <a:moveTo>
                  <a:pt x="0" y="0"/>
                </a:moveTo>
                <a:lnTo>
                  <a:pt x="2609892" y="0"/>
                </a:lnTo>
                <a:lnTo>
                  <a:pt x="2609892" y="2417412"/>
                </a:lnTo>
                <a:lnTo>
                  <a:pt x="0" y="241741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4" name="Freeform 84"/>
          <p:cNvSpPr/>
          <p:nvPr/>
        </p:nvSpPr>
        <p:spPr>
          <a:xfrm>
            <a:off x="1802132" y="1635014"/>
            <a:ext cx="8430158" cy="3888411"/>
          </a:xfrm>
          <a:custGeom>
            <a:avLst/>
            <a:gdLst/>
            <a:ahLst/>
            <a:cxnLst/>
            <a:rect l="l" t="t" r="r" b="b"/>
            <a:pathLst>
              <a:path w="12645237" h="5832616">
                <a:moveTo>
                  <a:pt x="0" y="0"/>
                </a:moveTo>
                <a:lnTo>
                  <a:pt x="12645236" y="0"/>
                </a:lnTo>
                <a:lnTo>
                  <a:pt x="12645236" y="5832616"/>
                </a:lnTo>
                <a:lnTo>
                  <a:pt x="0" y="583261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6" name="Freeform 86"/>
          <p:cNvSpPr/>
          <p:nvPr/>
        </p:nvSpPr>
        <p:spPr>
          <a:xfrm rot="111923">
            <a:off x="4900626" y="5254936"/>
            <a:ext cx="3917431" cy="512827"/>
          </a:xfrm>
          <a:custGeom>
            <a:avLst/>
            <a:gdLst/>
            <a:ahLst/>
            <a:cxnLst/>
            <a:rect l="l" t="t" r="r" b="b"/>
            <a:pathLst>
              <a:path w="5876146" h="769241">
                <a:moveTo>
                  <a:pt x="0" y="0"/>
                </a:moveTo>
                <a:lnTo>
                  <a:pt x="5876147" y="0"/>
                </a:lnTo>
                <a:lnTo>
                  <a:pt x="5876147" y="769241"/>
                </a:lnTo>
                <a:lnTo>
                  <a:pt x="0" y="76924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7" name="Freeform 87"/>
          <p:cNvSpPr/>
          <p:nvPr/>
        </p:nvSpPr>
        <p:spPr>
          <a:xfrm rot="-948696">
            <a:off x="9567989" y="1965458"/>
            <a:ext cx="436508" cy="436508"/>
          </a:xfrm>
          <a:custGeom>
            <a:avLst/>
            <a:gdLst/>
            <a:ahLst/>
            <a:cxnLst/>
            <a:rect l="l" t="t" r="r" b="b"/>
            <a:pathLst>
              <a:path w="654762" h="654762">
                <a:moveTo>
                  <a:pt x="0" y="0"/>
                </a:moveTo>
                <a:lnTo>
                  <a:pt x="654762" y="0"/>
                </a:lnTo>
                <a:lnTo>
                  <a:pt x="654762" y="654762"/>
                </a:lnTo>
                <a:lnTo>
                  <a:pt x="0" y="65476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8" name="Freeform 88"/>
          <p:cNvSpPr/>
          <p:nvPr/>
        </p:nvSpPr>
        <p:spPr>
          <a:xfrm>
            <a:off x="10094708" y="861535"/>
            <a:ext cx="1237877" cy="654431"/>
          </a:xfrm>
          <a:custGeom>
            <a:avLst/>
            <a:gdLst/>
            <a:ahLst/>
            <a:cxnLst/>
            <a:rect l="l" t="t" r="r" b="b"/>
            <a:pathLst>
              <a:path w="1856816" h="981647">
                <a:moveTo>
                  <a:pt x="0" y="0"/>
                </a:moveTo>
                <a:lnTo>
                  <a:pt x="1856816" y="0"/>
                </a:lnTo>
                <a:lnTo>
                  <a:pt x="1856816" y="981646"/>
                </a:lnTo>
                <a:lnTo>
                  <a:pt x="0" y="981646"/>
                </a:lnTo>
                <a:lnTo>
                  <a:pt x="0" y="0"/>
                </a:lnTo>
                <a:close/>
              </a:path>
            </a:pathLst>
          </a:custGeom>
          <a:blipFill>
            <a:blip r:embed="rId10">
              <a:extLst>
                <a:ext uri="{96DAC541-7B7A-43D3-8B79-37D633B846F1}">
                  <asvg:svgBlip xmlns:asvg="http://schemas.microsoft.com/office/drawing/2016/SVG/main" xmlns="" r:embed="rId11"/>
                </a:ext>
              </a:extLst>
            </a:blip>
            <a:stretch>
              <a:fillRect t="-3624" r="-18131"/>
            </a:stretch>
          </a:blipFill>
        </p:spPr>
      </p:sp>
      <p:sp>
        <p:nvSpPr>
          <p:cNvPr id="89" name="Freeform 89"/>
          <p:cNvSpPr/>
          <p:nvPr/>
        </p:nvSpPr>
        <p:spPr>
          <a:xfrm>
            <a:off x="4330603" y="5694672"/>
            <a:ext cx="2508501" cy="944181"/>
          </a:xfrm>
          <a:custGeom>
            <a:avLst/>
            <a:gdLst/>
            <a:ahLst/>
            <a:cxnLst/>
            <a:rect l="l" t="t" r="r" b="b"/>
            <a:pathLst>
              <a:path w="3762752" h="1416272">
                <a:moveTo>
                  <a:pt x="0" y="0"/>
                </a:moveTo>
                <a:lnTo>
                  <a:pt x="3762753" y="0"/>
                </a:lnTo>
                <a:lnTo>
                  <a:pt x="3762753" y="1416273"/>
                </a:lnTo>
                <a:lnTo>
                  <a:pt x="0" y="1416273"/>
                </a:lnTo>
                <a:lnTo>
                  <a:pt x="0" y="0"/>
                </a:lnTo>
                <a:close/>
              </a:path>
            </a:pathLst>
          </a:custGeom>
          <a:blipFill>
            <a:blip r:embed="rId12">
              <a:extLst>
                <a:ext uri="{96DAC541-7B7A-43D3-8B79-37D633B846F1}">
                  <asvg:svgBlip xmlns:asvg="http://schemas.microsoft.com/office/drawing/2016/SVG/main" xmlns="" r:embed="rId13"/>
                </a:ext>
              </a:extLst>
            </a:blip>
            <a:stretch>
              <a:fillRect b="-23209"/>
            </a:stretch>
          </a:blipFill>
        </p:spPr>
      </p:sp>
      <p:sp>
        <p:nvSpPr>
          <p:cNvPr id="90" name="Freeform 90"/>
          <p:cNvSpPr/>
          <p:nvPr/>
        </p:nvSpPr>
        <p:spPr>
          <a:xfrm rot="4654281">
            <a:off x="7269966" y="1372692"/>
            <a:ext cx="766925" cy="436508"/>
          </a:xfrm>
          <a:custGeom>
            <a:avLst/>
            <a:gdLst/>
            <a:ahLst/>
            <a:cxnLst/>
            <a:rect l="l" t="t" r="r" b="b"/>
            <a:pathLst>
              <a:path w="1150388" h="654762">
                <a:moveTo>
                  <a:pt x="0" y="0"/>
                </a:moveTo>
                <a:lnTo>
                  <a:pt x="1150388" y="0"/>
                </a:lnTo>
                <a:lnTo>
                  <a:pt x="1150388" y="654762"/>
                </a:lnTo>
                <a:lnTo>
                  <a:pt x="0" y="654762"/>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2" name="Freeform 92"/>
          <p:cNvSpPr/>
          <p:nvPr/>
        </p:nvSpPr>
        <p:spPr>
          <a:xfrm rot="-6208683">
            <a:off x="3701088" y="1397710"/>
            <a:ext cx="766925" cy="436508"/>
          </a:xfrm>
          <a:custGeom>
            <a:avLst/>
            <a:gdLst/>
            <a:ahLst/>
            <a:cxnLst/>
            <a:rect l="l" t="t" r="r" b="b"/>
            <a:pathLst>
              <a:path w="1150388" h="654762">
                <a:moveTo>
                  <a:pt x="0" y="0"/>
                </a:moveTo>
                <a:lnTo>
                  <a:pt x="1150388" y="0"/>
                </a:lnTo>
                <a:lnTo>
                  <a:pt x="1150388" y="654762"/>
                </a:lnTo>
                <a:lnTo>
                  <a:pt x="0" y="654762"/>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dirty="0"/>
          </a:p>
        </p:txBody>
      </p:sp>
      <p:sp>
        <p:nvSpPr>
          <p:cNvPr id="93" name="Freeform 93"/>
          <p:cNvSpPr/>
          <p:nvPr/>
        </p:nvSpPr>
        <p:spPr>
          <a:xfrm>
            <a:off x="6725998" y="54894"/>
            <a:ext cx="5481089" cy="1274353"/>
          </a:xfrm>
          <a:custGeom>
            <a:avLst/>
            <a:gdLst/>
            <a:ahLst/>
            <a:cxnLst/>
            <a:rect l="l" t="t" r="r" b="b"/>
            <a:pathLst>
              <a:path w="8221634" h="1911530">
                <a:moveTo>
                  <a:pt x="0" y="0"/>
                </a:moveTo>
                <a:lnTo>
                  <a:pt x="8221634" y="0"/>
                </a:lnTo>
                <a:lnTo>
                  <a:pt x="8221634" y="1911530"/>
                </a:lnTo>
                <a:lnTo>
                  <a:pt x="0" y="191153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94" name="Freeform 94"/>
          <p:cNvSpPr/>
          <p:nvPr/>
        </p:nvSpPr>
        <p:spPr>
          <a:xfrm flipH="1">
            <a:off x="128536" y="2944942"/>
            <a:ext cx="2583350" cy="3606771"/>
          </a:xfrm>
          <a:custGeom>
            <a:avLst/>
            <a:gdLst/>
            <a:ahLst/>
            <a:cxnLst/>
            <a:rect l="l" t="t" r="r" b="b"/>
            <a:pathLst>
              <a:path w="3875025" h="5410157">
                <a:moveTo>
                  <a:pt x="3875025" y="0"/>
                </a:moveTo>
                <a:lnTo>
                  <a:pt x="0" y="0"/>
                </a:lnTo>
                <a:lnTo>
                  <a:pt x="0" y="5410157"/>
                </a:lnTo>
                <a:lnTo>
                  <a:pt x="3875025" y="5410157"/>
                </a:lnTo>
                <a:lnTo>
                  <a:pt x="3875025" y="0"/>
                </a:lnTo>
                <a:close/>
              </a:path>
            </a:pathLst>
          </a:custGeom>
          <a:blipFill>
            <a:blip r:embed="rId18"/>
            <a:stretch>
              <a:fillRect/>
            </a:stretch>
          </a:blipFill>
        </p:spPr>
      </p:sp>
      <p:pic>
        <p:nvPicPr>
          <p:cNvPr id="96" name="Picture 95">
            <a:extLst>
              <a:ext uri="{FF2B5EF4-FFF2-40B4-BE49-F238E27FC236}">
                <a16:creationId xmlns:a16="http://schemas.microsoft.com/office/drawing/2014/main" id="{1952BDF3-6FDE-919F-7AE4-E19C3E5BEE1D}"/>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35542" y="380907"/>
            <a:ext cx="1361662" cy="1361662"/>
          </a:xfrm>
          <a:prstGeom prst="rect">
            <a:avLst/>
          </a:prstGeom>
        </p:spPr>
      </p:pic>
      <p:pic>
        <p:nvPicPr>
          <p:cNvPr id="95" name="Picture 94">
            <a:extLst>
              <a:ext uri="{FF2B5EF4-FFF2-40B4-BE49-F238E27FC236}">
                <a16:creationId xmlns:a16="http://schemas.microsoft.com/office/drawing/2014/main" id="{CA388CDF-71E7-087C-5C0C-D94560EB3EEC}"/>
              </a:ext>
            </a:extLst>
          </p:cNvPr>
          <p:cNvPicPr>
            <a:picLocks noChangeAspect="1"/>
          </p:cNvPicPr>
          <p:nvPr/>
        </p:nvPicPr>
        <p:blipFill>
          <a:blip r:embed="rId20"/>
          <a:stretch>
            <a:fillRect/>
          </a:stretch>
        </p:blipFill>
        <p:spPr>
          <a:xfrm>
            <a:off x="3857929" y="1169496"/>
            <a:ext cx="3962743" cy="1146147"/>
          </a:xfrm>
          <a:prstGeom prst="rect">
            <a:avLst/>
          </a:prstGeom>
        </p:spPr>
      </p:pic>
      <p:pic>
        <p:nvPicPr>
          <p:cNvPr id="97" name="Picture 96">
            <a:extLst>
              <a:ext uri="{FF2B5EF4-FFF2-40B4-BE49-F238E27FC236}">
                <a16:creationId xmlns:a16="http://schemas.microsoft.com/office/drawing/2014/main" id="{AD3E5D69-2C27-5318-81E2-8FDB16A6A350}"/>
              </a:ext>
            </a:extLst>
          </p:cNvPr>
          <p:cNvPicPr>
            <a:picLocks noChangeAspect="1"/>
          </p:cNvPicPr>
          <p:nvPr/>
        </p:nvPicPr>
        <p:blipFill>
          <a:blip r:embed="rId21"/>
          <a:stretch>
            <a:fillRect/>
          </a:stretch>
        </p:blipFill>
        <p:spPr>
          <a:xfrm>
            <a:off x="2271580" y="2135888"/>
            <a:ext cx="8401016" cy="26763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ppt_w</p:attrName>
                                        </p:attrNameLst>
                                      </p:cBhvr>
                                      <p:tavLst>
                                        <p:tav tm="0">
                                          <p:val>
                                            <p:fltVal val="0"/>
                                          </p:val>
                                        </p:tav>
                                        <p:tav tm="100000">
                                          <p:val>
                                            <p:strVal val="#ppt_w"/>
                                          </p:val>
                                        </p:tav>
                                      </p:tavLst>
                                    </p:anim>
                                    <p:anim calcmode="lin" valueType="num">
                                      <p:cBhvr>
                                        <p:cTn id="8" dur="500" fill="hold"/>
                                        <p:tgtEl>
                                          <p:spTgt spid="95"/>
                                        </p:tgtEl>
                                        <p:attrNameLst>
                                          <p:attrName>ppt_h</p:attrName>
                                        </p:attrNameLst>
                                      </p:cBhvr>
                                      <p:tavLst>
                                        <p:tav tm="0">
                                          <p:val>
                                            <p:fltVal val="0"/>
                                          </p:val>
                                        </p:tav>
                                        <p:tav tm="100000">
                                          <p:val>
                                            <p:strVal val="#ppt_h"/>
                                          </p:val>
                                        </p:tav>
                                      </p:tavLst>
                                    </p:anim>
                                    <p:animEffect transition="in" filter="fade">
                                      <p:cBhvr>
                                        <p:cTn id="9" dur="500"/>
                                        <p:tgtEl>
                                          <p:spTgt spid="9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7"/>
                                        </p:tgtEl>
                                        <p:attrNameLst>
                                          <p:attrName>style.visibility</p:attrName>
                                        </p:attrNameLst>
                                      </p:cBhvr>
                                      <p:to>
                                        <p:strVal val="visible"/>
                                      </p:to>
                                    </p:set>
                                    <p:anim calcmode="lin" valueType="num">
                                      <p:cBhvr>
                                        <p:cTn id="13" dur="500" fill="hold"/>
                                        <p:tgtEl>
                                          <p:spTgt spid="97"/>
                                        </p:tgtEl>
                                        <p:attrNameLst>
                                          <p:attrName>ppt_w</p:attrName>
                                        </p:attrNameLst>
                                      </p:cBhvr>
                                      <p:tavLst>
                                        <p:tav tm="0">
                                          <p:val>
                                            <p:fltVal val="0"/>
                                          </p:val>
                                        </p:tav>
                                        <p:tav tm="100000">
                                          <p:val>
                                            <p:strVal val="#ppt_w"/>
                                          </p:val>
                                        </p:tav>
                                      </p:tavLst>
                                    </p:anim>
                                    <p:anim calcmode="lin" valueType="num">
                                      <p:cBhvr>
                                        <p:cTn id="14" dur="500" fill="hold"/>
                                        <p:tgtEl>
                                          <p:spTgt spid="97"/>
                                        </p:tgtEl>
                                        <p:attrNameLst>
                                          <p:attrName>ppt_h</p:attrName>
                                        </p:attrNameLst>
                                      </p:cBhvr>
                                      <p:tavLst>
                                        <p:tav tm="0">
                                          <p:val>
                                            <p:fltVal val="0"/>
                                          </p:val>
                                        </p:tav>
                                        <p:tav tm="100000">
                                          <p:val>
                                            <p:strVal val="#ppt_h"/>
                                          </p:val>
                                        </p:tav>
                                      </p:tavLst>
                                    </p:anim>
                                    <p:animEffect transition="in" filter="fade">
                                      <p:cBhvr>
                                        <p:cTn id="15"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2E9"/>
        </a:solidFill>
        <a:effectLst/>
      </p:bgPr>
    </p:bg>
    <p:spTree>
      <p:nvGrpSpPr>
        <p:cNvPr id="1" name=""/>
        <p:cNvGrpSpPr/>
        <p:nvPr/>
      </p:nvGrpSpPr>
      <p:grpSpPr>
        <a:xfrm>
          <a:off x="0" y="0"/>
          <a:ext cx="0" cy="0"/>
          <a:chOff x="0" y="0"/>
          <a:chExt cx="0" cy="0"/>
        </a:xfrm>
      </p:grpSpPr>
      <p:grpSp>
        <p:nvGrpSpPr>
          <p:cNvPr id="2" name="Group 2"/>
          <p:cNvGrpSpPr/>
          <p:nvPr/>
        </p:nvGrpSpPr>
        <p:grpSpPr>
          <a:xfrm>
            <a:off x="385066" y="328888"/>
            <a:ext cx="10947519" cy="6309966"/>
            <a:chOff x="0" y="0"/>
            <a:chExt cx="4324946" cy="2492826"/>
          </a:xfrm>
        </p:grpSpPr>
        <p:sp>
          <p:nvSpPr>
            <p:cNvPr id="3" name="Freeform 3"/>
            <p:cNvSpPr/>
            <p:nvPr/>
          </p:nvSpPr>
          <p:spPr>
            <a:xfrm>
              <a:off x="0" y="0"/>
              <a:ext cx="4324946" cy="2492826"/>
            </a:xfrm>
            <a:custGeom>
              <a:avLst/>
              <a:gdLst/>
              <a:ahLst/>
              <a:cxnLst/>
              <a:rect l="l" t="t" r="r" b="b"/>
              <a:pathLst>
                <a:path w="4324946" h="2492826">
                  <a:moveTo>
                    <a:pt x="11786" y="0"/>
                  </a:moveTo>
                  <a:lnTo>
                    <a:pt x="4313159" y="0"/>
                  </a:lnTo>
                  <a:cubicBezTo>
                    <a:pt x="4319669" y="0"/>
                    <a:pt x="4324946" y="5277"/>
                    <a:pt x="4324946" y="11786"/>
                  </a:cubicBezTo>
                  <a:lnTo>
                    <a:pt x="4324946" y="2481040"/>
                  </a:lnTo>
                  <a:cubicBezTo>
                    <a:pt x="4324946" y="2487549"/>
                    <a:pt x="4319669" y="2492826"/>
                    <a:pt x="4313159" y="2492826"/>
                  </a:cubicBezTo>
                  <a:lnTo>
                    <a:pt x="11786" y="2492826"/>
                  </a:lnTo>
                  <a:cubicBezTo>
                    <a:pt x="5277" y="2492826"/>
                    <a:pt x="0" y="2487549"/>
                    <a:pt x="0" y="2481040"/>
                  </a:cubicBezTo>
                  <a:lnTo>
                    <a:pt x="0" y="11786"/>
                  </a:lnTo>
                  <a:cubicBezTo>
                    <a:pt x="0" y="5277"/>
                    <a:pt x="5277" y="0"/>
                    <a:pt x="11786" y="0"/>
                  </a:cubicBezTo>
                  <a:close/>
                </a:path>
              </a:pathLst>
            </a:custGeom>
            <a:solidFill>
              <a:srgbClr val="E47062"/>
            </a:solidFill>
          </p:spPr>
        </p:sp>
        <p:sp>
          <p:nvSpPr>
            <p:cNvPr id="4" name="TextBox 4"/>
            <p:cNvSpPr txBox="1"/>
            <p:nvPr/>
          </p:nvSpPr>
          <p:spPr>
            <a:xfrm>
              <a:off x="0" y="-76200"/>
              <a:ext cx="4324946"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p:cNvGrpSpPr/>
          <p:nvPr/>
        </p:nvGrpSpPr>
        <p:grpSpPr>
          <a:xfrm>
            <a:off x="10104957" y="3570257"/>
            <a:ext cx="1594199" cy="511323"/>
            <a:chOff x="0" y="0"/>
            <a:chExt cx="629807" cy="202004"/>
          </a:xfrm>
        </p:grpSpPr>
        <p:sp>
          <p:nvSpPr>
            <p:cNvPr id="6" name="Freeform 6"/>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7" name="TextBox 7"/>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a:off x="10104957" y="4364093"/>
            <a:ext cx="1594199" cy="511323"/>
            <a:chOff x="0" y="0"/>
            <a:chExt cx="629807" cy="202004"/>
          </a:xfrm>
        </p:grpSpPr>
        <p:sp>
          <p:nvSpPr>
            <p:cNvPr id="9" name="Freeform 9"/>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DB8A4"/>
            </a:solidFill>
          </p:spPr>
        </p:sp>
        <p:sp>
          <p:nvSpPr>
            <p:cNvPr id="10" name="TextBox 10"/>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1" name="Group 11"/>
          <p:cNvGrpSpPr/>
          <p:nvPr/>
        </p:nvGrpSpPr>
        <p:grpSpPr>
          <a:xfrm>
            <a:off x="10104957" y="5157928"/>
            <a:ext cx="1594199" cy="511323"/>
            <a:chOff x="0" y="0"/>
            <a:chExt cx="629807" cy="202004"/>
          </a:xfrm>
        </p:grpSpPr>
        <p:sp>
          <p:nvSpPr>
            <p:cNvPr id="12" name="Freeform 12"/>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3" name="TextBox 13"/>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4" name="Group 14"/>
          <p:cNvGrpSpPr/>
          <p:nvPr/>
        </p:nvGrpSpPr>
        <p:grpSpPr>
          <a:xfrm>
            <a:off x="10104957" y="1982585"/>
            <a:ext cx="1594199" cy="511323"/>
            <a:chOff x="0" y="0"/>
            <a:chExt cx="629807" cy="202004"/>
          </a:xfrm>
        </p:grpSpPr>
        <p:sp>
          <p:nvSpPr>
            <p:cNvPr id="15" name="Freeform 1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E8D0D0"/>
            </a:solidFill>
          </p:spPr>
        </p:sp>
        <p:sp>
          <p:nvSpPr>
            <p:cNvPr id="16" name="TextBox 1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7" name="Group 17"/>
          <p:cNvGrpSpPr/>
          <p:nvPr/>
        </p:nvGrpSpPr>
        <p:grpSpPr>
          <a:xfrm>
            <a:off x="10104957" y="2776421"/>
            <a:ext cx="1594199" cy="511323"/>
            <a:chOff x="0" y="0"/>
            <a:chExt cx="629807" cy="202004"/>
          </a:xfrm>
        </p:grpSpPr>
        <p:sp>
          <p:nvSpPr>
            <p:cNvPr id="18" name="Freeform 18"/>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9" name="TextBox 19"/>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0" name="Group 20"/>
          <p:cNvGrpSpPr/>
          <p:nvPr/>
        </p:nvGrpSpPr>
        <p:grpSpPr>
          <a:xfrm>
            <a:off x="473944" y="328888"/>
            <a:ext cx="10769763" cy="6309966"/>
            <a:chOff x="0" y="0"/>
            <a:chExt cx="4254721" cy="2492826"/>
          </a:xfrm>
        </p:grpSpPr>
        <p:sp>
          <p:nvSpPr>
            <p:cNvPr id="21" name="Freeform 21"/>
            <p:cNvSpPr/>
            <p:nvPr/>
          </p:nvSpPr>
          <p:spPr>
            <a:xfrm>
              <a:off x="0" y="0"/>
              <a:ext cx="4254721" cy="2492826"/>
            </a:xfrm>
            <a:custGeom>
              <a:avLst/>
              <a:gdLst/>
              <a:ahLst/>
              <a:cxnLst/>
              <a:rect l="l" t="t" r="r" b="b"/>
              <a:pathLst>
                <a:path w="4254721" h="2492826">
                  <a:moveTo>
                    <a:pt x="11981" y="0"/>
                  </a:moveTo>
                  <a:lnTo>
                    <a:pt x="4242740" y="0"/>
                  </a:lnTo>
                  <a:cubicBezTo>
                    <a:pt x="4245918" y="0"/>
                    <a:pt x="4248965" y="1262"/>
                    <a:pt x="4251212" y="3509"/>
                  </a:cubicBezTo>
                  <a:cubicBezTo>
                    <a:pt x="4253459" y="5756"/>
                    <a:pt x="4254721" y="8803"/>
                    <a:pt x="4254721" y="11981"/>
                  </a:cubicBezTo>
                  <a:lnTo>
                    <a:pt x="4254721" y="2480845"/>
                  </a:lnTo>
                  <a:cubicBezTo>
                    <a:pt x="4254721" y="2484023"/>
                    <a:pt x="4253459" y="2487070"/>
                    <a:pt x="4251212" y="2489317"/>
                  </a:cubicBezTo>
                  <a:cubicBezTo>
                    <a:pt x="4248965" y="2491564"/>
                    <a:pt x="4245918" y="2492826"/>
                    <a:pt x="4242740" y="2492826"/>
                  </a:cubicBezTo>
                  <a:lnTo>
                    <a:pt x="11981" y="2492826"/>
                  </a:lnTo>
                  <a:cubicBezTo>
                    <a:pt x="8803" y="2492826"/>
                    <a:pt x="5756" y="2491564"/>
                    <a:pt x="3509" y="2489317"/>
                  </a:cubicBezTo>
                  <a:cubicBezTo>
                    <a:pt x="1262" y="2487070"/>
                    <a:pt x="0" y="2484023"/>
                    <a:pt x="0" y="2480845"/>
                  </a:cubicBezTo>
                  <a:lnTo>
                    <a:pt x="0" y="11981"/>
                  </a:lnTo>
                  <a:cubicBezTo>
                    <a:pt x="0" y="8803"/>
                    <a:pt x="1262" y="5756"/>
                    <a:pt x="3509" y="3509"/>
                  </a:cubicBezTo>
                  <a:cubicBezTo>
                    <a:pt x="5756" y="1262"/>
                    <a:pt x="8803" y="0"/>
                    <a:pt x="11981" y="0"/>
                  </a:cubicBezTo>
                  <a:close/>
                </a:path>
              </a:pathLst>
            </a:custGeom>
            <a:solidFill>
              <a:srgbClr val="FDFDFC"/>
            </a:solidFill>
          </p:spPr>
        </p:sp>
        <p:sp>
          <p:nvSpPr>
            <p:cNvPr id="22" name="TextBox 22"/>
            <p:cNvSpPr txBox="1"/>
            <p:nvPr/>
          </p:nvSpPr>
          <p:spPr>
            <a:xfrm>
              <a:off x="0" y="-76200"/>
              <a:ext cx="4254721"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23" name="Group 23"/>
          <p:cNvGrpSpPr/>
          <p:nvPr/>
        </p:nvGrpSpPr>
        <p:grpSpPr>
          <a:xfrm>
            <a:off x="1802131" y="416640"/>
            <a:ext cx="209224" cy="205025"/>
            <a:chOff x="0" y="0"/>
            <a:chExt cx="81889" cy="80245"/>
          </a:xfrm>
        </p:grpSpPr>
        <p:sp>
          <p:nvSpPr>
            <p:cNvPr id="24" name="Freeform 2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5" name="TextBox 2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6" name="Group 26"/>
          <p:cNvGrpSpPr/>
          <p:nvPr/>
        </p:nvGrpSpPr>
        <p:grpSpPr>
          <a:xfrm>
            <a:off x="2134308" y="416640"/>
            <a:ext cx="209224" cy="205025"/>
            <a:chOff x="0" y="0"/>
            <a:chExt cx="81889" cy="80245"/>
          </a:xfrm>
        </p:grpSpPr>
        <p:sp>
          <p:nvSpPr>
            <p:cNvPr id="27" name="Freeform 2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8" name="TextBox 2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9" name="Group 29"/>
          <p:cNvGrpSpPr/>
          <p:nvPr/>
        </p:nvGrpSpPr>
        <p:grpSpPr>
          <a:xfrm>
            <a:off x="3316529" y="416640"/>
            <a:ext cx="209224" cy="205025"/>
            <a:chOff x="0" y="0"/>
            <a:chExt cx="81889" cy="80245"/>
          </a:xfrm>
        </p:grpSpPr>
        <p:sp>
          <p:nvSpPr>
            <p:cNvPr id="30" name="Freeform 3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1" name="TextBox 3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2" name="Group 32"/>
          <p:cNvGrpSpPr/>
          <p:nvPr/>
        </p:nvGrpSpPr>
        <p:grpSpPr>
          <a:xfrm>
            <a:off x="3648705" y="416640"/>
            <a:ext cx="209224" cy="205025"/>
            <a:chOff x="0" y="0"/>
            <a:chExt cx="81889" cy="80245"/>
          </a:xfrm>
        </p:grpSpPr>
        <p:sp>
          <p:nvSpPr>
            <p:cNvPr id="33" name="Freeform 33"/>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4" name="TextBox 34"/>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5" name="Group 35"/>
          <p:cNvGrpSpPr/>
          <p:nvPr/>
        </p:nvGrpSpPr>
        <p:grpSpPr>
          <a:xfrm>
            <a:off x="4830926" y="416640"/>
            <a:ext cx="209224" cy="205025"/>
            <a:chOff x="0" y="0"/>
            <a:chExt cx="81889" cy="80245"/>
          </a:xfrm>
        </p:grpSpPr>
        <p:sp>
          <p:nvSpPr>
            <p:cNvPr id="36" name="Freeform 36"/>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7" name="TextBox 37"/>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8" name="Group 38"/>
          <p:cNvGrpSpPr/>
          <p:nvPr/>
        </p:nvGrpSpPr>
        <p:grpSpPr>
          <a:xfrm>
            <a:off x="5163103" y="416640"/>
            <a:ext cx="209224" cy="205025"/>
            <a:chOff x="0" y="0"/>
            <a:chExt cx="81889" cy="80245"/>
          </a:xfrm>
        </p:grpSpPr>
        <p:sp>
          <p:nvSpPr>
            <p:cNvPr id="39" name="Freeform 39"/>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0" name="TextBox 40"/>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1" name="Group 41"/>
          <p:cNvGrpSpPr/>
          <p:nvPr/>
        </p:nvGrpSpPr>
        <p:grpSpPr>
          <a:xfrm>
            <a:off x="6345323" y="416640"/>
            <a:ext cx="209224" cy="205025"/>
            <a:chOff x="0" y="0"/>
            <a:chExt cx="81889" cy="80245"/>
          </a:xfrm>
        </p:grpSpPr>
        <p:sp>
          <p:nvSpPr>
            <p:cNvPr id="42" name="Freeform 42"/>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3" name="TextBox 43"/>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4" name="Group 44"/>
          <p:cNvGrpSpPr/>
          <p:nvPr/>
        </p:nvGrpSpPr>
        <p:grpSpPr>
          <a:xfrm>
            <a:off x="6677500" y="416640"/>
            <a:ext cx="209224" cy="205025"/>
            <a:chOff x="0" y="0"/>
            <a:chExt cx="81889" cy="80245"/>
          </a:xfrm>
        </p:grpSpPr>
        <p:sp>
          <p:nvSpPr>
            <p:cNvPr id="45" name="Freeform 45"/>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6" name="TextBox 46"/>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7" name="Group 47"/>
          <p:cNvGrpSpPr/>
          <p:nvPr/>
        </p:nvGrpSpPr>
        <p:grpSpPr>
          <a:xfrm>
            <a:off x="7859721" y="416640"/>
            <a:ext cx="209224" cy="205025"/>
            <a:chOff x="0" y="0"/>
            <a:chExt cx="81889" cy="80245"/>
          </a:xfrm>
        </p:grpSpPr>
        <p:sp>
          <p:nvSpPr>
            <p:cNvPr id="48" name="Freeform 48"/>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9" name="TextBox 49"/>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0" name="Group 50"/>
          <p:cNvGrpSpPr/>
          <p:nvPr/>
        </p:nvGrpSpPr>
        <p:grpSpPr>
          <a:xfrm>
            <a:off x="8191897" y="416640"/>
            <a:ext cx="209224" cy="205025"/>
            <a:chOff x="0" y="0"/>
            <a:chExt cx="81889" cy="80245"/>
          </a:xfrm>
        </p:grpSpPr>
        <p:sp>
          <p:nvSpPr>
            <p:cNvPr id="51" name="Freeform 51"/>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2" name="TextBox 52"/>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3" name="Group 53"/>
          <p:cNvGrpSpPr/>
          <p:nvPr/>
        </p:nvGrpSpPr>
        <p:grpSpPr>
          <a:xfrm>
            <a:off x="9374118" y="416640"/>
            <a:ext cx="209224" cy="205025"/>
            <a:chOff x="0" y="0"/>
            <a:chExt cx="81889" cy="80245"/>
          </a:xfrm>
        </p:grpSpPr>
        <p:sp>
          <p:nvSpPr>
            <p:cNvPr id="54" name="Freeform 5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5" name="TextBox 5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6" name="Group 56"/>
          <p:cNvGrpSpPr/>
          <p:nvPr/>
        </p:nvGrpSpPr>
        <p:grpSpPr>
          <a:xfrm>
            <a:off x="9706295" y="416640"/>
            <a:ext cx="209224" cy="205025"/>
            <a:chOff x="0" y="0"/>
            <a:chExt cx="81889" cy="80245"/>
          </a:xfrm>
        </p:grpSpPr>
        <p:sp>
          <p:nvSpPr>
            <p:cNvPr id="57" name="Freeform 5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8" name="TextBox 5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sp>
        <p:nvSpPr>
          <p:cNvPr id="59" name="AutoShape 59"/>
          <p:cNvSpPr/>
          <p:nvPr/>
        </p:nvSpPr>
        <p:spPr>
          <a:xfrm flipH="1">
            <a:off x="1951035" y="138199"/>
            <a:ext cx="0" cy="468199"/>
          </a:xfrm>
          <a:prstGeom prst="line">
            <a:avLst/>
          </a:prstGeom>
          <a:ln w="38100" cap="rnd">
            <a:solidFill>
              <a:srgbClr val="000000"/>
            </a:solidFill>
            <a:prstDash val="solid"/>
            <a:headEnd type="none" w="sm" len="sm"/>
            <a:tailEnd type="none" w="sm" len="sm"/>
          </a:ln>
        </p:spPr>
      </p:sp>
      <p:sp>
        <p:nvSpPr>
          <p:cNvPr id="60" name="AutoShape 60"/>
          <p:cNvSpPr/>
          <p:nvPr/>
        </p:nvSpPr>
        <p:spPr>
          <a:xfrm flipH="1">
            <a:off x="1864523" y="138199"/>
            <a:ext cx="0" cy="468199"/>
          </a:xfrm>
          <a:prstGeom prst="line">
            <a:avLst/>
          </a:prstGeom>
          <a:ln w="38100" cap="rnd">
            <a:solidFill>
              <a:srgbClr val="000000"/>
            </a:solidFill>
            <a:prstDash val="solid"/>
            <a:headEnd type="none" w="sm" len="sm"/>
            <a:tailEnd type="none" w="sm" len="sm"/>
          </a:ln>
        </p:spPr>
      </p:sp>
      <p:sp>
        <p:nvSpPr>
          <p:cNvPr id="61" name="AutoShape 61"/>
          <p:cNvSpPr/>
          <p:nvPr/>
        </p:nvSpPr>
        <p:spPr>
          <a:xfrm flipH="1">
            <a:off x="2283212" y="138199"/>
            <a:ext cx="0" cy="468199"/>
          </a:xfrm>
          <a:prstGeom prst="line">
            <a:avLst/>
          </a:prstGeom>
          <a:ln w="38100" cap="rnd">
            <a:solidFill>
              <a:srgbClr val="000000"/>
            </a:solidFill>
            <a:prstDash val="solid"/>
            <a:headEnd type="none" w="sm" len="sm"/>
            <a:tailEnd type="none" w="sm" len="sm"/>
          </a:ln>
        </p:spPr>
      </p:sp>
      <p:sp>
        <p:nvSpPr>
          <p:cNvPr id="62" name="AutoShape 62"/>
          <p:cNvSpPr/>
          <p:nvPr/>
        </p:nvSpPr>
        <p:spPr>
          <a:xfrm flipH="1">
            <a:off x="2196700" y="138199"/>
            <a:ext cx="0" cy="468199"/>
          </a:xfrm>
          <a:prstGeom prst="line">
            <a:avLst/>
          </a:prstGeom>
          <a:ln w="38100" cap="rnd">
            <a:solidFill>
              <a:srgbClr val="000000"/>
            </a:solidFill>
            <a:prstDash val="solid"/>
            <a:headEnd type="none" w="sm" len="sm"/>
            <a:tailEnd type="none" w="sm" len="sm"/>
          </a:ln>
        </p:spPr>
      </p:sp>
      <p:sp>
        <p:nvSpPr>
          <p:cNvPr id="63" name="AutoShape 63"/>
          <p:cNvSpPr/>
          <p:nvPr/>
        </p:nvSpPr>
        <p:spPr>
          <a:xfrm>
            <a:off x="3465433" y="138199"/>
            <a:ext cx="0" cy="468199"/>
          </a:xfrm>
          <a:prstGeom prst="line">
            <a:avLst/>
          </a:prstGeom>
          <a:ln w="38100" cap="rnd">
            <a:solidFill>
              <a:srgbClr val="000000"/>
            </a:solidFill>
            <a:prstDash val="solid"/>
            <a:headEnd type="none" w="sm" len="sm"/>
            <a:tailEnd type="none" w="sm" len="sm"/>
          </a:ln>
        </p:spPr>
      </p:sp>
      <p:sp>
        <p:nvSpPr>
          <p:cNvPr id="64" name="AutoShape 64"/>
          <p:cNvSpPr/>
          <p:nvPr/>
        </p:nvSpPr>
        <p:spPr>
          <a:xfrm flipH="1">
            <a:off x="3378920" y="138199"/>
            <a:ext cx="0" cy="468199"/>
          </a:xfrm>
          <a:prstGeom prst="line">
            <a:avLst/>
          </a:prstGeom>
          <a:ln w="38100" cap="rnd">
            <a:solidFill>
              <a:srgbClr val="000000"/>
            </a:solidFill>
            <a:prstDash val="solid"/>
            <a:headEnd type="none" w="sm" len="sm"/>
            <a:tailEnd type="none" w="sm" len="sm"/>
          </a:ln>
        </p:spPr>
      </p:sp>
      <p:sp>
        <p:nvSpPr>
          <p:cNvPr id="65" name="AutoShape 65"/>
          <p:cNvSpPr/>
          <p:nvPr/>
        </p:nvSpPr>
        <p:spPr>
          <a:xfrm>
            <a:off x="3797609" y="138199"/>
            <a:ext cx="0" cy="468199"/>
          </a:xfrm>
          <a:prstGeom prst="line">
            <a:avLst/>
          </a:prstGeom>
          <a:ln w="38100" cap="rnd">
            <a:solidFill>
              <a:srgbClr val="000000"/>
            </a:solidFill>
            <a:prstDash val="solid"/>
            <a:headEnd type="none" w="sm" len="sm"/>
            <a:tailEnd type="none" w="sm" len="sm"/>
          </a:ln>
        </p:spPr>
      </p:sp>
      <p:sp>
        <p:nvSpPr>
          <p:cNvPr id="66" name="AutoShape 66"/>
          <p:cNvSpPr/>
          <p:nvPr/>
        </p:nvSpPr>
        <p:spPr>
          <a:xfrm>
            <a:off x="3711097" y="138199"/>
            <a:ext cx="0" cy="468199"/>
          </a:xfrm>
          <a:prstGeom prst="line">
            <a:avLst/>
          </a:prstGeom>
          <a:ln w="38100" cap="rnd">
            <a:solidFill>
              <a:srgbClr val="000000"/>
            </a:solidFill>
            <a:prstDash val="solid"/>
            <a:headEnd type="none" w="sm" len="sm"/>
            <a:tailEnd type="none" w="sm" len="sm"/>
          </a:ln>
        </p:spPr>
      </p:sp>
      <p:sp>
        <p:nvSpPr>
          <p:cNvPr id="67" name="AutoShape 67"/>
          <p:cNvSpPr/>
          <p:nvPr/>
        </p:nvSpPr>
        <p:spPr>
          <a:xfrm flipH="1">
            <a:off x="4979830" y="138199"/>
            <a:ext cx="0" cy="468199"/>
          </a:xfrm>
          <a:prstGeom prst="line">
            <a:avLst/>
          </a:prstGeom>
          <a:ln w="38100" cap="rnd">
            <a:solidFill>
              <a:srgbClr val="000000"/>
            </a:solidFill>
            <a:prstDash val="solid"/>
            <a:headEnd type="none" w="sm" len="sm"/>
            <a:tailEnd type="none" w="sm" len="sm"/>
          </a:ln>
        </p:spPr>
      </p:sp>
      <p:sp>
        <p:nvSpPr>
          <p:cNvPr id="68" name="AutoShape 68"/>
          <p:cNvSpPr/>
          <p:nvPr/>
        </p:nvSpPr>
        <p:spPr>
          <a:xfrm>
            <a:off x="4893317" y="138199"/>
            <a:ext cx="0" cy="468199"/>
          </a:xfrm>
          <a:prstGeom prst="line">
            <a:avLst/>
          </a:prstGeom>
          <a:ln w="38100" cap="rnd">
            <a:solidFill>
              <a:srgbClr val="000000"/>
            </a:solidFill>
            <a:prstDash val="solid"/>
            <a:headEnd type="none" w="sm" len="sm"/>
            <a:tailEnd type="none" w="sm" len="sm"/>
          </a:ln>
        </p:spPr>
      </p:sp>
      <p:sp>
        <p:nvSpPr>
          <p:cNvPr id="69" name="AutoShape 69"/>
          <p:cNvSpPr/>
          <p:nvPr/>
        </p:nvSpPr>
        <p:spPr>
          <a:xfrm flipH="1">
            <a:off x="5312007" y="138199"/>
            <a:ext cx="0" cy="468199"/>
          </a:xfrm>
          <a:prstGeom prst="line">
            <a:avLst/>
          </a:prstGeom>
          <a:ln w="38100" cap="rnd">
            <a:solidFill>
              <a:srgbClr val="000000"/>
            </a:solidFill>
            <a:prstDash val="solid"/>
            <a:headEnd type="none" w="sm" len="sm"/>
            <a:tailEnd type="none" w="sm" len="sm"/>
          </a:ln>
        </p:spPr>
      </p:sp>
      <p:sp>
        <p:nvSpPr>
          <p:cNvPr id="70" name="AutoShape 70"/>
          <p:cNvSpPr/>
          <p:nvPr/>
        </p:nvSpPr>
        <p:spPr>
          <a:xfrm>
            <a:off x="5225495" y="138199"/>
            <a:ext cx="0" cy="468199"/>
          </a:xfrm>
          <a:prstGeom prst="line">
            <a:avLst/>
          </a:prstGeom>
          <a:ln w="38100" cap="rnd">
            <a:solidFill>
              <a:srgbClr val="000000"/>
            </a:solidFill>
            <a:prstDash val="solid"/>
            <a:headEnd type="none" w="sm" len="sm"/>
            <a:tailEnd type="none" w="sm" len="sm"/>
          </a:ln>
        </p:spPr>
      </p:sp>
      <p:sp>
        <p:nvSpPr>
          <p:cNvPr id="71" name="AutoShape 71"/>
          <p:cNvSpPr/>
          <p:nvPr/>
        </p:nvSpPr>
        <p:spPr>
          <a:xfrm flipH="1">
            <a:off x="6494227" y="138199"/>
            <a:ext cx="0" cy="468199"/>
          </a:xfrm>
          <a:prstGeom prst="line">
            <a:avLst/>
          </a:prstGeom>
          <a:ln w="38100" cap="rnd">
            <a:solidFill>
              <a:srgbClr val="000000"/>
            </a:solidFill>
            <a:prstDash val="solid"/>
            <a:headEnd type="none" w="sm" len="sm"/>
            <a:tailEnd type="none" w="sm" len="sm"/>
          </a:ln>
        </p:spPr>
      </p:sp>
      <p:sp>
        <p:nvSpPr>
          <p:cNvPr id="72" name="AutoShape 72"/>
          <p:cNvSpPr/>
          <p:nvPr/>
        </p:nvSpPr>
        <p:spPr>
          <a:xfrm>
            <a:off x="6407715" y="138199"/>
            <a:ext cx="0" cy="468199"/>
          </a:xfrm>
          <a:prstGeom prst="line">
            <a:avLst/>
          </a:prstGeom>
          <a:ln w="38100" cap="rnd">
            <a:solidFill>
              <a:srgbClr val="000000"/>
            </a:solidFill>
            <a:prstDash val="solid"/>
            <a:headEnd type="none" w="sm" len="sm"/>
            <a:tailEnd type="none" w="sm" len="sm"/>
          </a:ln>
        </p:spPr>
      </p:sp>
      <p:sp>
        <p:nvSpPr>
          <p:cNvPr id="73" name="AutoShape 73"/>
          <p:cNvSpPr/>
          <p:nvPr/>
        </p:nvSpPr>
        <p:spPr>
          <a:xfrm flipH="1">
            <a:off x="6826405" y="138199"/>
            <a:ext cx="0" cy="468199"/>
          </a:xfrm>
          <a:prstGeom prst="line">
            <a:avLst/>
          </a:prstGeom>
          <a:ln w="38100" cap="rnd">
            <a:solidFill>
              <a:srgbClr val="000000"/>
            </a:solidFill>
            <a:prstDash val="solid"/>
            <a:headEnd type="none" w="sm" len="sm"/>
            <a:tailEnd type="none" w="sm" len="sm"/>
          </a:ln>
        </p:spPr>
      </p:sp>
      <p:sp>
        <p:nvSpPr>
          <p:cNvPr id="74" name="AutoShape 74"/>
          <p:cNvSpPr/>
          <p:nvPr/>
        </p:nvSpPr>
        <p:spPr>
          <a:xfrm>
            <a:off x="6739892" y="138199"/>
            <a:ext cx="0" cy="468199"/>
          </a:xfrm>
          <a:prstGeom prst="line">
            <a:avLst/>
          </a:prstGeom>
          <a:ln w="38100" cap="rnd">
            <a:solidFill>
              <a:srgbClr val="000000"/>
            </a:solidFill>
            <a:prstDash val="solid"/>
            <a:headEnd type="none" w="sm" len="sm"/>
            <a:tailEnd type="none" w="sm" len="sm"/>
          </a:ln>
        </p:spPr>
      </p:sp>
      <p:sp>
        <p:nvSpPr>
          <p:cNvPr id="75" name="AutoShape 75"/>
          <p:cNvSpPr/>
          <p:nvPr/>
        </p:nvSpPr>
        <p:spPr>
          <a:xfrm>
            <a:off x="8008625" y="138199"/>
            <a:ext cx="0" cy="468199"/>
          </a:xfrm>
          <a:prstGeom prst="line">
            <a:avLst/>
          </a:prstGeom>
          <a:ln w="38100" cap="rnd">
            <a:solidFill>
              <a:srgbClr val="000000"/>
            </a:solidFill>
            <a:prstDash val="solid"/>
            <a:headEnd type="none" w="sm" len="sm"/>
            <a:tailEnd type="none" w="sm" len="sm"/>
          </a:ln>
        </p:spPr>
      </p:sp>
      <p:sp>
        <p:nvSpPr>
          <p:cNvPr id="76" name="AutoShape 76"/>
          <p:cNvSpPr/>
          <p:nvPr/>
        </p:nvSpPr>
        <p:spPr>
          <a:xfrm>
            <a:off x="7922113" y="138199"/>
            <a:ext cx="0" cy="468199"/>
          </a:xfrm>
          <a:prstGeom prst="line">
            <a:avLst/>
          </a:prstGeom>
          <a:ln w="38100" cap="rnd">
            <a:solidFill>
              <a:srgbClr val="000000"/>
            </a:solidFill>
            <a:prstDash val="solid"/>
            <a:headEnd type="none" w="sm" len="sm"/>
            <a:tailEnd type="none" w="sm" len="sm"/>
          </a:ln>
        </p:spPr>
      </p:sp>
      <p:sp>
        <p:nvSpPr>
          <p:cNvPr id="77" name="AutoShape 77"/>
          <p:cNvSpPr/>
          <p:nvPr/>
        </p:nvSpPr>
        <p:spPr>
          <a:xfrm>
            <a:off x="8340802" y="138199"/>
            <a:ext cx="0" cy="468199"/>
          </a:xfrm>
          <a:prstGeom prst="line">
            <a:avLst/>
          </a:prstGeom>
          <a:ln w="38100" cap="rnd">
            <a:solidFill>
              <a:srgbClr val="000000"/>
            </a:solidFill>
            <a:prstDash val="solid"/>
            <a:headEnd type="none" w="sm" len="sm"/>
            <a:tailEnd type="none" w="sm" len="sm"/>
          </a:ln>
        </p:spPr>
      </p:sp>
      <p:sp>
        <p:nvSpPr>
          <p:cNvPr id="78" name="AutoShape 78"/>
          <p:cNvSpPr/>
          <p:nvPr/>
        </p:nvSpPr>
        <p:spPr>
          <a:xfrm>
            <a:off x="8254289" y="138199"/>
            <a:ext cx="0" cy="468199"/>
          </a:xfrm>
          <a:prstGeom prst="line">
            <a:avLst/>
          </a:prstGeom>
          <a:ln w="38100" cap="rnd">
            <a:solidFill>
              <a:srgbClr val="000000"/>
            </a:solidFill>
            <a:prstDash val="solid"/>
            <a:headEnd type="none" w="sm" len="sm"/>
            <a:tailEnd type="none" w="sm" len="sm"/>
          </a:ln>
        </p:spPr>
      </p:sp>
      <p:sp>
        <p:nvSpPr>
          <p:cNvPr id="79" name="AutoShape 79"/>
          <p:cNvSpPr/>
          <p:nvPr/>
        </p:nvSpPr>
        <p:spPr>
          <a:xfrm>
            <a:off x="9523022" y="138199"/>
            <a:ext cx="0" cy="468199"/>
          </a:xfrm>
          <a:prstGeom prst="line">
            <a:avLst/>
          </a:prstGeom>
          <a:ln w="38100" cap="rnd">
            <a:solidFill>
              <a:srgbClr val="000000"/>
            </a:solidFill>
            <a:prstDash val="solid"/>
            <a:headEnd type="none" w="sm" len="sm"/>
            <a:tailEnd type="none" w="sm" len="sm"/>
          </a:ln>
        </p:spPr>
      </p:sp>
      <p:sp>
        <p:nvSpPr>
          <p:cNvPr id="80" name="AutoShape 80"/>
          <p:cNvSpPr/>
          <p:nvPr/>
        </p:nvSpPr>
        <p:spPr>
          <a:xfrm>
            <a:off x="9436510" y="138199"/>
            <a:ext cx="0" cy="468199"/>
          </a:xfrm>
          <a:prstGeom prst="line">
            <a:avLst/>
          </a:prstGeom>
          <a:ln w="38100" cap="rnd">
            <a:solidFill>
              <a:srgbClr val="000000"/>
            </a:solidFill>
            <a:prstDash val="solid"/>
            <a:headEnd type="none" w="sm" len="sm"/>
            <a:tailEnd type="none" w="sm" len="sm"/>
          </a:ln>
        </p:spPr>
      </p:sp>
      <p:sp>
        <p:nvSpPr>
          <p:cNvPr id="81" name="AutoShape 81"/>
          <p:cNvSpPr/>
          <p:nvPr/>
        </p:nvSpPr>
        <p:spPr>
          <a:xfrm>
            <a:off x="9855199" y="138199"/>
            <a:ext cx="0" cy="468199"/>
          </a:xfrm>
          <a:prstGeom prst="line">
            <a:avLst/>
          </a:prstGeom>
          <a:ln w="38100" cap="rnd">
            <a:solidFill>
              <a:srgbClr val="000000"/>
            </a:solidFill>
            <a:prstDash val="solid"/>
            <a:headEnd type="none" w="sm" len="sm"/>
            <a:tailEnd type="none" w="sm" len="sm"/>
          </a:ln>
        </p:spPr>
      </p:sp>
      <p:sp>
        <p:nvSpPr>
          <p:cNvPr id="82" name="AutoShape 82"/>
          <p:cNvSpPr/>
          <p:nvPr/>
        </p:nvSpPr>
        <p:spPr>
          <a:xfrm>
            <a:off x="9768687" y="138199"/>
            <a:ext cx="0" cy="468199"/>
          </a:xfrm>
          <a:prstGeom prst="line">
            <a:avLst/>
          </a:prstGeom>
          <a:ln w="38100" cap="rnd">
            <a:solidFill>
              <a:srgbClr val="000000"/>
            </a:solidFill>
            <a:prstDash val="solid"/>
            <a:headEnd type="none" w="sm" len="sm"/>
            <a:tailEnd type="none" w="sm" len="sm"/>
          </a:ln>
        </p:spPr>
      </p:sp>
      <p:sp>
        <p:nvSpPr>
          <p:cNvPr id="83" name="Freeform 83"/>
          <p:cNvSpPr/>
          <p:nvPr/>
        </p:nvSpPr>
        <p:spPr>
          <a:xfrm rot="-10800000">
            <a:off x="473944" y="606399"/>
            <a:ext cx="958436" cy="1268031"/>
          </a:xfrm>
          <a:custGeom>
            <a:avLst/>
            <a:gdLst/>
            <a:ahLst/>
            <a:cxnLst/>
            <a:rect l="l" t="t" r="r" b="b"/>
            <a:pathLst>
              <a:path w="1437654" h="1902047">
                <a:moveTo>
                  <a:pt x="0" y="0"/>
                </a:moveTo>
                <a:lnTo>
                  <a:pt x="1437654" y="0"/>
                </a:lnTo>
                <a:lnTo>
                  <a:pt x="1437654" y="1902046"/>
                </a:lnTo>
                <a:lnTo>
                  <a:pt x="0" y="1902046"/>
                </a:lnTo>
                <a:lnTo>
                  <a:pt x="0" y="0"/>
                </a:lnTo>
                <a:close/>
              </a:path>
            </a:pathLst>
          </a:custGeom>
          <a:blipFill>
            <a:blip r:embed="rId2">
              <a:extLst>
                <a:ext uri="{96DAC541-7B7A-43D3-8B79-37D633B846F1}">
                  <asvg:svgBlip xmlns:asvg="http://schemas.microsoft.com/office/drawing/2016/SVG/main" xmlns="" r:embed="rId3"/>
                </a:ext>
              </a:extLst>
            </a:blip>
            <a:stretch>
              <a:fillRect t="-4700" r="-22937"/>
            </a:stretch>
          </a:blipFill>
        </p:spPr>
      </p:sp>
      <p:grpSp>
        <p:nvGrpSpPr>
          <p:cNvPr id="84" name="Group 84"/>
          <p:cNvGrpSpPr/>
          <p:nvPr/>
        </p:nvGrpSpPr>
        <p:grpSpPr>
          <a:xfrm>
            <a:off x="10104957" y="1188750"/>
            <a:ext cx="1594199" cy="511323"/>
            <a:chOff x="0" y="0"/>
            <a:chExt cx="629807" cy="202004"/>
          </a:xfrm>
        </p:grpSpPr>
        <p:sp>
          <p:nvSpPr>
            <p:cNvPr id="85" name="Freeform 8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86" name="TextBox 8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87" name="Freeform 87"/>
          <p:cNvSpPr/>
          <p:nvPr/>
        </p:nvSpPr>
        <p:spPr>
          <a:xfrm>
            <a:off x="1551474" y="946173"/>
            <a:ext cx="710539" cy="928257"/>
          </a:xfrm>
          <a:custGeom>
            <a:avLst/>
            <a:gdLst/>
            <a:ahLst/>
            <a:cxnLst/>
            <a:rect l="l" t="t" r="r" b="b"/>
            <a:pathLst>
              <a:path w="1065808" h="1392385">
                <a:moveTo>
                  <a:pt x="0" y="0"/>
                </a:moveTo>
                <a:lnTo>
                  <a:pt x="1065807" y="0"/>
                </a:lnTo>
                <a:lnTo>
                  <a:pt x="1065807" y="1392385"/>
                </a:lnTo>
                <a:lnTo>
                  <a:pt x="0" y="139238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8" name="Freeform 88"/>
          <p:cNvSpPr/>
          <p:nvPr/>
        </p:nvSpPr>
        <p:spPr>
          <a:xfrm>
            <a:off x="5858826" y="1306145"/>
            <a:ext cx="5184029" cy="5262973"/>
          </a:xfrm>
          <a:custGeom>
            <a:avLst/>
            <a:gdLst/>
            <a:ahLst/>
            <a:cxnLst/>
            <a:rect l="l" t="t" r="r" b="b"/>
            <a:pathLst>
              <a:path w="7776043" h="7894460">
                <a:moveTo>
                  <a:pt x="0" y="0"/>
                </a:moveTo>
                <a:lnTo>
                  <a:pt x="7776043" y="0"/>
                </a:lnTo>
                <a:lnTo>
                  <a:pt x="7776043" y="7894460"/>
                </a:lnTo>
                <a:lnTo>
                  <a:pt x="0" y="7894460"/>
                </a:lnTo>
                <a:lnTo>
                  <a:pt x="0" y="0"/>
                </a:lnTo>
                <a:close/>
              </a:path>
            </a:pathLst>
          </a:custGeom>
          <a:blipFill>
            <a:blip r:embed="rId6"/>
            <a:stretch>
              <a:fillRect/>
            </a:stretch>
          </a:blipFill>
        </p:spPr>
      </p:sp>
      <p:sp>
        <p:nvSpPr>
          <p:cNvPr id="89" name="TextBox 89"/>
          <p:cNvSpPr txBox="1"/>
          <p:nvPr/>
        </p:nvSpPr>
        <p:spPr>
          <a:xfrm>
            <a:off x="2011356" y="1072556"/>
            <a:ext cx="4770757" cy="616387"/>
          </a:xfrm>
          <a:prstGeom prst="rect">
            <a:avLst/>
          </a:prstGeom>
        </p:spPr>
        <p:txBody>
          <a:bodyPr lIns="0" tIns="0" rIns="0" bIns="0" rtlCol="0" anchor="t">
            <a:spAutoFit/>
          </a:bodyPr>
          <a:lstStyle/>
          <a:p>
            <a:pPr algn="ctr" defTabSz="609630">
              <a:lnSpc>
                <a:spcPts val="5182"/>
              </a:lnSpc>
            </a:pPr>
            <a:r>
              <a:rPr lang="en-US" sz="3986">
                <a:solidFill>
                  <a:srgbClr val="C66400"/>
                </a:solidFill>
                <a:latin typeface="Cambria Bold"/>
              </a:rPr>
              <a:t>Trao đổi, góp ý.</a:t>
            </a:r>
          </a:p>
        </p:txBody>
      </p:sp>
      <p:sp>
        <p:nvSpPr>
          <p:cNvPr id="90" name="TextBox 90"/>
          <p:cNvSpPr txBox="1"/>
          <p:nvPr/>
        </p:nvSpPr>
        <p:spPr>
          <a:xfrm>
            <a:off x="894453" y="2219504"/>
            <a:ext cx="4844151" cy="3963906"/>
          </a:xfrm>
          <a:prstGeom prst="rect">
            <a:avLst/>
          </a:prstGeom>
        </p:spPr>
        <p:txBody>
          <a:bodyPr lIns="0" tIns="0" rIns="0" bIns="0" rtlCol="0" anchor="t">
            <a:spAutoFit/>
          </a:bodyPr>
          <a:lstStyle/>
          <a:p>
            <a:pPr algn="just" defTabSz="609630">
              <a:lnSpc>
                <a:spcPts val="3916"/>
              </a:lnSpc>
            </a:pPr>
            <a:r>
              <a:rPr lang="en-US" sz="3012" dirty="0">
                <a:solidFill>
                  <a:srgbClr val="000000"/>
                </a:solidFill>
                <a:latin typeface="Cambria"/>
              </a:rPr>
              <a:t> </a:t>
            </a:r>
            <a:r>
              <a:rPr lang="en-US" sz="3012" dirty="0" err="1">
                <a:solidFill>
                  <a:srgbClr val="000000"/>
                </a:solidFill>
                <a:latin typeface="Cambria"/>
              </a:rPr>
              <a:t>Nội</a:t>
            </a:r>
            <a:r>
              <a:rPr lang="en-US" sz="3012" dirty="0">
                <a:solidFill>
                  <a:srgbClr val="000000"/>
                </a:solidFill>
                <a:latin typeface="Cambria"/>
              </a:rPr>
              <a:t> dung </a:t>
            </a:r>
            <a:r>
              <a:rPr lang="en-US" sz="3012" dirty="0" err="1">
                <a:solidFill>
                  <a:srgbClr val="000000"/>
                </a:solidFill>
                <a:latin typeface="Cambria"/>
              </a:rPr>
              <a:t>sự</a:t>
            </a:r>
            <a:r>
              <a:rPr lang="en-US" sz="3012" dirty="0">
                <a:solidFill>
                  <a:srgbClr val="000000"/>
                </a:solidFill>
                <a:latin typeface="Cambria"/>
              </a:rPr>
              <a:t> </a:t>
            </a:r>
            <a:r>
              <a:rPr lang="en-US" sz="3012" dirty="0" err="1">
                <a:solidFill>
                  <a:srgbClr val="000000"/>
                </a:solidFill>
                <a:latin typeface="Cambria"/>
              </a:rPr>
              <a:t>việc</a:t>
            </a:r>
            <a:r>
              <a:rPr lang="en-US" sz="3012" dirty="0">
                <a:solidFill>
                  <a:srgbClr val="000000"/>
                </a:solidFill>
                <a:latin typeface="Cambria"/>
              </a:rPr>
              <a:t> </a:t>
            </a:r>
            <a:r>
              <a:rPr lang="en-US" sz="3012" dirty="0" err="1">
                <a:solidFill>
                  <a:srgbClr val="000000"/>
                </a:solidFill>
                <a:latin typeface="Cambria"/>
              </a:rPr>
              <a:t>thể</a:t>
            </a:r>
            <a:r>
              <a:rPr lang="en-US" sz="3012" dirty="0">
                <a:solidFill>
                  <a:srgbClr val="000000"/>
                </a:solidFill>
                <a:latin typeface="Cambria"/>
              </a:rPr>
              <a:t> </a:t>
            </a:r>
            <a:r>
              <a:rPr lang="en-US" sz="3012" dirty="0" err="1">
                <a:solidFill>
                  <a:srgbClr val="000000"/>
                </a:solidFill>
                <a:latin typeface="Cambria"/>
              </a:rPr>
              <a:t>hiện</a:t>
            </a:r>
            <a:r>
              <a:rPr lang="en-US" sz="3012" dirty="0">
                <a:solidFill>
                  <a:srgbClr val="000000"/>
                </a:solidFill>
                <a:latin typeface="Cambria"/>
              </a:rPr>
              <a:t> </a:t>
            </a:r>
            <a:r>
              <a:rPr lang="en-US" sz="3012" dirty="0" err="1">
                <a:solidFill>
                  <a:srgbClr val="000000"/>
                </a:solidFill>
                <a:latin typeface="Cambria"/>
              </a:rPr>
              <a:t>truyền</a:t>
            </a:r>
            <a:r>
              <a:rPr lang="en-US" sz="3012" dirty="0">
                <a:solidFill>
                  <a:srgbClr val="000000"/>
                </a:solidFill>
                <a:latin typeface="Cambria"/>
              </a:rPr>
              <a:t> </a:t>
            </a:r>
            <a:r>
              <a:rPr lang="en-US" sz="3012" dirty="0" err="1">
                <a:solidFill>
                  <a:srgbClr val="000000"/>
                </a:solidFill>
                <a:latin typeface="Cambria"/>
              </a:rPr>
              <a:t>thống</a:t>
            </a:r>
            <a:r>
              <a:rPr lang="en-US" sz="3012" dirty="0">
                <a:solidFill>
                  <a:srgbClr val="000000"/>
                </a:solidFill>
                <a:latin typeface="Cambria"/>
              </a:rPr>
              <a:t> </a:t>
            </a:r>
            <a:r>
              <a:rPr lang="en-US" sz="3012" dirty="0" err="1">
                <a:solidFill>
                  <a:srgbClr val="000000"/>
                </a:solidFill>
                <a:latin typeface="Cambria"/>
              </a:rPr>
              <a:t>Uống</a:t>
            </a:r>
            <a:r>
              <a:rPr lang="en-US" sz="3012" dirty="0">
                <a:solidFill>
                  <a:srgbClr val="000000"/>
                </a:solidFill>
                <a:latin typeface="Cambria"/>
              </a:rPr>
              <a:t> </a:t>
            </a:r>
            <a:r>
              <a:rPr lang="en-US" sz="3012" dirty="0" err="1">
                <a:solidFill>
                  <a:srgbClr val="000000"/>
                </a:solidFill>
                <a:latin typeface="Cambria"/>
              </a:rPr>
              <a:t>nước</a:t>
            </a:r>
            <a:r>
              <a:rPr lang="en-US" sz="3012" dirty="0">
                <a:solidFill>
                  <a:srgbClr val="000000"/>
                </a:solidFill>
                <a:latin typeface="Cambria"/>
              </a:rPr>
              <a:t> </a:t>
            </a:r>
            <a:r>
              <a:rPr lang="en-US" sz="3012" dirty="0" err="1">
                <a:solidFill>
                  <a:srgbClr val="000000"/>
                </a:solidFill>
                <a:latin typeface="Cambria"/>
              </a:rPr>
              <a:t>nhớ</a:t>
            </a:r>
            <a:r>
              <a:rPr lang="en-US" sz="3012" dirty="0">
                <a:solidFill>
                  <a:srgbClr val="000000"/>
                </a:solidFill>
                <a:latin typeface="Cambria"/>
              </a:rPr>
              <a:t> </a:t>
            </a:r>
            <a:r>
              <a:rPr lang="en-US" sz="3012" dirty="0" err="1">
                <a:solidFill>
                  <a:srgbClr val="000000"/>
                </a:solidFill>
                <a:latin typeface="Cambria"/>
              </a:rPr>
              <a:t>nguồn</a:t>
            </a:r>
            <a:r>
              <a:rPr lang="en-US" sz="3012" dirty="0">
                <a:solidFill>
                  <a:srgbClr val="000000"/>
                </a:solidFill>
                <a:latin typeface="Cambria"/>
              </a:rPr>
              <a:t>.</a:t>
            </a:r>
          </a:p>
          <a:p>
            <a:pPr algn="just" defTabSz="609630">
              <a:lnSpc>
                <a:spcPts val="3916"/>
              </a:lnSpc>
            </a:pPr>
            <a:r>
              <a:rPr lang="en-US" sz="3012" dirty="0">
                <a:solidFill>
                  <a:srgbClr val="000000"/>
                </a:solidFill>
                <a:latin typeface="Cambria"/>
              </a:rPr>
              <a:t>- </a:t>
            </a:r>
            <a:r>
              <a:rPr lang="en-US" sz="3012" dirty="0" err="1">
                <a:solidFill>
                  <a:srgbClr val="000000"/>
                </a:solidFill>
                <a:latin typeface="Cambria"/>
              </a:rPr>
              <a:t>Trình</a:t>
            </a:r>
            <a:r>
              <a:rPr lang="en-US" sz="3012" dirty="0">
                <a:solidFill>
                  <a:srgbClr val="000000"/>
                </a:solidFill>
                <a:latin typeface="Cambria"/>
              </a:rPr>
              <a:t> </a:t>
            </a:r>
            <a:r>
              <a:rPr lang="en-US" sz="3012" dirty="0" err="1">
                <a:solidFill>
                  <a:srgbClr val="000000"/>
                </a:solidFill>
                <a:latin typeface="Cambria"/>
              </a:rPr>
              <a:t>tự</a:t>
            </a:r>
            <a:r>
              <a:rPr lang="en-US" sz="3012" dirty="0">
                <a:solidFill>
                  <a:srgbClr val="000000"/>
                </a:solidFill>
                <a:latin typeface="Cambria"/>
              </a:rPr>
              <a:t> </a:t>
            </a:r>
            <a:r>
              <a:rPr lang="en-US" sz="3012" dirty="0" err="1">
                <a:solidFill>
                  <a:srgbClr val="000000"/>
                </a:solidFill>
                <a:latin typeface="Cambria"/>
              </a:rPr>
              <a:t>của</a:t>
            </a:r>
            <a:r>
              <a:rPr lang="en-US" sz="3012" dirty="0">
                <a:solidFill>
                  <a:srgbClr val="000000"/>
                </a:solidFill>
                <a:latin typeface="Cambria"/>
              </a:rPr>
              <a:t> </a:t>
            </a:r>
            <a:r>
              <a:rPr lang="en-US" sz="3012" dirty="0" err="1">
                <a:solidFill>
                  <a:srgbClr val="000000"/>
                </a:solidFill>
                <a:latin typeface="Cambria"/>
              </a:rPr>
              <a:t>sự</a:t>
            </a:r>
            <a:r>
              <a:rPr lang="en-US" sz="3012" dirty="0">
                <a:solidFill>
                  <a:srgbClr val="000000"/>
                </a:solidFill>
                <a:latin typeface="Cambria"/>
              </a:rPr>
              <a:t> </a:t>
            </a:r>
            <a:r>
              <a:rPr lang="en-US" sz="3012" dirty="0" err="1">
                <a:solidFill>
                  <a:srgbClr val="000000"/>
                </a:solidFill>
                <a:latin typeface="Cambria"/>
              </a:rPr>
              <a:t>việc</a:t>
            </a:r>
            <a:r>
              <a:rPr lang="en-US" sz="3012" dirty="0">
                <a:solidFill>
                  <a:srgbClr val="000000"/>
                </a:solidFill>
                <a:latin typeface="Cambria"/>
              </a:rPr>
              <a:t> </a:t>
            </a:r>
            <a:r>
              <a:rPr lang="en-US" sz="3012" dirty="0" err="1">
                <a:solidFill>
                  <a:srgbClr val="000000"/>
                </a:solidFill>
                <a:latin typeface="Cambria"/>
              </a:rPr>
              <a:t>đúng</a:t>
            </a:r>
            <a:r>
              <a:rPr lang="en-US" sz="3012" dirty="0">
                <a:solidFill>
                  <a:srgbClr val="000000"/>
                </a:solidFill>
                <a:latin typeface="Cambria"/>
              </a:rPr>
              <a:t> </a:t>
            </a:r>
            <a:r>
              <a:rPr lang="en-US" sz="3012" dirty="0" err="1">
                <a:solidFill>
                  <a:srgbClr val="000000"/>
                </a:solidFill>
                <a:latin typeface="Cambria"/>
              </a:rPr>
              <a:t>với</a:t>
            </a:r>
            <a:r>
              <a:rPr lang="en-US" sz="3012" dirty="0">
                <a:solidFill>
                  <a:srgbClr val="000000"/>
                </a:solidFill>
                <a:latin typeface="Cambria"/>
              </a:rPr>
              <a:t> </a:t>
            </a:r>
            <a:r>
              <a:rPr lang="en-US" sz="3012" dirty="0" err="1">
                <a:solidFill>
                  <a:srgbClr val="000000"/>
                </a:solidFill>
                <a:latin typeface="Cambria"/>
              </a:rPr>
              <a:t>thực</a:t>
            </a:r>
            <a:r>
              <a:rPr lang="en-US" sz="3012" dirty="0">
                <a:solidFill>
                  <a:srgbClr val="000000"/>
                </a:solidFill>
                <a:latin typeface="Cambria"/>
              </a:rPr>
              <a:t> </a:t>
            </a:r>
            <a:r>
              <a:rPr lang="en-US" sz="3012" dirty="0" err="1">
                <a:solidFill>
                  <a:srgbClr val="000000"/>
                </a:solidFill>
                <a:latin typeface="Cambria"/>
              </a:rPr>
              <a:t>tế</a:t>
            </a:r>
            <a:r>
              <a:rPr lang="en-US" sz="3012" dirty="0">
                <a:solidFill>
                  <a:srgbClr val="000000"/>
                </a:solidFill>
                <a:latin typeface="Cambria"/>
              </a:rPr>
              <a:t>.</a:t>
            </a:r>
          </a:p>
          <a:p>
            <a:pPr algn="just" defTabSz="609630">
              <a:lnSpc>
                <a:spcPts val="3916"/>
              </a:lnSpc>
            </a:pPr>
            <a:r>
              <a:rPr lang="en-US" sz="3012" dirty="0">
                <a:solidFill>
                  <a:srgbClr val="000000"/>
                </a:solidFill>
                <a:latin typeface="Cambria"/>
              </a:rPr>
              <a:t>- </a:t>
            </a:r>
            <a:r>
              <a:rPr lang="en-US" sz="3012" dirty="0" err="1">
                <a:solidFill>
                  <a:srgbClr val="000000"/>
                </a:solidFill>
                <a:latin typeface="Cambria"/>
              </a:rPr>
              <a:t>Suy</a:t>
            </a:r>
            <a:r>
              <a:rPr lang="en-US" sz="3012" dirty="0">
                <a:solidFill>
                  <a:srgbClr val="000000"/>
                </a:solidFill>
                <a:latin typeface="Cambria"/>
              </a:rPr>
              <a:t> </a:t>
            </a:r>
            <a:r>
              <a:rPr lang="en-US" sz="3012" dirty="0" err="1">
                <a:solidFill>
                  <a:srgbClr val="000000"/>
                </a:solidFill>
                <a:latin typeface="Cambria"/>
              </a:rPr>
              <a:t>nghĩ</a:t>
            </a:r>
            <a:r>
              <a:rPr lang="en-US" sz="3012" dirty="0">
                <a:solidFill>
                  <a:srgbClr val="000000"/>
                </a:solidFill>
                <a:latin typeface="Cambria"/>
              </a:rPr>
              <a:t>, </a:t>
            </a:r>
            <a:r>
              <a:rPr lang="en-US" sz="3012" dirty="0" err="1">
                <a:solidFill>
                  <a:srgbClr val="000000"/>
                </a:solidFill>
                <a:latin typeface="Cambria"/>
              </a:rPr>
              <a:t>cảm</a:t>
            </a:r>
            <a:r>
              <a:rPr lang="en-US" sz="3012" dirty="0">
                <a:solidFill>
                  <a:srgbClr val="000000"/>
                </a:solidFill>
                <a:latin typeface="Cambria"/>
              </a:rPr>
              <a:t> </a:t>
            </a:r>
            <a:r>
              <a:rPr lang="en-US" sz="3012" dirty="0" err="1">
                <a:solidFill>
                  <a:srgbClr val="000000"/>
                </a:solidFill>
                <a:latin typeface="Cambria"/>
              </a:rPr>
              <a:t>xúc</a:t>
            </a:r>
            <a:r>
              <a:rPr lang="en-US" sz="3012" dirty="0">
                <a:solidFill>
                  <a:srgbClr val="000000"/>
                </a:solidFill>
                <a:latin typeface="Cambria"/>
              </a:rPr>
              <a:t> </a:t>
            </a:r>
            <a:r>
              <a:rPr lang="en-US" sz="3012" dirty="0" err="1">
                <a:solidFill>
                  <a:srgbClr val="000000"/>
                </a:solidFill>
                <a:latin typeface="Cambria"/>
              </a:rPr>
              <a:t>của</a:t>
            </a:r>
            <a:r>
              <a:rPr lang="en-US" sz="3012" dirty="0">
                <a:solidFill>
                  <a:srgbClr val="000000"/>
                </a:solidFill>
                <a:latin typeface="Cambria"/>
              </a:rPr>
              <a:t> </a:t>
            </a:r>
            <a:r>
              <a:rPr lang="en-US" sz="3012" dirty="0" err="1">
                <a:solidFill>
                  <a:srgbClr val="000000"/>
                </a:solidFill>
                <a:latin typeface="Cambria"/>
              </a:rPr>
              <a:t>người</a:t>
            </a:r>
            <a:r>
              <a:rPr lang="en-US" sz="3012" dirty="0">
                <a:solidFill>
                  <a:srgbClr val="000000"/>
                </a:solidFill>
                <a:latin typeface="Cambria"/>
              </a:rPr>
              <a:t> </a:t>
            </a:r>
            <a:r>
              <a:rPr lang="en-US" sz="3012" dirty="0" err="1">
                <a:solidFill>
                  <a:srgbClr val="000000"/>
                </a:solidFill>
                <a:latin typeface="Cambria"/>
              </a:rPr>
              <a:t>nói</a:t>
            </a:r>
            <a:r>
              <a:rPr lang="en-US" sz="3012" dirty="0">
                <a:solidFill>
                  <a:srgbClr val="000000"/>
                </a:solidFill>
                <a:latin typeface="Cambria"/>
              </a:rPr>
              <a:t> </a:t>
            </a:r>
            <a:r>
              <a:rPr lang="en-US" sz="3012" dirty="0" err="1">
                <a:solidFill>
                  <a:srgbClr val="000000"/>
                </a:solidFill>
                <a:latin typeface="Cambria"/>
              </a:rPr>
              <a:t>được</a:t>
            </a:r>
            <a:r>
              <a:rPr lang="en-US" sz="3012" dirty="0">
                <a:solidFill>
                  <a:srgbClr val="000000"/>
                </a:solidFill>
                <a:latin typeface="Cambria"/>
              </a:rPr>
              <a:t> </a:t>
            </a:r>
            <a:r>
              <a:rPr lang="en-US" sz="3012" dirty="0" err="1">
                <a:solidFill>
                  <a:srgbClr val="000000"/>
                </a:solidFill>
                <a:latin typeface="Cambria"/>
              </a:rPr>
              <a:t>thể</a:t>
            </a:r>
            <a:r>
              <a:rPr lang="en-US" sz="3012" dirty="0">
                <a:solidFill>
                  <a:srgbClr val="000000"/>
                </a:solidFill>
                <a:latin typeface="Cambria"/>
              </a:rPr>
              <a:t> </a:t>
            </a:r>
            <a:r>
              <a:rPr lang="en-US" sz="3012" dirty="0" err="1">
                <a:solidFill>
                  <a:srgbClr val="000000"/>
                </a:solidFill>
                <a:latin typeface="Cambria"/>
              </a:rPr>
              <a:t>hiện</a:t>
            </a:r>
            <a:r>
              <a:rPr lang="en-US" sz="3012" dirty="0">
                <a:solidFill>
                  <a:srgbClr val="000000"/>
                </a:solidFill>
                <a:latin typeface="Cambria"/>
              </a:rPr>
              <a:t> qua </a:t>
            </a:r>
            <a:r>
              <a:rPr lang="en-US" sz="3012" dirty="0" err="1">
                <a:solidFill>
                  <a:srgbClr val="000000"/>
                </a:solidFill>
                <a:latin typeface="Cambria"/>
              </a:rPr>
              <a:t>lời</a:t>
            </a:r>
            <a:r>
              <a:rPr lang="en-US" sz="3012" dirty="0">
                <a:solidFill>
                  <a:srgbClr val="000000"/>
                </a:solidFill>
                <a:latin typeface="Cambria"/>
              </a:rPr>
              <a:t> </a:t>
            </a:r>
            <a:r>
              <a:rPr lang="en-US" sz="3012" dirty="0" err="1">
                <a:solidFill>
                  <a:srgbClr val="000000"/>
                </a:solidFill>
                <a:latin typeface="Cambria"/>
              </a:rPr>
              <a:t>nói</a:t>
            </a:r>
            <a:r>
              <a:rPr lang="en-US" sz="3012" dirty="0">
                <a:solidFill>
                  <a:srgbClr val="000000"/>
                </a:solidFill>
                <a:latin typeface="Cambria"/>
              </a:rPr>
              <a:t>, </a:t>
            </a:r>
            <a:r>
              <a:rPr lang="en-US" sz="3012" dirty="0" err="1">
                <a:solidFill>
                  <a:srgbClr val="000000"/>
                </a:solidFill>
                <a:latin typeface="Cambria"/>
              </a:rPr>
              <a:t>giọng</a:t>
            </a:r>
            <a:r>
              <a:rPr lang="en-US" sz="3012" dirty="0">
                <a:solidFill>
                  <a:srgbClr val="000000"/>
                </a:solidFill>
                <a:latin typeface="Cambria"/>
              </a:rPr>
              <a:t> </a:t>
            </a:r>
            <a:r>
              <a:rPr lang="en-US" sz="3012" dirty="0" err="1">
                <a:solidFill>
                  <a:srgbClr val="000000"/>
                </a:solidFill>
                <a:latin typeface="Cambria"/>
              </a:rPr>
              <a:t>nói</a:t>
            </a:r>
            <a:r>
              <a:rPr lang="en-US" sz="3012" dirty="0">
                <a:solidFill>
                  <a:srgbClr val="000000"/>
                </a:solidFill>
                <a:latin typeface="Cambria"/>
              </a:rPr>
              <a:t>, </a:t>
            </a:r>
            <a:r>
              <a:rPr lang="en-US" sz="3012" dirty="0" err="1">
                <a:solidFill>
                  <a:srgbClr val="000000"/>
                </a:solidFill>
                <a:latin typeface="Cambria"/>
              </a:rPr>
              <a:t>cử</a:t>
            </a:r>
            <a:r>
              <a:rPr lang="en-US" sz="3012" dirty="0">
                <a:solidFill>
                  <a:srgbClr val="000000"/>
                </a:solidFill>
                <a:latin typeface="Cambria"/>
              </a:rPr>
              <a:t> </a:t>
            </a:r>
            <a:r>
              <a:rPr lang="en-US" sz="3012" dirty="0" err="1">
                <a:solidFill>
                  <a:srgbClr val="000000"/>
                </a:solidFill>
                <a:latin typeface="Cambria"/>
              </a:rPr>
              <a:t>chỉ</a:t>
            </a:r>
            <a:r>
              <a:rPr lang="en-US" sz="3012" dirty="0">
                <a:solidFill>
                  <a:srgbClr val="000000"/>
                </a:solidFill>
                <a:latin typeface="Cambria"/>
              </a:rPr>
              <a:t>, </a:t>
            </a:r>
            <a:r>
              <a:rPr lang="en-US" sz="3012" dirty="0" err="1">
                <a:solidFill>
                  <a:srgbClr val="000000"/>
                </a:solidFill>
                <a:latin typeface="Cambria"/>
              </a:rPr>
              <a:t>điệu</a:t>
            </a:r>
            <a:r>
              <a:rPr lang="en-US" sz="3012" dirty="0">
                <a:solidFill>
                  <a:srgbClr val="000000"/>
                </a:solidFill>
                <a:latin typeface="Cambria"/>
              </a:rPr>
              <a:t> </a:t>
            </a:r>
            <a:r>
              <a:rPr lang="en-US" sz="3012" dirty="0" err="1">
                <a:solidFill>
                  <a:srgbClr val="000000"/>
                </a:solidFill>
                <a:latin typeface="Cambria"/>
              </a:rPr>
              <a:t>bộ</a:t>
            </a:r>
            <a:r>
              <a:rPr lang="en-US" sz="3012" dirty="0">
                <a:solidFill>
                  <a:srgbClr val="000000"/>
                </a:solidFill>
                <a:latin typeface="Cambri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fltVal val="0"/>
                                          </p:val>
                                        </p:tav>
                                        <p:tav tm="100000">
                                          <p:val>
                                            <p:strVal val="#ppt_w"/>
                                          </p:val>
                                        </p:tav>
                                      </p:tavLst>
                                    </p:anim>
                                    <p:anim calcmode="lin" valueType="num">
                                      <p:cBhvr>
                                        <p:cTn id="8" dur="500" fill="hold"/>
                                        <p:tgtEl>
                                          <p:spTgt spid="87"/>
                                        </p:tgtEl>
                                        <p:attrNameLst>
                                          <p:attrName>ppt_h</p:attrName>
                                        </p:attrNameLst>
                                      </p:cBhvr>
                                      <p:tavLst>
                                        <p:tav tm="0">
                                          <p:val>
                                            <p:fltVal val="0"/>
                                          </p:val>
                                        </p:tav>
                                        <p:tav tm="100000">
                                          <p:val>
                                            <p:strVal val="#ppt_h"/>
                                          </p:val>
                                        </p:tav>
                                      </p:tavLst>
                                    </p:anim>
                                    <p:animEffect transition="in" filter="fade">
                                      <p:cBhvr>
                                        <p:cTn id="9" dur="500"/>
                                        <p:tgtEl>
                                          <p:spTgt spid="8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9"/>
                                        </p:tgtEl>
                                        <p:attrNameLst>
                                          <p:attrName>style.visibility</p:attrName>
                                        </p:attrNameLst>
                                      </p:cBhvr>
                                      <p:to>
                                        <p:strVal val="visible"/>
                                      </p:to>
                                    </p:set>
                                    <p:anim calcmode="lin" valueType="num">
                                      <p:cBhvr>
                                        <p:cTn id="12" dur="500" fill="hold"/>
                                        <p:tgtEl>
                                          <p:spTgt spid="89"/>
                                        </p:tgtEl>
                                        <p:attrNameLst>
                                          <p:attrName>ppt_w</p:attrName>
                                        </p:attrNameLst>
                                      </p:cBhvr>
                                      <p:tavLst>
                                        <p:tav tm="0">
                                          <p:val>
                                            <p:fltVal val="0"/>
                                          </p:val>
                                        </p:tav>
                                        <p:tav tm="100000">
                                          <p:val>
                                            <p:strVal val="#ppt_w"/>
                                          </p:val>
                                        </p:tav>
                                      </p:tavLst>
                                    </p:anim>
                                    <p:anim calcmode="lin" valueType="num">
                                      <p:cBhvr>
                                        <p:cTn id="13" dur="500" fill="hold"/>
                                        <p:tgtEl>
                                          <p:spTgt spid="89"/>
                                        </p:tgtEl>
                                        <p:attrNameLst>
                                          <p:attrName>ppt_h</p:attrName>
                                        </p:attrNameLst>
                                      </p:cBhvr>
                                      <p:tavLst>
                                        <p:tav tm="0">
                                          <p:val>
                                            <p:fltVal val="0"/>
                                          </p:val>
                                        </p:tav>
                                        <p:tav tm="100000">
                                          <p:val>
                                            <p:strVal val="#ppt_h"/>
                                          </p:val>
                                        </p:tav>
                                      </p:tavLst>
                                    </p:anim>
                                    <p:animEffect transition="in" filter="fade">
                                      <p:cBhvr>
                                        <p:cTn id="14" dur="500"/>
                                        <p:tgtEl>
                                          <p:spTgt spid="8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0"/>
                                        </p:tgtEl>
                                        <p:attrNameLst>
                                          <p:attrName>style.visibility</p:attrName>
                                        </p:attrNameLst>
                                      </p:cBhvr>
                                      <p:to>
                                        <p:strVal val="visible"/>
                                      </p:to>
                                    </p:set>
                                    <p:anim calcmode="lin" valueType="num">
                                      <p:cBhvr additive="base">
                                        <p:cTn id="19" dur="500" fill="hold"/>
                                        <p:tgtEl>
                                          <p:spTgt spid="90"/>
                                        </p:tgtEl>
                                        <p:attrNameLst>
                                          <p:attrName>ppt_x</p:attrName>
                                        </p:attrNameLst>
                                      </p:cBhvr>
                                      <p:tavLst>
                                        <p:tav tm="0">
                                          <p:val>
                                            <p:strVal val="#ppt_x"/>
                                          </p:val>
                                        </p:tav>
                                        <p:tav tm="100000">
                                          <p:val>
                                            <p:strVal val="#ppt_x"/>
                                          </p:val>
                                        </p:tav>
                                      </p:tavLst>
                                    </p:anim>
                                    <p:anim calcmode="lin" valueType="num">
                                      <p:cBhvr additive="base">
                                        <p:cTn id="20" dur="500" fill="hold"/>
                                        <p:tgtEl>
                                          <p:spTgt spid="9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additive="base">
                                        <p:cTn id="23" dur="500" fill="hold"/>
                                        <p:tgtEl>
                                          <p:spTgt spid="88"/>
                                        </p:tgtEl>
                                        <p:attrNameLst>
                                          <p:attrName>ppt_x</p:attrName>
                                        </p:attrNameLst>
                                      </p:cBhvr>
                                      <p:tavLst>
                                        <p:tav tm="0">
                                          <p:val>
                                            <p:strVal val="#ppt_x"/>
                                          </p:val>
                                        </p:tav>
                                        <p:tav tm="100000">
                                          <p:val>
                                            <p:strVal val="#ppt_x"/>
                                          </p:val>
                                        </p:tav>
                                      </p:tavLst>
                                    </p:anim>
                                    <p:anim calcmode="lin" valueType="num">
                                      <p:cBhvr additive="base">
                                        <p:cTn id="24"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2E9"/>
        </a:solidFill>
        <a:effectLst/>
      </p:bgPr>
    </p:bg>
    <p:spTree>
      <p:nvGrpSpPr>
        <p:cNvPr id="1" name=""/>
        <p:cNvGrpSpPr/>
        <p:nvPr/>
      </p:nvGrpSpPr>
      <p:grpSpPr>
        <a:xfrm>
          <a:off x="0" y="0"/>
          <a:ext cx="0" cy="0"/>
          <a:chOff x="0" y="0"/>
          <a:chExt cx="0" cy="0"/>
        </a:xfrm>
      </p:grpSpPr>
      <p:grpSp>
        <p:nvGrpSpPr>
          <p:cNvPr id="2" name="Group 2"/>
          <p:cNvGrpSpPr/>
          <p:nvPr/>
        </p:nvGrpSpPr>
        <p:grpSpPr>
          <a:xfrm>
            <a:off x="385066" y="328888"/>
            <a:ext cx="10947519" cy="6309966"/>
            <a:chOff x="0" y="0"/>
            <a:chExt cx="4324946" cy="2492826"/>
          </a:xfrm>
        </p:grpSpPr>
        <p:sp>
          <p:nvSpPr>
            <p:cNvPr id="3" name="Freeform 3"/>
            <p:cNvSpPr/>
            <p:nvPr/>
          </p:nvSpPr>
          <p:spPr>
            <a:xfrm>
              <a:off x="0" y="0"/>
              <a:ext cx="4324946" cy="2492826"/>
            </a:xfrm>
            <a:custGeom>
              <a:avLst/>
              <a:gdLst/>
              <a:ahLst/>
              <a:cxnLst/>
              <a:rect l="l" t="t" r="r" b="b"/>
              <a:pathLst>
                <a:path w="4324946" h="2492826">
                  <a:moveTo>
                    <a:pt x="11786" y="0"/>
                  </a:moveTo>
                  <a:lnTo>
                    <a:pt x="4313159" y="0"/>
                  </a:lnTo>
                  <a:cubicBezTo>
                    <a:pt x="4319669" y="0"/>
                    <a:pt x="4324946" y="5277"/>
                    <a:pt x="4324946" y="11786"/>
                  </a:cubicBezTo>
                  <a:lnTo>
                    <a:pt x="4324946" y="2481040"/>
                  </a:lnTo>
                  <a:cubicBezTo>
                    <a:pt x="4324946" y="2487549"/>
                    <a:pt x="4319669" y="2492826"/>
                    <a:pt x="4313159" y="2492826"/>
                  </a:cubicBezTo>
                  <a:lnTo>
                    <a:pt x="11786" y="2492826"/>
                  </a:lnTo>
                  <a:cubicBezTo>
                    <a:pt x="5277" y="2492826"/>
                    <a:pt x="0" y="2487549"/>
                    <a:pt x="0" y="2481040"/>
                  </a:cubicBezTo>
                  <a:lnTo>
                    <a:pt x="0" y="11786"/>
                  </a:lnTo>
                  <a:cubicBezTo>
                    <a:pt x="0" y="5277"/>
                    <a:pt x="5277" y="0"/>
                    <a:pt x="11786" y="0"/>
                  </a:cubicBezTo>
                  <a:close/>
                </a:path>
              </a:pathLst>
            </a:custGeom>
            <a:solidFill>
              <a:srgbClr val="E47062"/>
            </a:solidFill>
          </p:spPr>
        </p:sp>
        <p:sp>
          <p:nvSpPr>
            <p:cNvPr id="4" name="TextBox 4"/>
            <p:cNvSpPr txBox="1"/>
            <p:nvPr/>
          </p:nvSpPr>
          <p:spPr>
            <a:xfrm>
              <a:off x="0" y="-76200"/>
              <a:ext cx="4324946"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p:cNvGrpSpPr/>
          <p:nvPr/>
        </p:nvGrpSpPr>
        <p:grpSpPr>
          <a:xfrm>
            <a:off x="10104957" y="3568710"/>
            <a:ext cx="1594199" cy="511323"/>
            <a:chOff x="0" y="0"/>
            <a:chExt cx="629807" cy="202004"/>
          </a:xfrm>
        </p:grpSpPr>
        <p:sp>
          <p:nvSpPr>
            <p:cNvPr id="6" name="Freeform 6"/>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7" name="TextBox 7"/>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a:off x="10104957" y="4362545"/>
            <a:ext cx="1594199" cy="511323"/>
            <a:chOff x="0" y="0"/>
            <a:chExt cx="629807" cy="202004"/>
          </a:xfrm>
        </p:grpSpPr>
        <p:sp>
          <p:nvSpPr>
            <p:cNvPr id="9" name="Freeform 9"/>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DB8A4"/>
            </a:solidFill>
          </p:spPr>
        </p:sp>
        <p:sp>
          <p:nvSpPr>
            <p:cNvPr id="10" name="TextBox 10"/>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1" name="Group 11"/>
          <p:cNvGrpSpPr/>
          <p:nvPr/>
        </p:nvGrpSpPr>
        <p:grpSpPr>
          <a:xfrm>
            <a:off x="10104957" y="5156381"/>
            <a:ext cx="1594199" cy="511323"/>
            <a:chOff x="0" y="0"/>
            <a:chExt cx="629807" cy="202004"/>
          </a:xfrm>
        </p:grpSpPr>
        <p:sp>
          <p:nvSpPr>
            <p:cNvPr id="12" name="Freeform 12"/>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3" name="TextBox 13"/>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4" name="Group 14"/>
          <p:cNvGrpSpPr/>
          <p:nvPr/>
        </p:nvGrpSpPr>
        <p:grpSpPr>
          <a:xfrm>
            <a:off x="10104957" y="1187203"/>
            <a:ext cx="1594199" cy="511323"/>
            <a:chOff x="0" y="0"/>
            <a:chExt cx="629807" cy="202004"/>
          </a:xfrm>
        </p:grpSpPr>
        <p:sp>
          <p:nvSpPr>
            <p:cNvPr id="15" name="Freeform 1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16" name="TextBox 1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7" name="Group 17"/>
          <p:cNvGrpSpPr/>
          <p:nvPr/>
        </p:nvGrpSpPr>
        <p:grpSpPr>
          <a:xfrm>
            <a:off x="10104957" y="1981039"/>
            <a:ext cx="1594199" cy="511323"/>
            <a:chOff x="0" y="0"/>
            <a:chExt cx="629807" cy="202004"/>
          </a:xfrm>
        </p:grpSpPr>
        <p:sp>
          <p:nvSpPr>
            <p:cNvPr id="18" name="Freeform 18"/>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E8D0D0"/>
            </a:solidFill>
          </p:spPr>
        </p:sp>
        <p:sp>
          <p:nvSpPr>
            <p:cNvPr id="19" name="TextBox 19"/>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0" name="Group 20"/>
          <p:cNvGrpSpPr/>
          <p:nvPr/>
        </p:nvGrpSpPr>
        <p:grpSpPr>
          <a:xfrm>
            <a:off x="10104957" y="2774874"/>
            <a:ext cx="1594199" cy="511323"/>
            <a:chOff x="0" y="0"/>
            <a:chExt cx="629807" cy="202004"/>
          </a:xfrm>
        </p:grpSpPr>
        <p:sp>
          <p:nvSpPr>
            <p:cNvPr id="21" name="Freeform 21"/>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22" name="TextBox 22"/>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3" name="Group 23"/>
          <p:cNvGrpSpPr/>
          <p:nvPr/>
        </p:nvGrpSpPr>
        <p:grpSpPr>
          <a:xfrm>
            <a:off x="473944" y="328888"/>
            <a:ext cx="10769763" cy="6309966"/>
            <a:chOff x="0" y="0"/>
            <a:chExt cx="4254721" cy="2492826"/>
          </a:xfrm>
        </p:grpSpPr>
        <p:sp>
          <p:nvSpPr>
            <p:cNvPr id="24" name="Freeform 24"/>
            <p:cNvSpPr/>
            <p:nvPr/>
          </p:nvSpPr>
          <p:spPr>
            <a:xfrm>
              <a:off x="0" y="0"/>
              <a:ext cx="4254721" cy="2492826"/>
            </a:xfrm>
            <a:custGeom>
              <a:avLst/>
              <a:gdLst/>
              <a:ahLst/>
              <a:cxnLst/>
              <a:rect l="l" t="t" r="r" b="b"/>
              <a:pathLst>
                <a:path w="4254721" h="2492826">
                  <a:moveTo>
                    <a:pt x="11981" y="0"/>
                  </a:moveTo>
                  <a:lnTo>
                    <a:pt x="4242740" y="0"/>
                  </a:lnTo>
                  <a:cubicBezTo>
                    <a:pt x="4245918" y="0"/>
                    <a:pt x="4248965" y="1262"/>
                    <a:pt x="4251212" y="3509"/>
                  </a:cubicBezTo>
                  <a:cubicBezTo>
                    <a:pt x="4253459" y="5756"/>
                    <a:pt x="4254721" y="8803"/>
                    <a:pt x="4254721" y="11981"/>
                  </a:cubicBezTo>
                  <a:lnTo>
                    <a:pt x="4254721" y="2480845"/>
                  </a:lnTo>
                  <a:cubicBezTo>
                    <a:pt x="4254721" y="2484023"/>
                    <a:pt x="4253459" y="2487070"/>
                    <a:pt x="4251212" y="2489317"/>
                  </a:cubicBezTo>
                  <a:cubicBezTo>
                    <a:pt x="4248965" y="2491564"/>
                    <a:pt x="4245918" y="2492826"/>
                    <a:pt x="4242740" y="2492826"/>
                  </a:cubicBezTo>
                  <a:lnTo>
                    <a:pt x="11981" y="2492826"/>
                  </a:lnTo>
                  <a:cubicBezTo>
                    <a:pt x="8803" y="2492826"/>
                    <a:pt x="5756" y="2491564"/>
                    <a:pt x="3509" y="2489317"/>
                  </a:cubicBezTo>
                  <a:cubicBezTo>
                    <a:pt x="1262" y="2487070"/>
                    <a:pt x="0" y="2484023"/>
                    <a:pt x="0" y="2480845"/>
                  </a:cubicBezTo>
                  <a:lnTo>
                    <a:pt x="0" y="11981"/>
                  </a:lnTo>
                  <a:cubicBezTo>
                    <a:pt x="0" y="8803"/>
                    <a:pt x="1262" y="5756"/>
                    <a:pt x="3509" y="3509"/>
                  </a:cubicBezTo>
                  <a:cubicBezTo>
                    <a:pt x="5756" y="1262"/>
                    <a:pt x="8803" y="0"/>
                    <a:pt x="11981" y="0"/>
                  </a:cubicBezTo>
                  <a:close/>
                </a:path>
              </a:pathLst>
            </a:custGeom>
            <a:solidFill>
              <a:srgbClr val="FDFDFC"/>
            </a:solidFill>
          </p:spPr>
        </p:sp>
        <p:sp>
          <p:nvSpPr>
            <p:cNvPr id="25" name="TextBox 25"/>
            <p:cNvSpPr txBox="1"/>
            <p:nvPr/>
          </p:nvSpPr>
          <p:spPr>
            <a:xfrm>
              <a:off x="0" y="-76200"/>
              <a:ext cx="4254721"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26" name="Group 26"/>
          <p:cNvGrpSpPr/>
          <p:nvPr/>
        </p:nvGrpSpPr>
        <p:grpSpPr>
          <a:xfrm>
            <a:off x="1802131" y="416640"/>
            <a:ext cx="209224" cy="205025"/>
            <a:chOff x="0" y="0"/>
            <a:chExt cx="81889" cy="80245"/>
          </a:xfrm>
        </p:grpSpPr>
        <p:sp>
          <p:nvSpPr>
            <p:cNvPr id="27" name="Freeform 2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8" name="TextBox 2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9" name="Group 29"/>
          <p:cNvGrpSpPr/>
          <p:nvPr/>
        </p:nvGrpSpPr>
        <p:grpSpPr>
          <a:xfrm>
            <a:off x="2134308" y="416640"/>
            <a:ext cx="209224" cy="205025"/>
            <a:chOff x="0" y="0"/>
            <a:chExt cx="81889" cy="80245"/>
          </a:xfrm>
        </p:grpSpPr>
        <p:sp>
          <p:nvSpPr>
            <p:cNvPr id="30" name="Freeform 3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1" name="TextBox 3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2" name="Group 32"/>
          <p:cNvGrpSpPr/>
          <p:nvPr/>
        </p:nvGrpSpPr>
        <p:grpSpPr>
          <a:xfrm>
            <a:off x="3316529" y="416640"/>
            <a:ext cx="209224" cy="205025"/>
            <a:chOff x="0" y="0"/>
            <a:chExt cx="81889" cy="80245"/>
          </a:xfrm>
        </p:grpSpPr>
        <p:sp>
          <p:nvSpPr>
            <p:cNvPr id="33" name="Freeform 33"/>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4" name="TextBox 34"/>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5" name="Group 35"/>
          <p:cNvGrpSpPr/>
          <p:nvPr/>
        </p:nvGrpSpPr>
        <p:grpSpPr>
          <a:xfrm>
            <a:off x="3648705" y="416640"/>
            <a:ext cx="209224" cy="205025"/>
            <a:chOff x="0" y="0"/>
            <a:chExt cx="81889" cy="80245"/>
          </a:xfrm>
        </p:grpSpPr>
        <p:sp>
          <p:nvSpPr>
            <p:cNvPr id="36" name="Freeform 36"/>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7" name="TextBox 37"/>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8" name="Group 38"/>
          <p:cNvGrpSpPr/>
          <p:nvPr/>
        </p:nvGrpSpPr>
        <p:grpSpPr>
          <a:xfrm>
            <a:off x="4830926" y="416640"/>
            <a:ext cx="209224" cy="205025"/>
            <a:chOff x="0" y="0"/>
            <a:chExt cx="81889" cy="80245"/>
          </a:xfrm>
        </p:grpSpPr>
        <p:sp>
          <p:nvSpPr>
            <p:cNvPr id="39" name="Freeform 39"/>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0" name="TextBox 40"/>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1" name="Group 41"/>
          <p:cNvGrpSpPr/>
          <p:nvPr/>
        </p:nvGrpSpPr>
        <p:grpSpPr>
          <a:xfrm>
            <a:off x="5163103" y="416640"/>
            <a:ext cx="209224" cy="205025"/>
            <a:chOff x="0" y="0"/>
            <a:chExt cx="81889" cy="80245"/>
          </a:xfrm>
        </p:grpSpPr>
        <p:sp>
          <p:nvSpPr>
            <p:cNvPr id="42" name="Freeform 42"/>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3" name="TextBox 43"/>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4" name="Group 44"/>
          <p:cNvGrpSpPr/>
          <p:nvPr/>
        </p:nvGrpSpPr>
        <p:grpSpPr>
          <a:xfrm>
            <a:off x="6345323" y="416640"/>
            <a:ext cx="209224" cy="205025"/>
            <a:chOff x="0" y="0"/>
            <a:chExt cx="81889" cy="80245"/>
          </a:xfrm>
        </p:grpSpPr>
        <p:sp>
          <p:nvSpPr>
            <p:cNvPr id="45" name="Freeform 45"/>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6" name="TextBox 46"/>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7" name="Group 47"/>
          <p:cNvGrpSpPr/>
          <p:nvPr/>
        </p:nvGrpSpPr>
        <p:grpSpPr>
          <a:xfrm>
            <a:off x="6677500" y="416640"/>
            <a:ext cx="209224" cy="205025"/>
            <a:chOff x="0" y="0"/>
            <a:chExt cx="81889" cy="80245"/>
          </a:xfrm>
        </p:grpSpPr>
        <p:sp>
          <p:nvSpPr>
            <p:cNvPr id="48" name="Freeform 48"/>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9" name="TextBox 49"/>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0" name="Group 50"/>
          <p:cNvGrpSpPr/>
          <p:nvPr/>
        </p:nvGrpSpPr>
        <p:grpSpPr>
          <a:xfrm>
            <a:off x="7859721" y="416640"/>
            <a:ext cx="209224" cy="205025"/>
            <a:chOff x="0" y="0"/>
            <a:chExt cx="81889" cy="80245"/>
          </a:xfrm>
        </p:grpSpPr>
        <p:sp>
          <p:nvSpPr>
            <p:cNvPr id="51" name="Freeform 51"/>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2" name="TextBox 52"/>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3" name="Group 53"/>
          <p:cNvGrpSpPr/>
          <p:nvPr/>
        </p:nvGrpSpPr>
        <p:grpSpPr>
          <a:xfrm>
            <a:off x="8191897" y="416640"/>
            <a:ext cx="209224" cy="205025"/>
            <a:chOff x="0" y="0"/>
            <a:chExt cx="81889" cy="80245"/>
          </a:xfrm>
        </p:grpSpPr>
        <p:sp>
          <p:nvSpPr>
            <p:cNvPr id="54" name="Freeform 5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5" name="TextBox 5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6" name="Group 56"/>
          <p:cNvGrpSpPr/>
          <p:nvPr/>
        </p:nvGrpSpPr>
        <p:grpSpPr>
          <a:xfrm>
            <a:off x="9374118" y="416640"/>
            <a:ext cx="209224" cy="205025"/>
            <a:chOff x="0" y="0"/>
            <a:chExt cx="81889" cy="80245"/>
          </a:xfrm>
        </p:grpSpPr>
        <p:sp>
          <p:nvSpPr>
            <p:cNvPr id="57" name="Freeform 5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8" name="TextBox 5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9" name="Group 59"/>
          <p:cNvGrpSpPr/>
          <p:nvPr/>
        </p:nvGrpSpPr>
        <p:grpSpPr>
          <a:xfrm>
            <a:off x="9706295" y="416640"/>
            <a:ext cx="209224" cy="205025"/>
            <a:chOff x="0" y="0"/>
            <a:chExt cx="81889" cy="80245"/>
          </a:xfrm>
        </p:grpSpPr>
        <p:sp>
          <p:nvSpPr>
            <p:cNvPr id="60" name="Freeform 6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61" name="TextBox 6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sp>
        <p:nvSpPr>
          <p:cNvPr id="62" name="AutoShape 62"/>
          <p:cNvSpPr/>
          <p:nvPr/>
        </p:nvSpPr>
        <p:spPr>
          <a:xfrm flipH="1">
            <a:off x="1951035" y="138199"/>
            <a:ext cx="0" cy="468199"/>
          </a:xfrm>
          <a:prstGeom prst="line">
            <a:avLst/>
          </a:prstGeom>
          <a:ln w="38100" cap="rnd">
            <a:solidFill>
              <a:srgbClr val="000000"/>
            </a:solidFill>
            <a:prstDash val="solid"/>
            <a:headEnd type="none" w="sm" len="sm"/>
            <a:tailEnd type="none" w="sm" len="sm"/>
          </a:ln>
        </p:spPr>
      </p:sp>
      <p:sp>
        <p:nvSpPr>
          <p:cNvPr id="63" name="AutoShape 63"/>
          <p:cNvSpPr/>
          <p:nvPr/>
        </p:nvSpPr>
        <p:spPr>
          <a:xfrm flipH="1">
            <a:off x="1864523" y="138199"/>
            <a:ext cx="0" cy="468199"/>
          </a:xfrm>
          <a:prstGeom prst="line">
            <a:avLst/>
          </a:prstGeom>
          <a:ln w="38100" cap="rnd">
            <a:solidFill>
              <a:srgbClr val="000000"/>
            </a:solidFill>
            <a:prstDash val="solid"/>
            <a:headEnd type="none" w="sm" len="sm"/>
            <a:tailEnd type="none" w="sm" len="sm"/>
          </a:ln>
        </p:spPr>
      </p:sp>
      <p:sp>
        <p:nvSpPr>
          <p:cNvPr id="64" name="AutoShape 64"/>
          <p:cNvSpPr/>
          <p:nvPr/>
        </p:nvSpPr>
        <p:spPr>
          <a:xfrm flipH="1">
            <a:off x="2283212" y="138199"/>
            <a:ext cx="0" cy="468199"/>
          </a:xfrm>
          <a:prstGeom prst="line">
            <a:avLst/>
          </a:prstGeom>
          <a:ln w="38100" cap="rnd">
            <a:solidFill>
              <a:srgbClr val="000000"/>
            </a:solidFill>
            <a:prstDash val="solid"/>
            <a:headEnd type="none" w="sm" len="sm"/>
            <a:tailEnd type="none" w="sm" len="sm"/>
          </a:ln>
        </p:spPr>
      </p:sp>
      <p:sp>
        <p:nvSpPr>
          <p:cNvPr id="65" name="AutoShape 65"/>
          <p:cNvSpPr/>
          <p:nvPr/>
        </p:nvSpPr>
        <p:spPr>
          <a:xfrm flipH="1">
            <a:off x="2196700" y="138199"/>
            <a:ext cx="0" cy="468199"/>
          </a:xfrm>
          <a:prstGeom prst="line">
            <a:avLst/>
          </a:prstGeom>
          <a:ln w="38100" cap="rnd">
            <a:solidFill>
              <a:srgbClr val="000000"/>
            </a:solidFill>
            <a:prstDash val="solid"/>
            <a:headEnd type="none" w="sm" len="sm"/>
            <a:tailEnd type="none" w="sm" len="sm"/>
          </a:ln>
        </p:spPr>
      </p:sp>
      <p:sp>
        <p:nvSpPr>
          <p:cNvPr id="66" name="AutoShape 66"/>
          <p:cNvSpPr/>
          <p:nvPr/>
        </p:nvSpPr>
        <p:spPr>
          <a:xfrm>
            <a:off x="3465433" y="138199"/>
            <a:ext cx="0" cy="468199"/>
          </a:xfrm>
          <a:prstGeom prst="line">
            <a:avLst/>
          </a:prstGeom>
          <a:ln w="38100" cap="rnd">
            <a:solidFill>
              <a:srgbClr val="000000"/>
            </a:solidFill>
            <a:prstDash val="solid"/>
            <a:headEnd type="none" w="sm" len="sm"/>
            <a:tailEnd type="none" w="sm" len="sm"/>
          </a:ln>
        </p:spPr>
      </p:sp>
      <p:sp>
        <p:nvSpPr>
          <p:cNvPr id="67" name="AutoShape 67"/>
          <p:cNvSpPr/>
          <p:nvPr/>
        </p:nvSpPr>
        <p:spPr>
          <a:xfrm flipH="1">
            <a:off x="3378920" y="138199"/>
            <a:ext cx="0" cy="468199"/>
          </a:xfrm>
          <a:prstGeom prst="line">
            <a:avLst/>
          </a:prstGeom>
          <a:ln w="38100" cap="rnd">
            <a:solidFill>
              <a:srgbClr val="000000"/>
            </a:solidFill>
            <a:prstDash val="solid"/>
            <a:headEnd type="none" w="sm" len="sm"/>
            <a:tailEnd type="none" w="sm" len="sm"/>
          </a:ln>
        </p:spPr>
      </p:sp>
      <p:sp>
        <p:nvSpPr>
          <p:cNvPr id="68" name="AutoShape 68"/>
          <p:cNvSpPr/>
          <p:nvPr/>
        </p:nvSpPr>
        <p:spPr>
          <a:xfrm>
            <a:off x="3797609" y="138199"/>
            <a:ext cx="0" cy="468199"/>
          </a:xfrm>
          <a:prstGeom prst="line">
            <a:avLst/>
          </a:prstGeom>
          <a:ln w="38100" cap="rnd">
            <a:solidFill>
              <a:srgbClr val="000000"/>
            </a:solidFill>
            <a:prstDash val="solid"/>
            <a:headEnd type="none" w="sm" len="sm"/>
            <a:tailEnd type="none" w="sm" len="sm"/>
          </a:ln>
        </p:spPr>
      </p:sp>
      <p:sp>
        <p:nvSpPr>
          <p:cNvPr id="69" name="AutoShape 69"/>
          <p:cNvSpPr/>
          <p:nvPr/>
        </p:nvSpPr>
        <p:spPr>
          <a:xfrm>
            <a:off x="3711097" y="138199"/>
            <a:ext cx="0" cy="468199"/>
          </a:xfrm>
          <a:prstGeom prst="line">
            <a:avLst/>
          </a:prstGeom>
          <a:ln w="38100" cap="rnd">
            <a:solidFill>
              <a:srgbClr val="000000"/>
            </a:solidFill>
            <a:prstDash val="solid"/>
            <a:headEnd type="none" w="sm" len="sm"/>
            <a:tailEnd type="none" w="sm" len="sm"/>
          </a:ln>
        </p:spPr>
      </p:sp>
      <p:sp>
        <p:nvSpPr>
          <p:cNvPr id="70" name="AutoShape 70"/>
          <p:cNvSpPr/>
          <p:nvPr/>
        </p:nvSpPr>
        <p:spPr>
          <a:xfrm flipH="1">
            <a:off x="4979830" y="138199"/>
            <a:ext cx="0" cy="468199"/>
          </a:xfrm>
          <a:prstGeom prst="line">
            <a:avLst/>
          </a:prstGeom>
          <a:ln w="38100" cap="rnd">
            <a:solidFill>
              <a:srgbClr val="000000"/>
            </a:solidFill>
            <a:prstDash val="solid"/>
            <a:headEnd type="none" w="sm" len="sm"/>
            <a:tailEnd type="none" w="sm" len="sm"/>
          </a:ln>
        </p:spPr>
      </p:sp>
      <p:sp>
        <p:nvSpPr>
          <p:cNvPr id="71" name="AutoShape 71"/>
          <p:cNvSpPr/>
          <p:nvPr/>
        </p:nvSpPr>
        <p:spPr>
          <a:xfrm>
            <a:off x="4893317" y="138199"/>
            <a:ext cx="0" cy="468199"/>
          </a:xfrm>
          <a:prstGeom prst="line">
            <a:avLst/>
          </a:prstGeom>
          <a:ln w="38100" cap="rnd">
            <a:solidFill>
              <a:srgbClr val="000000"/>
            </a:solidFill>
            <a:prstDash val="solid"/>
            <a:headEnd type="none" w="sm" len="sm"/>
            <a:tailEnd type="none" w="sm" len="sm"/>
          </a:ln>
        </p:spPr>
      </p:sp>
      <p:sp>
        <p:nvSpPr>
          <p:cNvPr id="72" name="AutoShape 72"/>
          <p:cNvSpPr/>
          <p:nvPr/>
        </p:nvSpPr>
        <p:spPr>
          <a:xfrm flipH="1">
            <a:off x="5312007" y="138199"/>
            <a:ext cx="0" cy="468199"/>
          </a:xfrm>
          <a:prstGeom prst="line">
            <a:avLst/>
          </a:prstGeom>
          <a:ln w="38100" cap="rnd">
            <a:solidFill>
              <a:srgbClr val="000000"/>
            </a:solidFill>
            <a:prstDash val="solid"/>
            <a:headEnd type="none" w="sm" len="sm"/>
            <a:tailEnd type="none" w="sm" len="sm"/>
          </a:ln>
        </p:spPr>
      </p:sp>
      <p:sp>
        <p:nvSpPr>
          <p:cNvPr id="73" name="AutoShape 73"/>
          <p:cNvSpPr/>
          <p:nvPr/>
        </p:nvSpPr>
        <p:spPr>
          <a:xfrm>
            <a:off x="5225495" y="138199"/>
            <a:ext cx="0" cy="468199"/>
          </a:xfrm>
          <a:prstGeom prst="line">
            <a:avLst/>
          </a:prstGeom>
          <a:ln w="38100" cap="rnd">
            <a:solidFill>
              <a:srgbClr val="000000"/>
            </a:solidFill>
            <a:prstDash val="solid"/>
            <a:headEnd type="none" w="sm" len="sm"/>
            <a:tailEnd type="none" w="sm" len="sm"/>
          </a:ln>
        </p:spPr>
      </p:sp>
      <p:sp>
        <p:nvSpPr>
          <p:cNvPr id="74" name="AutoShape 74"/>
          <p:cNvSpPr/>
          <p:nvPr/>
        </p:nvSpPr>
        <p:spPr>
          <a:xfrm flipH="1">
            <a:off x="6494227" y="138199"/>
            <a:ext cx="0" cy="468199"/>
          </a:xfrm>
          <a:prstGeom prst="line">
            <a:avLst/>
          </a:prstGeom>
          <a:ln w="38100" cap="rnd">
            <a:solidFill>
              <a:srgbClr val="000000"/>
            </a:solidFill>
            <a:prstDash val="solid"/>
            <a:headEnd type="none" w="sm" len="sm"/>
            <a:tailEnd type="none" w="sm" len="sm"/>
          </a:ln>
        </p:spPr>
      </p:sp>
      <p:sp>
        <p:nvSpPr>
          <p:cNvPr id="75" name="AutoShape 75"/>
          <p:cNvSpPr/>
          <p:nvPr/>
        </p:nvSpPr>
        <p:spPr>
          <a:xfrm>
            <a:off x="6407715" y="138199"/>
            <a:ext cx="0" cy="468199"/>
          </a:xfrm>
          <a:prstGeom prst="line">
            <a:avLst/>
          </a:prstGeom>
          <a:ln w="38100" cap="rnd">
            <a:solidFill>
              <a:srgbClr val="000000"/>
            </a:solidFill>
            <a:prstDash val="solid"/>
            <a:headEnd type="none" w="sm" len="sm"/>
            <a:tailEnd type="none" w="sm" len="sm"/>
          </a:ln>
        </p:spPr>
      </p:sp>
      <p:sp>
        <p:nvSpPr>
          <p:cNvPr id="76" name="AutoShape 76"/>
          <p:cNvSpPr/>
          <p:nvPr/>
        </p:nvSpPr>
        <p:spPr>
          <a:xfrm flipH="1">
            <a:off x="6826405" y="138199"/>
            <a:ext cx="0" cy="468199"/>
          </a:xfrm>
          <a:prstGeom prst="line">
            <a:avLst/>
          </a:prstGeom>
          <a:ln w="38100" cap="rnd">
            <a:solidFill>
              <a:srgbClr val="000000"/>
            </a:solidFill>
            <a:prstDash val="solid"/>
            <a:headEnd type="none" w="sm" len="sm"/>
            <a:tailEnd type="none" w="sm" len="sm"/>
          </a:ln>
        </p:spPr>
      </p:sp>
      <p:sp>
        <p:nvSpPr>
          <p:cNvPr id="77" name="AutoShape 77"/>
          <p:cNvSpPr/>
          <p:nvPr/>
        </p:nvSpPr>
        <p:spPr>
          <a:xfrm>
            <a:off x="6739892" y="138199"/>
            <a:ext cx="0" cy="468199"/>
          </a:xfrm>
          <a:prstGeom prst="line">
            <a:avLst/>
          </a:prstGeom>
          <a:ln w="38100" cap="rnd">
            <a:solidFill>
              <a:srgbClr val="000000"/>
            </a:solidFill>
            <a:prstDash val="solid"/>
            <a:headEnd type="none" w="sm" len="sm"/>
            <a:tailEnd type="none" w="sm" len="sm"/>
          </a:ln>
        </p:spPr>
      </p:sp>
      <p:sp>
        <p:nvSpPr>
          <p:cNvPr id="78" name="AutoShape 78"/>
          <p:cNvSpPr/>
          <p:nvPr/>
        </p:nvSpPr>
        <p:spPr>
          <a:xfrm>
            <a:off x="8008625" y="138199"/>
            <a:ext cx="0" cy="468199"/>
          </a:xfrm>
          <a:prstGeom prst="line">
            <a:avLst/>
          </a:prstGeom>
          <a:ln w="38100" cap="rnd">
            <a:solidFill>
              <a:srgbClr val="000000"/>
            </a:solidFill>
            <a:prstDash val="solid"/>
            <a:headEnd type="none" w="sm" len="sm"/>
            <a:tailEnd type="none" w="sm" len="sm"/>
          </a:ln>
        </p:spPr>
      </p:sp>
      <p:sp>
        <p:nvSpPr>
          <p:cNvPr id="79" name="AutoShape 79"/>
          <p:cNvSpPr/>
          <p:nvPr/>
        </p:nvSpPr>
        <p:spPr>
          <a:xfrm>
            <a:off x="7922113" y="138199"/>
            <a:ext cx="0" cy="468199"/>
          </a:xfrm>
          <a:prstGeom prst="line">
            <a:avLst/>
          </a:prstGeom>
          <a:ln w="38100" cap="rnd">
            <a:solidFill>
              <a:srgbClr val="000000"/>
            </a:solidFill>
            <a:prstDash val="solid"/>
            <a:headEnd type="none" w="sm" len="sm"/>
            <a:tailEnd type="none" w="sm" len="sm"/>
          </a:ln>
        </p:spPr>
      </p:sp>
      <p:sp>
        <p:nvSpPr>
          <p:cNvPr id="80" name="AutoShape 80"/>
          <p:cNvSpPr/>
          <p:nvPr/>
        </p:nvSpPr>
        <p:spPr>
          <a:xfrm>
            <a:off x="8340802" y="138199"/>
            <a:ext cx="0" cy="468199"/>
          </a:xfrm>
          <a:prstGeom prst="line">
            <a:avLst/>
          </a:prstGeom>
          <a:ln w="38100" cap="rnd">
            <a:solidFill>
              <a:srgbClr val="000000"/>
            </a:solidFill>
            <a:prstDash val="solid"/>
            <a:headEnd type="none" w="sm" len="sm"/>
            <a:tailEnd type="none" w="sm" len="sm"/>
          </a:ln>
        </p:spPr>
      </p:sp>
      <p:sp>
        <p:nvSpPr>
          <p:cNvPr id="81" name="AutoShape 81"/>
          <p:cNvSpPr/>
          <p:nvPr/>
        </p:nvSpPr>
        <p:spPr>
          <a:xfrm>
            <a:off x="8254289" y="138199"/>
            <a:ext cx="0" cy="468199"/>
          </a:xfrm>
          <a:prstGeom prst="line">
            <a:avLst/>
          </a:prstGeom>
          <a:ln w="38100" cap="rnd">
            <a:solidFill>
              <a:srgbClr val="000000"/>
            </a:solidFill>
            <a:prstDash val="solid"/>
            <a:headEnd type="none" w="sm" len="sm"/>
            <a:tailEnd type="none" w="sm" len="sm"/>
          </a:ln>
        </p:spPr>
      </p:sp>
      <p:sp>
        <p:nvSpPr>
          <p:cNvPr id="82" name="AutoShape 82"/>
          <p:cNvSpPr/>
          <p:nvPr/>
        </p:nvSpPr>
        <p:spPr>
          <a:xfrm>
            <a:off x="9523022" y="138199"/>
            <a:ext cx="0" cy="468199"/>
          </a:xfrm>
          <a:prstGeom prst="line">
            <a:avLst/>
          </a:prstGeom>
          <a:ln w="38100" cap="rnd">
            <a:solidFill>
              <a:srgbClr val="000000"/>
            </a:solidFill>
            <a:prstDash val="solid"/>
            <a:headEnd type="none" w="sm" len="sm"/>
            <a:tailEnd type="none" w="sm" len="sm"/>
          </a:ln>
        </p:spPr>
      </p:sp>
      <p:sp>
        <p:nvSpPr>
          <p:cNvPr id="83" name="AutoShape 83"/>
          <p:cNvSpPr/>
          <p:nvPr/>
        </p:nvSpPr>
        <p:spPr>
          <a:xfrm>
            <a:off x="9436510" y="138199"/>
            <a:ext cx="0" cy="468199"/>
          </a:xfrm>
          <a:prstGeom prst="line">
            <a:avLst/>
          </a:prstGeom>
          <a:ln w="38100" cap="rnd">
            <a:solidFill>
              <a:srgbClr val="000000"/>
            </a:solidFill>
            <a:prstDash val="solid"/>
            <a:headEnd type="none" w="sm" len="sm"/>
            <a:tailEnd type="none" w="sm" len="sm"/>
          </a:ln>
        </p:spPr>
      </p:sp>
      <p:sp>
        <p:nvSpPr>
          <p:cNvPr id="84" name="AutoShape 84"/>
          <p:cNvSpPr/>
          <p:nvPr/>
        </p:nvSpPr>
        <p:spPr>
          <a:xfrm>
            <a:off x="9855199" y="138199"/>
            <a:ext cx="0" cy="468199"/>
          </a:xfrm>
          <a:prstGeom prst="line">
            <a:avLst/>
          </a:prstGeom>
          <a:ln w="38100" cap="rnd">
            <a:solidFill>
              <a:srgbClr val="000000"/>
            </a:solidFill>
            <a:prstDash val="solid"/>
            <a:headEnd type="none" w="sm" len="sm"/>
            <a:tailEnd type="none" w="sm" len="sm"/>
          </a:ln>
        </p:spPr>
      </p:sp>
      <p:sp>
        <p:nvSpPr>
          <p:cNvPr id="85" name="AutoShape 85"/>
          <p:cNvSpPr/>
          <p:nvPr/>
        </p:nvSpPr>
        <p:spPr>
          <a:xfrm>
            <a:off x="9768687" y="138199"/>
            <a:ext cx="0" cy="468199"/>
          </a:xfrm>
          <a:prstGeom prst="line">
            <a:avLst/>
          </a:prstGeom>
          <a:ln w="38100" cap="rnd">
            <a:solidFill>
              <a:srgbClr val="000000"/>
            </a:solidFill>
            <a:prstDash val="solid"/>
            <a:headEnd type="none" w="sm" len="sm"/>
            <a:tailEnd type="none" w="sm" len="sm"/>
          </a:ln>
        </p:spPr>
      </p:sp>
      <p:sp>
        <p:nvSpPr>
          <p:cNvPr id="86" name="Freeform 86"/>
          <p:cNvSpPr/>
          <p:nvPr/>
        </p:nvSpPr>
        <p:spPr>
          <a:xfrm>
            <a:off x="514350" y="416640"/>
            <a:ext cx="1448508" cy="1283740"/>
          </a:xfrm>
          <a:custGeom>
            <a:avLst/>
            <a:gdLst/>
            <a:ahLst/>
            <a:cxnLst/>
            <a:rect l="l" t="t" r="r" b="b"/>
            <a:pathLst>
              <a:path w="2172762" h="1925610">
                <a:moveTo>
                  <a:pt x="0" y="0"/>
                </a:moveTo>
                <a:lnTo>
                  <a:pt x="2172762" y="0"/>
                </a:lnTo>
                <a:lnTo>
                  <a:pt x="2172762" y="1925610"/>
                </a:lnTo>
                <a:lnTo>
                  <a:pt x="0" y="192561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8" name="Freeform 88"/>
          <p:cNvSpPr/>
          <p:nvPr/>
        </p:nvSpPr>
        <p:spPr>
          <a:xfrm rot="-10800000">
            <a:off x="10201975" y="621666"/>
            <a:ext cx="1041731" cy="1327639"/>
          </a:xfrm>
          <a:custGeom>
            <a:avLst/>
            <a:gdLst/>
            <a:ahLst/>
            <a:cxnLst/>
            <a:rect l="l" t="t" r="r" b="b"/>
            <a:pathLst>
              <a:path w="1562597" h="1991459">
                <a:moveTo>
                  <a:pt x="0" y="0"/>
                </a:moveTo>
                <a:lnTo>
                  <a:pt x="1562597" y="0"/>
                </a:lnTo>
                <a:lnTo>
                  <a:pt x="1562597" y="1991459"/>
                </a:lnTo>
                <a:lnTo>
                  <a:pt x="0" y="1991459"/>
                </a:lnTo>
                <a:lnTo>
                  <a:pt x="0" y="0"/>
                </a:lnTo>
                <a:close/>
              </a:path>
            </a:pathLst>
          </a:custGeom>
          <a:blipFill>
            <a:blip r:embed="rId4">
              <a:extLst>
                <a:ext uri="{96DAC541-7B7A-43D3-8B79-37D633B846F1}">
                  <asvg:svgBlip xmlns:asvg="http://schemas.microsoft.com/office/drawing/2016/SVG/main" xmlns="" r:embed="rId5"/>
                </a:ext>
              </a:extLst>
            </a:blip>
            <a:stretch>
              <a:fillRect l="-13107"/>
            </a:stretch>
          </a:blipFill>
        </p:spPr>
      </p:sp>
      <p:sp>
        <p:nvSpPr>
          <p:cNvPr id="89" name="Freeform 89"/>
          <p:cNvSpPr/>
          <p:nvPr/>
        </p:nvSpPr>
        <p:spPr>
          <a:xfrm>
            <a:off x="4893318" y="288466"/>
            <a:ext cx="6350389" cy="6350389"/>
          </a:xfrm>
          <a:custGeom>
            <a:avLst/>
            <a:gdLst/>
            <a:ahLst/>
            <a:cxnLst/>
            <a:rect l="l" t="t" r="r" b="b"/>
            <a:pathLst>
              <a:path w="9525583" h="9525583">
                <a:moveTo>
                  <a:pt x="0" y="0"/>
                </a:moveTo>
                <a:lnTo>
                  <a:pt x="9525583" y="0"/>
                </a:lnTo>
                <a:lnTo>
                  <a:pt x="9525583" y="9525583"/>
                </a:lnTo>
                <a:lnTo>
                  <a:pt x="0" y="9525583"/>
                </a:lnTo>
                <a:lnTo>
                  <a:pt x="0" y="0"/>
                </a:lnTo>
                <a:close/>
              </a:path>
            </a:pathLst>
          </a:custGeom>
          <a:blipFill>
            <a:blip r:embed="rId6"/>
            <a:stretch>
              <a:fillRect/>
            </a:stretch>
          </a:blipFill>
        </p:spPr>
      </p:sp>
      <p:pic>
        <p:nvPicPr>
          <p:cNvPr id="90" name="Picture 89">
            <a:extLst>
              <a:ext uri="{FF2B5EF4-FFF2-40B4-BE49-F238E27FC236}">
                <a16:creationId xmlns:a16="http://schemas.microsoft.com/office/drawing/2014/main" id="{B0B070CE-6384-A1D4-5E64-DA61E0EC72F8}"/>
              </a:ext>
            </a:extLst>
          </p:cNvPr>
          <p:cNvPicPr>
            <a:picLocks noChangeAspect="1"/>
          </p:cNvPicPr>
          <p:nvPr/>
        </p:nvPicPr>
        <p:blipFill>
          <a:blip r:embed="rId7"/>
          <a:stretch>
            <a:fillRect/>
          </a:stretch>
        </p:blipFill>
        <p:spPr>
          <a:xfrm>
            <a:off x="416048" y="942489"/>
            <a:ext cx="6053853" cy="58892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p:cTn id="7" dur="500" fill="hold"/>
                                        <p:tgtEl>
                                          <p:spTgt spid="90"/>
                                        </p:tgtEl>
                                        <p:attrNameLst>
                                          <p:attrName>ppt_w</p:attrName>
                                        </p:attrNameLst>
                                      </p:cBhvr>
                                      <p:tavLst>
                                        <p:tav tm="0">
                                          <p:val>
                                            <p:fltVal val="0"/>
                                          </p:val>
                                        </p:tav>
                                        <p:tav tm="100000">
                                          <p:val>
                                            <p:strVal val="#ppt_w"/>
                                          </p:val>
                                        </p:tav>
                                      </p:tavLst>
                                    </p:anim>
                                    <p:anim calcmode="lin" valueType="num">
                                      <p:cBhvr>
                                        <p:cTn id="8" dur="500" fill="hold"/>
                                        <p:tgtEl>
                                          <p:spTgt spid="90"/>
                                        </p:tgtEl>
                                        <p:attrNameLst>
                                          <p:attrName>ppt_h</p:attrName>
                                        </p:attrNameLst>
                                      </p:cBhvr>
                                      <p:tavLst>
                                        <p:tav tm="0">
                                          <p:val>
                                            <p:fltVal val="0"/>
                                          </p:val>
                                        </p:tav>
                                        <p:tav tm="100000">
                                          <p:val>
                                            <p:strVal val="#ppt_h"/>
                                          </p:val>
                                        </p:tav>
                                      </p:tavLst>
                                    </p:anim>
                                    <p:animEffect transition="in" filter="fade">
                                      <p:cBhvr>
                                        <p:cTn id="9"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2E9"/>
        </a:solidFill>
        <a:effectLst/>
      </p:bgPr>
    </p:bg>
    <p:spTree>
      <p:nvGrpSpPr>
        <p:cNvPr id="1" name=""/>
        <p:cNvGrpSpPr/>
        <p:nvPr/>
      </p:nvGrpSpPr>
      <p:grpSpPr>
        <a:xfrm>
          <a:off x="0" y="0"/>
          <a:ext cx="0" cy="0"/>
          <a:chOff x="0" y="0"/>
          <a:chExt cx="0" cy="0"/>
        </a:xfrm>
      </p:grpSpPr>
      <p:grpSp>
        <p:nvGrpSpPr>
          <p:cNvPr id="2" name="Group 2"/>
          <p:cNvGrpSpPr/>
          <p:nvPr/>
        </p:nvGrpSpPr>
        <p:grpSpPr>
          <a:xfrm>
            <a:off x="385066" y="328888"/>
            <a:ext cx="10947519" cy="6309966"/>
            <a:chOff x="0" y="0"/>
            <a:chExt cx="4324946" cy="2492826"/>
          </a:xfrm>
        </p:grpSpPr>
        <p:sp>
          <p:nvSpPr>
            <p:cNvPr id="3" name="Freeform 3"/>
            <p:cNvSpPr/>
            <p:nvPr/>
          </p:nvSpPr>
          <p:spPr>
            <a:xfrm>
              <a:off x="0" y="0"/>
              <a:ext cx="4324946" cy="2492826"/>
            </a:xfrm>
            <a:custGeom>
              <a:avLst/>
              <a:gdLst/>
              <a:ahLst/>
              <a:cxnLst/>
              <a:rect l="l" t="t" r="r" b="b"/>
              <a:pathLst>
                <a:path w="4324946" h="2492826">
                  <a:moveTo>
                    <a:pt x="11786" y="0"/>
                  </a:moveTo>
                  <a:lnTo>
                    <a:pt x="4313159" y="0"/>
                  </a:lnTo>
                  <a:cubicBezTo>
                    <a:pt x="4319669" y="0"/>
                    <a:pt x="4324946" y="5277"/>
                    <a:pt x="4324946" y="11786"/>
                  </a:cubicBezTo>
                  <a:lnTo>
                    <a:pt x="4324946" y="2481040"/>
                  </a:lnTo>
                  <a:cubicBezTo>
                    <a:pt x="4324946" y="2487549"/>
                    <a:pt x="4319669" y="2492826"/>
                    <a:pt x="4313159" y="2492826"/>
                  </a:cubicBezTo>
                  <a:lnTo>
                    <a:pt x="11786" y="2492826"/>
                  </a:lnTo>
                  <a:cubicBezTo>
                    <a:pt x="5277" y="2492826"/>
                    <a:pt x="0" y="2487549"/>
                    <a:pt x="0" y="2481040"/>
                  </a:cubicBezTo>
                  <a:lnTo>
                    <a:pt x="0" y="11786"/>
                  </a:lnTo>
                  <a:cubicBezTo>
                    <a:pt x="0" y="5277"/>
                    <a:pt x="5277" y="0"/>
                    <a:pt x="11786" y="0"/>
                  </a:cubicBezTo>
                  <a:close/>
                </a:path>
              </a:pathLst>
            </a:custGeom>
            <a:solidFill>
              <a:srgbClr val="E47062"/>
            </a:solidFill>
          </p:spPr>
        </p:sp>
        <p:sp>
          <p:nvSpPr>
            <p:cNvPr id="4" name="TextBox 4"/>
            <p:cNvSpPr txBox="1"/>
            <p:nvPr/>
          </p:nvSpPr>
          <p:spPr>
            <a:xfrm>
              <a:off x="0" y="-76200"/>
              <a:ext cx="4324946"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p:cNvGrpSpPr/>
          <p:nvPr/>
        </p:nvGrpSpPr>
        <p:grpSpPr>
          <a:xfrm>
            <a:off x="10104957" y="3570257"/>
            <a:ext cx="1594199" cy="511323"/>
            <a:chOff x="0" y="0"/>
            <a:chExt cx="629807" cy="202004"/>
          </a:xfrm>
        </p:grpSpPr>
        <p:sp>
          <p:nvSpPr>
            <p:cNvPr id="6" name="Freeform 6"/>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7" name="TextBox 7"/>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a:off x="10104957" y="4364093"/>
            <a:ext cx="1594199" cy="511323"/>
            <a:chOff x="0" y="0"/>
            <a:chExt cx="629807" cy="202004"/>
          </a:xfrm>
        </p:grpSpPr>
        <p:sp>
          <p:nvSpPr>
            <p:cNvPr id="9" name="Freeform 9"/>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DB8A4"/>
            </a:solidFill>
          </p:spPr>
        </p:sp>
        <p:sp>
          <p:nvSpPr>
            <p:cNvPr id="10" name="TextBox 10"/>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1" name="Group 11"/>
          <p:cNvGrpSpPr/>
          <p:nvPr/>
        </p:nvGrpSpPr>
        <p:grpSpPr>
          <a:xfrm>
            <a:off x="10104957" y="5157928"/>
            <a:ext cx="1594199" cy="511323"/>
            <a:chOff x="0" y="0"/>
            <a:chExt cx="629807" cy="202004"/>
          </a:xfrm>
        </p:grpSpPr>
        <p:sp>
          <p:nvSpPr>
            <p:cNvPr id="12" name="Freeform 12"/>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3" name="TextBox 13"/>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4" name="Group 14"/>
          <p:cNvGrpSpPr/>
          <p:nvPr/>
        </p:nvGrpSpPr>
        <p:grpSpPr>
          <a:xfrm>
            <a:off x="10104957" y="1982585"/>
            <a:ext cx="1594199" cy="511323"/>
            <a:chOff x="0" y="0"/>
            <a:chExt cx="629807" cy="202004"/>
          </a:xfrm>
        </p:grpSpPr>
        <p:sp>
          <p:nvSpPr>
            <p:cNvPr id="15" name="Freeform 1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E8D0D0"/>
            </a:solidFill>
          </p:spPr>
        </p:sp>
        <p:sp>
          <p:nvSpPr>
            <p:cNvPr id="16" name="TextBox 1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7" name="Group 17"/>
          <p:cNvGrpSpPr/>
          <p:nvPr/>
        </p:nvGrpSpPr>
        <p:grpSpPr>
          <a:xfrm>
            <a:off x="10104957" y="2776421"/>
            <a:ext cx="1594199" cy="511323"/>
            <a:chOff x="0" y="0"/>
            <a:chExt cx="629807" cy="202004"/>
          </a:xfrm>
        </p:grpSpPr>
        <p:sp>
          <p:nvSpPr>
            <p:cNvPr id="18" name="Freeform 18"/>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9" name="TextBox 19"/>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0" name="Group 20"/>
          <p:cNvGrpSpPr/>
          <p:nvPr/>
        </p:nvGrpSpPr>
        <p:grpSpPr>
          <a:xfrm>
            <a:off x="473944" y="328888"/>
            <a:ext cx="10769763" cy="6309966"/>
            <a:chOff x="0" y="0"/>
            <a:chExt cx="4254721" cy="2492826"/>
          </a:xfrm>
        </p:grpSpPr>
        <p:sp>
          <p:nvSpPr>
            <p:cNvPr id="21" name="Freeform 21"/>
            <p:cNvSpPr/>
            <p:nvPr/>
          </p:nvSpPr>
          <p:spPr>
            <a:xfrm>
              <a:off x="0" y="0"/>
              <a:ext cx="4254721" cy="2492826"/>
            </a:xfrm>
            <a:custGeom>
              <a:avLst/>
              <a:gdLst/>
              <a:ahLst/>
              <a:cxnLst/>
              <a:rect l="l" t="t" r="r" b="b"/>
              <a:pathLst>
                <a:path w="4254721" h="2492826">
                  <a:moveTo>
                    <a:pt x="11981" y="0"/>
                  </a:moveTo>
                  <a:lnTo>
                    <a:pt x="4242740" y="0"/>
                  </a:lnTo>
                  <a:cubicBezTo>
                    <a:pt x="4245918" y="0"/>
                    <a:pt x="4248965" y="1262"/>
                    <a:pt x="4251212" y="3509"/>
                  </a:cubicBezTo>
                  <a:cubicBezTo>
                    <a:pt x="4253459" y="5756"/>
                    <a:pt x="4254721" y="8803"/>
                    <a:pt x="4254721" y="11981"/>
                  </a:cubicBezTo>
                  <a:lnTo>
                    <a:pt x="4254721" y="2480845"/>
                  </a:lnTo>
                  <a:cubicBezTo>
                    <a:pt x="4254721" y="2484023"/>
                    <a:pt x="4253459" y="2487070"/>
                    <a:pt x="4251212" y="2489317"/>
                  </a:cubicBezTo>
                  <a:cubicBezTo>
                    <a:pt x="4248965" y="2491564"/>
                    <a:pt x="4245918" y="2492826"/>
                    <a:pt x="4242740" y="2492826"/>
                  </a:cubicBezTo>
                  <a:lnTo>
                    <a:pt x="11981" y="2492826"/>
                  </a:lnTo>
                  <a:cubicBezTo>
                    <a:pt x="8803" y="2492826"/>
                    <a:pt x="5756" y="2491564"/>
                    <a:pt x="3509" y="2489317"/>
                  </a:cubicBezTo>
                  <a:cubicBezTo>
                    <a:pt x="1262" y="2487070"/>
                    <a:pt x="0" y="2484023"/>
                    <a:pt x="0" y="2480845"/>
                  </a:cubicBezTo>
                  <a:lnTo>
                    <a:pt x="0" y="11981"/>
                  </a:lnTo>
                  <a:cubicBezTo>
                    <a:pt x="0" y="8803"/>
                    <a:pt x="1262" y="5756"/>
                    <a:pt x="3509" y="3509"/>
                  </a:cubicBezTo>
                  <a:cubicBezTo>
                    <a:pt x="5756" y="1262"/>
                    <a:pt x="8803" y="0"/>
                    <a:pt x="11981" y="0"/>
                  </a:cubicBezTo>
                  <a:close/>
                </a:path>
              </a:pathLst>
            </a:custGeom>
            <a:solidFill>
              <a:srgbClr val="FDFDFC"/>
            </a:solidFill>
          </p:spPr>
        </p:sp>
        <p:sp>
          <p:nvSpPr>
            <p:cNvPr id="22" name="TextBox 22"/>
            <p:cNvSpPr txBox="1"/>
            <p:nvPr/>
          </p:nvSpPr>
          <p:spPr>
            <a:xfrm>
              <a:off x="0" y="-76200"/>
              <a:ext cx="4254721"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23" name="Group 23"/>
          <p:cNvGrpSpPr/>
          <p:nvPr/>
        </p:nvGrpSpPr>
        <p:grpSpPr>
          <a:xfrm>
            <a:off x="1802131" y="416640"/>
            <a:ext cx="209224" cy="205025"/>
            <a:chOff x="0" y="0"/>
            <a:chExt cx="81889" cy="80245"/>
          </a:xfrm>
        </p:grpSpPr>
        <p:sp>
          <p:nvSpPr>
            <p:cNvPr id="24" name="Freeform 2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5" name="TextBox 2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6" name="Group 26"/>
          <p:cNvGrpSpPr/>
          <p:nvPr/>
        </p:nvGrpSpPr>
        <p:grpSpPr>
          <a:xfrm>
            <a:off x="2134308" y="416640"/>
            <a:ext cx="209224" cy="205025"/>
            <a:chOff x="0" y="0"/>
            <a:chExt cx="81889" cy="80245"/>
          </a:xfrm>
        </p:grpSpPr>
        <p:sp>
          <p:nvSpPr>
            <p:cNvPr id="27" name="Freeform 2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8" name="TextBox 2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9" name="Group 29"/>
          <p:cNvGrpSpPr/>
          <p:nvPr/>
        </p:nvGrpSpPr>
        <p:grpSpPr>
          <a:xfrm>
            <a:off x="3316529" y="416640"/>
            <a:ext cx="209224" cy="205025"/>
            <a:chOff x="0" y="0"/>
            <a:chExt cx="81889" cy="80245"/>
          </a:xfrm>
        </p:grpSpPr>
        <p:sp>
          <p:nvSpPr>
            <p:cNvPr id="30" name="Freeform 3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1" name="TextBox 3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2" name="Group 32"/>
          <p:cNvGrpSpPr/>
          <p:nvPr/>
        </p:nvGrpSpPr>
        <p:grpSpPr>
          <a:xfrm>
            <a:off x="3648705" y="416640"/>
            <a:ext cx="209224" cy="205025"/>
            <a:chOff x="0" y="0"/>
            <a:chExt cx="81889" cy="80245"/>
          </a:xfrm>
        </p:grpSpPr>
        <p:sp>
          <p:nvSpPr>
            <p:cNvPr id="33" name="Freeform 33"/>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4" name="TextBox 34"/>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5" name="Group 35"/>
          <p:cNvGrpSpPr/>
          <p:nvPr/>
        </p:nvGrpSpPr>
        <p:grpSpPr>
          <a:xfrm>
            <a:off x="4830926" y="416640"/>
            <a:ext cx="209224" cy="205025"/>
            <a:chOff x="0" y="0"/>
            <a:chExt cx="81889" cy="80245"/>
          </a:xfrm>
        </p:grpSpPr>
        <p:sp>
          <p:nvSpPr>
            <p:cNvPr id="36" name="Freeform 36"/>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7" name="TextBox 37"/>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8" name="Group 38"/>
          <p:cNvGrpSpPr/>
          <p:nvPr/>
        </p:nvGrpSpPr>
        <p:grpSpPr>
          <a:xfrm>
            <a:off x="5163103" y="416640"/>
            <a:ext cx="209224" cy="205025"/>
            <a:chOff x="0" y="0"/>
            <a:chExt cx="81889" cy="80245"/>
          </a:xfrm>
        </p:grpSpPr>
        <p:sp>
          <p:nvSpPr>
            <p:cNvPr id="39" name="Freeform 39"/>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0" name="TextBox 40"/>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1" name="Group 41"/>
          <p:cNvGrpSpPr/>
          <p:nvPr/>
        </p:nvGrpSpPr>
        <p:grpSpPr>
          <a:xfrm>
            <a:off x="6345323" y="416640"/>
            <a:ext cx="209224" cy="205025"/>
            <a:chOff x="0" y="0"/>
            <a:chExt cx="81889" cy="80245"/>
          </a:xfrm>
        </p:grpSpPr>
        <p:sp>
          <p:nvSpPr>
            <p:cNvPr id="42" name="Freeform 42"/>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3" name="TextBox 43"/>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4" name="Group 44"/>
          <p:cNvGrpSpPr/>
          <p:nvPr/>
        </p:nvGrpSpPr>
        <p:grpSpPr>
          <a:xfrm>
            <a:off x="6677500" y="416640"/>
            <a:ext cx="209224" cy="205025"/>
            <a:chOff x="0" y="0"/>
            <a:chExt cx="81889" cy="80245"/>
          </a:xfrm>
        </p:grpSpPr>
        <p:sp>
          <p:nvSpPr>
            <p:cNvPr id="45" name="Freeform 45"/>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6" name="TextBox 46"/>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7" name="Group 47"/>
          <p:cNvGrpSpPr/>
          <p:nvPr/>
        </p:nvGrpSpPr>
        <p:grpSpPr>
          <a:xfrm>
            <a:off x="7859721" y="416640"/>
            <a:ext cx="209224" cy="205025"/>
            <a:chOff x="0" y="0"/>
            <a:chExt cx="81889" cy="80245"/>
          </a:xfrm>
        </p:grpSpPr>
        <p:sp>
          <p:nvSpPr>
            <p:cNvPr id="48" name="Freeform 48"/>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9" name="TextBox 49"/>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0" name="Group 50"/>
          <p:cNvGrpSpPr/>
          <p:nvPr/>
        </p:nvGrpSpPr>
        <p:grpSpPr>
          <a:xfrm>
            <a:off x="8191897" y="416640"/>
            <a:ext cx="209224" cy="205025"/>
            <a:chOff x="0" y="0"/>
            <a:chExt cx="81889" cy="80245"/>
          </a:xfrm>
        </p:grpSpPr>
        <p:sp>
          <p:nvSpPr>
            <p:cNvPr id="51" name="Freeform 51"/>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2" name="TextBox 52"/>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3" name="Group 53"/>
          <p:cNvGrpSpPr/>
          <p:nvPr/>
        </p:nvGrpSpPr>
        <p:grpSpPr>
          <a:xfrm>
            <a:off x="9374118" y="416640"/>
            <a:ext cx="209224" cy="205025"/>
            <a:chOff x="0" y="0"/>
            <a:chExt cx="81889" cy="80245"/>
          </a:xfrm>
        </p:grpSpPr>
        <p:sp>
          <p:nvSpPr>
            <p:cNvPr id="54" name="Freeform 5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5" name="TextBox 5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6" name="Group 56"/>
          <p:cNvGrpSpPr/>
          <p:nvPr/>
        </p:nvGrpSpPr>
        <p:grpSpPr>
          <a:xfrm>
            <a:off x="9706295" y="416640"/>
            <a:ext cx="209224" cy="205025"/>
            <a:chOff x="0" y="0"/>
            <a:chExt cx="81889" cy="80245"/>
          </a:xfrm>
        </p:grpSpPr>
        <p:sp>
          <p:nvSpPr>
            <p:cNvPr id="57" name="Freeform 5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8" name="TextBox 5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sp>
        <p:nvSpPr>
          <p:cNvPr id="59" name="AutoShape 59"/>
          <p:cNvSpPr/>
          <p:nvPr/>
        </p:nvSpPr>
        <p:spPr>
          <a:xfrm flipH="1">
            <a:off x="1951035" y="138199"/>
            <a:ext cx="0" cy="468199"/>
          </a:xfrm>
          <a:prstGeom prst="line">
            <a:avLst/>
          </a:prstGeom>
          <a:ln w="38100" cap="rnd">
            <a:solidFill>
              <a:srgbClr val="000000"/>
            </a:solidFill>
            <a:prstDash val="solid"/>
            <a:headEnd type="none" w="sm" len="sm"/>
            <a:tailEnd type="none" w="sm" len="sm"/>
          </a:ln>
        </p:spPr>
      </p:sp>
      <p:sp>
        <p:nvSpPr>
          <p:cNvPr id="60" name="AutoShape 60"/>
          <p:cNvSpPr/>
          <p:nvPr/>
        </p:nvSpPr>
        <p:spPr>
          <a:xfrm flipH="1">
            <a:off x="1864523" y="138199"/>
            <a:ext cx="0" cy="468199"/>
          </a:xfrm>
          <a:prstGeom prst="line">
            <a:avLst/>
          </a:prstGeom>
          <a:ln w="38100" cap="rnd">
            <a:solidFill>
              <a:srgbClr val="000000"/>
            </a:solidFill>
            <a:prstDash val="solid"/>
            <a:headEnd type="none" w="sm" len="sm"/>
            <a:tailEnd type="none" w="sm" len="sm"/>
          </a:ln>
        </p:spPr>
      </p:sp>
      <p:sp>
        <p:nvSpPr>
          <p:cNvPr id="61" name="AutoShape 61"/>
          <p:cNvSpPr/>
          <p:nvPr/>
        </p:nvSpPr>
        <p:spPr>
          <a:xfrm flipH="1">
            <a:off x="2283212" y="138199"/>
            <a:ext cx="0" cy="468199"/>
          </a:xfrm>
          <a:prstGeom prst="line">
            <a:avLst/>
          </a:prstGeom>
          <a:ln w="38100" cap="rnd">
            <a:solidFill>
              <a:srgbClr val="000000"/>
            </a:solidFill>
            <a:prstDash val="solid"/>
            <a:headEnd type="none" w="sm" len="sm"/>
            <a:tailEnd type="none" w="sm" len="sm"/>
          </a:ln>
        </p:spPr>
      </p:sp>
      <p:sp>
        <p:nvSpPr>
          <p:cNvPr id="62" name="AutoShape 62"/>
          <p:cNvSpPr/>
          <p:nvPr/>
        </p:nvSpPr>
        <p:spPr>
          <a:xfrm flipH="1">
            <a:off x="2196700" y="138199"/>
            <a:ext cx="0" cy="468199"/>
          </a:xfrm>
          <a:prstGeom prst="line">
            <a:avLst/>
          </a:prstGeom>
          <a:ln w="38100" cap="rnd">
            <a:solidFill>
              <a:srgbClr val="000000"/>
            </a:solidFill>
            <a:prstDash val="solid"/>
            <a:headEnd type="none" w="sm" len="sm"/>
            <a:tailEnd type="none" w="sm" len="sm"/>
          </a:ln>
        </p:spPr>
      </p:sp>
      <p:sp>
        <p:nvSpPr>
          <p:cNvPr id="63" name="AutoShape 63"/>
          <p:cNvSpPr/>
          <p:nvPr/>
        </p:nvSpPr>
        <p:spPr>
          <a:xfrm>
            <a:off x="3465433" y="138199"/>
            <a:ext cx="0" cy="468199"/>
          </a:xfrm>
          <a:prstGeom prst="line">
            <a:avLst/>
          </a:prstGeom>
          <a:ln w="38100" cap="rnd">
            <a:solidFill>
              <a:srgbClr val="000000"/>
            </a:solidFill>
            <a:prstDash val="solid"/>
            <a:headEnd type="none" w="sm" len="sm"/>
            <a:tailEnd type="none" w="sm" len="sm"/>
          </a:ln>
        </p:spPr>
      </p:sp>
      <p:sp>
        <p:nvSpPr>
          <p:cNvPr id="64" name="AutoShape 64"/>
          <p:cNvSpPr/>
          <p:nvPr/>
        </p:nvSpPr>
        <p:spPr>
          <a:xfrm flipH="1">
            <a:off x="3378920" y="138199"/>
            <a:ext cx="0" cy="468199"/>
          </a:xfrm>
          <a:prstGeom prst="line">
            <a:avLst/>
          </a:prstGeom>
          <a:ln w="38100" cap="rnd">
            <a:solidFill>
              <a:srgbClr val="000000"/>
            </a:solidFill>
            <a:prstDash val="solid"/>
            <a:headEnd type="none" w="sm" len="sm"/>
            <a:tailEnd type="none" w="sm" len="sm"/>
          </a:ln>
        </p:spPr>
      </p:sp>
      <p:sp>
        <p:nvSpPr>
          <p:cNvPr id="65" name="AutoShape 65"/>
          <p:cNvSpPr/>
          <p:nvPr/>
        </p:nvSpPr>
        <p:spPr>
          <a:xfrm>
            <a:off x="3797609" y="138199"/>
            <a:ext cx="0" cy="468199"/>
          </a:xfrm>
          <a:prstGeom prst="line">
            <a:avLst/>
          </a:prstGeom>
          <a:ln w="38100" cap="rnd">
            <a:solidFill>
              <a:srgbClr val="000000"/>
            </a:solidFill>
            <a:prstDash val="solid"/>
            <a:headEnd type="none" w="sm" len="sm"/>
            <a:tailEnd type="none" w="sm" len="sm"/>
          </a:ln>
        </p:spPr>
      </p:sp>
      <p:sp>
        <p:nvSpPr>
          <p:cNvPr id="66" name="AutoShape 66"/>
          <p:cNvSpPr/>
          <p:nvPr/>
        </p:nvSpPr>
        <p:spPr>
          <a:xfrm>
            <a:off x="3711097" y="138199"/>
            <a:ext cx="0" cy="468199"/>
          </a:xfrm>
          <a:prstGeom prst="line">
            <a:avLst/>
          </a:prstGeom>
          <a:ln w="38100" cap="rnd">
            <a:solidFill>
              <a:srgbClr val="000000"/>
            </a:solidFill>
            <a:prstDash val="solid"/>
            <a:headEnd type="none" w="sm" len="sm"/>
            <a:tailEnd type="none" w="sm" len="sm"/>
          </a:ln>
        </p:spPr>
      </p:sp>
      <p:sp>
        <p:nvSpPr>
          <p:cNvPr id="67" name="AutoShape 67"/>
          <p:cNvSpPr/>
          <p:nvPr/>
        </p:nvSpPr>
        <p:spPr>
          <a:xfrm flipH="1">
            <a:off x="4979830" y="138199"/>
            <a:ext cx="0" cy="468199"/>
          </a:xfrm>
          <a:prstGeom prst="line">
            <a:avLst/>
          </a:prstGeom>
          <a:ln w="38100" cap="rnd">
            <a:solidFill>
              <a:srgbClr val="000000"/>
            </a:solidFill>
            <a:prstDash val="solid"/>
            <a:headEnd type="none" w="sm" len="sm"/>
            <a:tailEnd type="none" w="sm" len="sm"/>
          </a:ln>
        </p:spPr>
      </p:sp>
      <p:sp>
        <p:nvSpPr>
          <p:cNvPr id="68" name="AutoShape 68"/>
          <p:cNvSpPr/>
          <p:nvPr/>
        </p:nvSpPr>
        <p:spPr>
          <a:xfrm>
            <a:off x="4893317" y="138199"/>
            <a:ext cx="0" cy="468199"/>
          </a:xfrm>
          <a:prstGeom prst="line">
            <a:avLst/>
          </a:prstGeom>
          <a:ln w="38100" cap="rnd">
            <a:solidFill>
              <a:srgbClr val="000000"/>
            </a:solidFill>
            <a:prstDash val="solid"/>
            <a:headEnd type="none" w="sm" len="sm"/>
            <a:tailEnd type="none" w="sm" len="sm"/>
          </a:ln>
        </p:spPr>
      </p:sp>
      <p:sp>
        <p:nvSpPr>
          <p:cNvPr id="69" name="AutoShape 69"/>
          <p:cNvSpPr/>
          <p:nvPr/>
        </p:nvSpPr>
        <p:spPr>
          <a:xfrm flipH="1">
            <a:off x="5312007" y="138199"/>
            <a:ext cx="0" cy="468199"/>
          </a:xfrm>
          <a:prstGeom prst="line">
            <a:avLst/>
          </a:prstGeom>
          <a:ln w="38100" cap="rnd">
            <a:solidFill>
              <a:srgbClr val="000000"/>
            </a:solidFill>
            <a:prstDash val="solid"/>
            <a:headEnd type="none" w="sm" len="sm"/>
            <a:tailEnd type="none" w="sm" len="sm"/>
          </a:ln>
        </p:spPr>
      </p:sp>
      <p:sp>
        <p:nvSpPr>
          <p:cNvPr id="70" name="AutoShape 70"/>
          <p:cNvSpPr/>
          <p:nvPr/>
        </p:nvSpPr>
        <p:spPr>
          <a:xfrm>
            <a:off x="5225495" y="138199"/>
            <a:ext cx="0" cy="468199"/>
          </a:xfrm>
          <a:prstGeom prst="line">
            <a:avLst/>
          </a:prstGeom>
          <a:ln w="38100" cap="rnd">
            <a:solidFill>
              <a:srgbClr val="000000"/>
            </a:solidFill>
            <a:prstDash val="solid"/>
            <a:headEnd type="none" w="sm" len="sm"/>
            <a:tailEnd type="none" w="sm" len="sm"/>
          </a:ln>
        </p:spPr>
      </p:sp>
      <p:sp>
        <p:nvSpPr>
          <p:cNvPr id="71" name="AutoShape 71"/>
          <p:cNvSpPr/>
          <p:nvPr/>
        </p:nvSpPr>
        <p:spPr>
          <a:xfrm flipH="1">
            <a:off x="6494227" y="138199"/>
            <a:ext cx="0" cy="468199"/>
          </a:xfrm>
          <a:prstGeom prst="line">
            <a:avLst/>
          </a:prstGeom>
          <a:ln w="38100" cap="rnd">
            <a:solidFill>
              <a:srgbClr val="000000"/>
            </a:solidFill>
            <a:prstDash val="solid"/>
            <a:headEnd type="none" w="sm" len="sm"/>
            <a:tailEnd type="none" w="sm" len="sm"/>
          </a:ln>
        </p:spPr>
      </p:sp>
      <p:sp>
        <p:nvSpPr>
          <p:cNvPr id="72" name="AutoShape 72"/>
          <p:cNvSpPr/>
          <p:nvPr/>
        </p:nvSpPr>
        <p:spPr>
          <a:xfrm>
            <a:off x="6407715" y="138199"/>
            <a:ext cx="0" cy="468199"/>
          </a:xfrm>
          <a:prstGeom prst="line">
            <a:avLst/>
          </a:prstGeom>
          <a:ln w="38100" cap="rnd">
            <a:solidFill>
              <a:srgbClr val="000000"/>
            </a:solidFill>
            <a:prstDash val="solid"/>
            <a:headEnd type="none" w="sm" len="sm"/>
            <a:tailEnd type="none" w="sm" len="sm"/>
          </a:ln>
        </p:spPr>
      </p:sp>
      <p:sp>
        <p:nvSpPr>
          <p:cNvPr id="73" name="AutoShape 73"/>
          <p:cNvSpPr/>
          <p:nvPr/>
        </p:nvSpPr>
        <p:spPr>
          <a:xfrm flipH="1">
            <a:off x="6826405" y="138199"/>
            <a:ext cx="0" cy="468199"/>
          </a:xfrm>
          <a:prstGeom prst="line">
            <a:avLst/>
          </a:prstGeom>
          <a:ln w="38100" cap="rnd">
            <a:solidFill>
              <a:srgbClr val="000000"/>
            </a:solidFill>
            <a:prstDash val="solid"/>
            <a:headEnd type="none" w="sm" len="sm"/>
            <a:tailEnd type="none" w="sm" len="sm"/>
          </a:ln>
        </p:spPr>
      </p:sp>
      <p:sp>
        <p:nvSpPr>
          <p:cNvPr id="74" name="AutoShape 74"/>
          <p:cNvSpPr/>
          <p:nvPr/>
        </p:nvSpPr>
        <p:spPr>
          <a:xfrm>
            <a:off x="6739892" y="138199"/>
            <a:ext cx="0" cy="468199"/>
          </a:xfrm>
          <a:prstGeom prst="line">
            <a:avLst/>
          </a:prstGeom>
          <a:ln w="38100" cap="rnd">
            <a:solidFill>
              <a:srgbClr val="000000"/>
            </a:solidFill>
            <a:prstDash val="solid"/>
            <a:headEnd type="none" w="sm" len="sm"/>
            <a:tailEnd type="none" w="sm" len="sm"/>
          </a:ln>
        </p:spPr>
      </p:sp>
      <p:sp>
        <p:nvSpPr>
          <p:cNvPr id="75" name="AutoShape 75"/>
          <p:cNvSpPr/>
          <p:nvPr/>
        </p:nvSpPr>
        <p:spPr>
          <a:xfrm>
            <a:off x="8008625" y="138199"/>
            <a:ext cx="0" cy="468199"/>
          </a:xfrm>
          <a:prstGeom prst="line">
            <a:avLst/>
          </a:prstGeom>
          <a:ln w="38100" cap="rnd">
            <a:solidFill>
              <a:srgbClr val="000000"/>
            </a:solidFill>
            <a:prstDash val="solid"/>
            <a:headEnd type="none" w="sm" len="sm"/>
            <a:tailEnd type="none" w="sm" len="sm"/>
          </a:ln>
        </p:spPr>
      </p:sp>
      <p:sp>
        <p:nvSpPr>
          <p:cNvPr id="76" name="AutoShape 76"/>
          <p:cNvSpPr/>
          <p:nvPr/>
        </p:nvSpPr>
        <p:spPr>
          <a:xfrm>
            <a:off x="7922113" y="138199"/>
            <a:ext cx="0" cy="468199"/>
          </a:xfrm>
          <a:prstGeom prst="line">
            <a:avLst/>
          </a:prstGeom>
          <a:ln w="38100" cap="rnd">
            <a:solidFill>
              <a:srgbClr val="000000"/>
            </a:solidFill>
            <a:prstDash val="solid"/>
            <a:headEnd type="none" w="sm" len="sm"/>
            <a:tailEnd type="none" w="sm" len="sm"/>
          </a:ln>
        </p:spPr>
      </p:sp>
      <p:sp>
        <p:nvSpPr>
          <p:cNvPr id="77" name="AutoShape 77"/>
          <p:cNvSpPr/>
          <p:nvPr/>
        </p:nvSpPr>
        <p:spPr>
          <a:xfrm>
            <a:off x="8340802" y="138199"/>
            <a:ext cx="0" cy="468199"/>
          </a:xfrm>
          <a:prstGeom prst="line">
            <a:avLst/>
          </a:prstGeom>
          <a:ln w="38100" cap="rnd">
            <a:solidFill>
              <a:srgbClr val="000000"/>
            </a:solidFill>
            <a:prstDash val="solid"/>
            <a:headEnd type="none" w="sm" len="sm"/>
            <a:tailEnd type="none" w="sm" len="sm"/>
          </a:ln>
        </p:spPr>
      </p:sp>
      <p:sp>
        <p:nvSpPr>
          <p:cNvPr id="78" name="AutoShape 78"/>
          <p:cNvSpPr/>
          <p:nvPr/>
        </p:nvSpPr>
        <p:spPr>
          <a:xfrm>
            <a:off x="8254289" y="138199"/>
            <a:ext cx="0" cy="468199"/>
          </a:xfrm>
          <a:prstGeom prst="line">
            <a:avLst/>
          </a:prstGeom>
          <a:ln w="38100" cap="rnd">
            <a:solidFill>
              <a:srgbClr val="000000"/>
            </a:solidFill>
            <a:prstDash val="solid"/>
            <a:headEnd type="none" w="sm" len="sm"/>
            <a:tailEnd type="none" w="sm" len="sm"/>
          </a:ln>
        </p:spPr>
      </p:sp>
      <p:sp>
        <p:nvSpPr>
          <p:cNvPr id="79" name="AutoShape 79"/>
          <p:cNvSpPr/>
          <p:nvPr/>
        </p:nvSpPr>
        <p:spPr>
          <a:xfrm>
            <a:off x="9523022" y="138199"/>
            <a:ext cx="0" cy="468199"/>
          </a:xfrm>
          <a:prstGeom prst="line">
            <a:avLst/>
          </a:prstGeom>
          <a:ln w="38100" cap="rnd">
            <a:solidFill>
              <a:srgbClr val="000000"/>
            </a:solidFill>
            <a:prstDash val="solid"/>
            <a:headEnd type="none" w="sm" len="sm"/>
            <a:tailEnd type="none" w="sm" len="sm"/>
          </a:ln>
        </p:spPr>
      </p:sp>
      <p:sp>
        <p:nvSpPr>
          <p:cNvPr id="80" name="AutoShape 80"/>
          <p:cNvSpPr/>
          <p:nvPr/>
        </p:nvSpPr>
        <p:spPr>
          <a:xfrm>
            <a:off x="9436510" y="138199"/>
            <a:ext cx="0" cy="468199"/>
          </a:xfrm>
          <a:prstGeom prst="line">
            <a:avLst/>
          </a:prstGeom>
          <a:ln w="38100" cap="rnd">
            <a:solidFill>
              <a:srgbClr val="000000"/>
            </a:solidFill>
            <a:prstDash val="solid"/>
            <a:headEnd type="none" w="sm" len="sm"/>
            <a:tailEnd type="none" w="sm" len="sm"/>
          </a:ln>
        </p:spPr>
      </p:sp>
      <p:sp>
        <p:nvSpPr>
          <p:cNvPr id="81" name="AutoShape 81"/>
          <p:cNvSpPr/>
          <p:nvPr/>
        </p:nvSpPr>
        <p:spPr>
          <a:xfrm>
            <a:off x="9855199" y="138199"/>
            <a:ext cx="0" cy="468199"/>
          </a:xfrm>
          <a:prstGeom prst="line">
            <a:avLst/>
          </a:prstGeom>
          <a:ln w="38100" cap="rnd">
            <a:solidFill>
              <a:srgbClr val="000000"/>
            </a:solidFill>
            <a:prstDash val="solid"/>
            <a:headEnd type="none" w="sm" len="sm"/>
            <a:tailEnd type="none" w="sm" len="sm"/>
          </a:ln>
        </p:spPr>
      </p:sp>
      <p:sp>
        <p:nvSpPr>
          <p:cNvPr id="82" name="AutoShape 82"/>
          <p:cNvSpPr/>
          <p:nvPr/>
        </p:nvSpPr>
        <p:spPr>
          <a:xfrm>
            <a:off x="9768687" y="138199"/>
            <a:ext cx="0" cy="468199"/>
          </a:xfrm>
          <a:prstGeom prst="line">
            <a:avLst/>
          </a:prstGeom>
          <a:ln w="38100" cap="rnd">
            <a:solidFill>
              <a:srgbClr val="000000"/>
            </a:solidFill>
            <a:prstDash val="solid"/>
            <a:headEnd type="none" w="sm" len="sm"/>
            <a:tailEnd type="none" w="sm" len="sm"/>
          </a:ln>
        </p:spPr>
      </p:sp>
      <p:sp>
        <p:nvSpPr>
          <p:cNvPr id="83" name="Freeform 83"/>
          <p:cNvSpPr/>
          <p:nvPr/>
        </p:nvSpPr>
        <p:spPr>
          <a:xfrm rot="-10800000">
            <a:off x="473944" y="606399"/>
            <a:ext cx="958436" cy="1268031"/>
          </a:xfrm>
          <a:custGeom>
            <a:avLst/>
            <a:gdLst/>
            <a:ahLst/>
            <a:cxnLst/>
            <a:rect l="l" t="t" r="r" b="b"/>
            <a:pathLst>
              <a:path w="1437654" h="1902047">
                <a:moveTo>
                  <a:pt x="0" y="0"/>
                </a:moveTo>
                <a:lnTo>
                  <a:pt x="1437654" y="0"/>
                </a:lnTo>
                <a:lnTo>
                  <a:pt x="1437654" y="1902046"/>
                </a:lnTo>
                <a:lnTo>
                  <a:pt x="0" y="1902046"/>
                </a:lnTo>
                <a:lnTo>
                  <a:pt x="0" y="0"/>
                </a:lnTo>
                <a:close/>
              </a:path>
            </a:pathLst>
          </a:custGeom>
          <a:blipFill>
            <a:blip r:embed="rId2">
              <a:extLst>
                <a:ext uri="{96DAC541-7B7A-43D3-8B79-37D633B846F1}">
                  <asvg:svgBlip xmlns:asvg="http://schemas.microsoft.com/office/drawing/2016/SVG/main" xmlns="" r:embed="rId3"/>
                </a:ext>
              </a:extLst>
            </a:blip>
            <a:stretch>
              <a:fillRect t="-4700" r="-22937"/>
            </a:stretch>
          </a:blipFill>
        </p:spPr>
      </p:sp>
      <p:grpSp>
        <p:nvGrpSpPr>
          <p:cNvPr id="84" name="Group 84"/>
          <p:cNvGrpSpPr/>
          <p:nvPr/>
        </p:nvGrpSpPr>
        <p:grpSpPr>
          <a:xfrm>
            <a:off x="10104957" y="1188750"/>
            <a:ext cx="1594199" cy="511323"/>
            <a:chOff x="0" y="0"/>
            <a:chExt cx="629807" cy="202004"/>
          </a:xfrm>
        </p:grpSpPr>
        <p:sp>
          <p:nvSpPr>
            <p:cNvPr id="85" name="Freeform 8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86" name="TextBox 8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87" name="Freeform 87"/>
          <p:cNvSpPr/>
          <p:nvPr/>
        </p:nvSpPr>
        <p:spPr>
          <a:xfrm>
            <a:off x="1232015" y="829240"/>
            <a:ext cx="719021" cy="719021"/>
          </a:xfrm>
          <a:custGeom>
            <a:avLst/>
            <a:gdLst/>
            <a:ahLst/>
            <a:cxnLst/>
            <a:rect l="l" t="t" r="r" b="b"/>
            <a:pathLst>
              <a:path w="1078531" h="1078531">
                <a:moveTo>
                  <a:pt x="0" y="0"/>
                </a:moveTo>
                <a:lnTo>
                  <a:pt x="1078531" y="0"/>
                </a:lnTo>
                <a:lnTo>
                  <a:pt x="1078531" y="1078530"/>
                </a:lnTo>
                <a:lnTo>
                  <a:pt x="0" y="107853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8" name="Freeform 88"/>
          <p:cNvSpPr/>
          <p:nvPr/>
        </p:nvSpPr>
        <p:spPr>
          <a:xfrm>
            <a:off x="5465405" y="1946290"/>
            <a:ext cx="4450115" cy="4692565"/>
          </a:xfrm>
          <a:custGeom>
            <a:avLst/>
            <a:gdLst/>
            <a:ahLst/>
            <a:cxnLst/>
            <a:rect l="l" t="t" r="r" b="b"/>
            <a:pathLst>
              <a:path w="6675173" h="7038847">
                <a:moveTo>
                  <a:pt x="0" y="0"/>
                </a:moveTo>
                <a:lnTo>
                  <a:pt x="6675172" y="0"/>
                </a:lnTo>
                <a:lnTo>
                  <a:pt x="6675172" y="7038847"/>
                </a:lnTo>
                <a:lnTo>
                  <a:pt x="0" y="7038847"/>
                </a:lnTo>
                <a:lnTo>
                  <a:pt x="0" y="0"/>
                </a:lnTo>
                <a:close/>
              </a:path>
            </a:pathLst>
          </a:custGeom>
          <a:blipFill>
            <a:blip r:embed="rId6"/>
            <a:stretch>
              <a:fillRect/>
            </a:stretch>
          </a:blipFill>
        </p:spPr>
      </p:sp>
      <p:sp>
        <p:nvSpPr>
          <p:cNvPr id="89" name="TextBox 89"/>
          <p:cNvSpPr txBox="1"/>
          <p:nvPr/>
        </p:nvSpPr>
        <p:spPr>
          <a:xfrm>
            <a:off x="2134309" y="854640"/>
            <a:ext cx="7781211" cy="961802"/>
          </a:xfrm>
          <a:prstGeom prst="rect">
            <a:avLst/>
          </a:prstGeom>
        </p:spPr>
        <p:txBody>
          <a:bodyPr lIns="0" tIns="0" rIns="0" bIns="0" rtlCol="0" anchor="t">
            <a:spAutoFit/>
          </a:bodyPr>
          <a:lstStyle/>
          <a:p>
            <a:pPr algn="just" defTabSz="609630">
              <a:lnSpc>
                <a:spcPts val="2515"/>
              </a:lnSpc>
            </a:pPr>
            <a:r>
              <a:rPr lang="en-US" sz="2395">
                <a:solidFill>
                  <a:srgbClr val="000000"/>
                </a:solidFill>
                <a:latin typeface="Cambria Bold"/>
              </a:rPr>
              <a:t>Chia sẻ với người thân suy nghĩ, cảm xúc của mình về những việc làm góp phần gìn giữ truyền thống Uống nước nhớ nguồn.</a:t>
            </a:r>
          </a:p>
        </p:txBody>
      </p:sp>
      <p:grpSp>
        <p:nvGrpSpPr>
          <p:cNvPr id="90" name="Group 90"/>
          <p:cNvGrpSpPr/>
          <p:nvPr/>
        </p:nvGrpSpPr>
        <p:grpSpPr>
          <a:xfrm>
            <a:off x="1128329" y="1982585"/>
            <a:ext cx="4337075" cy="2743200"/>
            <a:chOff x="0" y="0"/>
            <a:chExt cx="8674150" cy="5486400"/>
          </a:xfrm>
        </p:grpSpPr>
        <p:sp>
          <p:nvSpPr>
            <p:cNvPr id="91" name="Freeform 91"/>
            <p:cNvSpPr/>
            <p:nvPr/>
          </p:nvSpPr>
          <p:spPr>
            <a:xfrm>
              <a:off x="0" y="0"/>
              <a:ext cx="8674150" cy="5486400"/>
            </a:xfrm>
            <a:custGeom>
              <a:avLst/>
              <a:gdLst/>
              <a:ahLst/>
              <a:cxnLst/>
              <a:rect l="l" t="t" r="r" b="b"/>
              <a:pathLst>
                <a:path w="8674150" h="5486400">
                  <a:moveTo>
                    <a:pt x="0" y="0"/>
                  </a:moveTo>
                  <a:lnTo>
                    <a:pt x="8674150" y="0"/>
                  </a:lnTo>
                  <a:lnTo>
                    <a:pt x="8674150" y="5486400"/>
                  </a:lnTo>
                  <a:lnTo>
                    <a:pt x="0" y="54864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92" name="TextBox 92"/>
            <p:cNvSpPr txBox="1"/>
            <p:nvPr/>
          </p:nvSpPr>
          <p:spPr>
            <a:xfrm>
              <a:off x="433668" y="445350"/>
              <a:ext cx="7696772" cy="2975174"/>
            </a:xfrm>
            <a:prstGeom prst="rect">
              <a:avLst/>
            </a:prstGeom>
          </p:spPr>
          <p:txBody>
            <a:bodyPr lIns="0" tIns="0" rIns="0" bIns="0" rtlCol="0" anchor="t">
              <a:spAutoFit/>
            </a:bodyPr>
            <a:lstStyle/>
            <a:p>
              <a:pPr algn="just" defTabSz="609630">
                <a:lnSpc>
                  <a:spcPts val="2855"/>
                </a:lnSpc>
              </a:pPr>
              <a:r>
                <a:rPr lang="en-US" sz="2719" dirty="0" err="1">
                  <a:solidFill>
                    <a:srgbClr val="000000"/>
                  </a:solidFill>
                  <a:latin typeface="Cambria"/>
                </a:rPr>
                <a:t>Uống</a:t>
              </a:r>
              <a:r>
                <a:rPr lang="en-US" sz="2719" dirty="0">
                  <a:solidFill>
                    <a:srgbClr val="000000"/>
                  </a:solidFill>
                  <a:latin typeface="Cambria"/>
                </a:rPr>
                <a:t> </a:t>
              </a:r>
              <a:r>
                <a:rPr lang="en-US" sz="2719" dirty="0" err="1">
                  <a:solidFill>
                    <a:srgbClr val="000000"/>
                  </a:solidFill>
                  <a:latin typeface="Cambria"/>
                </a:rPr>
                <a:t>nước</a:t>
              </a:r>
              <a:r>
                <a:rPr lang="en-US" sz="2719" dirty="0">
                  <a:solidFill>
                    <a:srgbClr val="000000"/>
                  </a:solidFill>
                  <a:latin typeface="Cambria"/>
                </a:rPr>
                <a:t> </a:t>
              </a:r>
              <a:r>
                <a:rPr lang="en-US" sz="2719" dirty="0" err="1">
                  <a:solidFill>
                    <a:srgbClr val="000000"/>
                  </a:solidFill>
                  <a:latin typeface="Cambria"/>
                </a:rPr>
                <a:t>nhớ</a:t>
              </a:r>
              <a:r>
                <a:rPr lang="en-US" sz="2719" dirty="0">
                  <a:solidFill>
                    <a:srgbClr val="000000"/>
                  </a:solidFill>
                  <a:latin typeface="Cambria"/>
                </a:rPr>
                <a:t> </a:t>
              </a:r>
              <a:r>
                <a:rPr lang="en-US" sz="2719" dirty="0" err="1">
                  <a:solidFill>
                    <a:srgbClr val="000000"/>
                  </a:solidFill>
                  <a:latin typeface="Cambria"/>
                </a:rPr>
                <a:t>nguồn</a:t>
              </a:r>
              <a:r>
                <a:rPr lang="en-US" sz="2719" dirty="0">
                  <a:solidFill>
                    <a:srgbClr val="000000"/>
                  </a:solidFill>
                  <a:latin typeface="Cambria"/>
                </a:rPr>
                <a:t> </a:t>
              </a:r>
              <a:r>
                <a:rPr lang="en-US" sz="2719" dirty="0" err="1">
                  <a:solidFill>
                    <a:srgbClr val="000000"/>
                  </a:solidFill>
                  <a:latin typeface="Cambria"/>
                </a:rPr>
                <a:t>là</a:t>
              </a:r>
              <a:r>
                <a:rPr lang="en-US" sz="2719" dirty="0">
                  <a:solidFill>
                    <a:srgbClr val="000000"/>
                  </a:solidFill>
                  <a:latin typeface="Cambria"/>
                </a:rPr>
                <a:t> </a:t>
              </a:r>
              <a:r>
                <a:rPr lang="en-US" sz="2719" dirty="0" err="1">
                  <a:solidFill>
                    <a:srgbClr val="000000"/>
                  </a:solidFill>
                  <a:latin typeface="Cambria"/>
                </a:rPr>
                <a:t>truyền</a:t>
              </a:r>
              <a:r>
                <a:rPr lang="en-US" sz="2719" dirty="0">
                  <a:solidFill>
                    <a:srgbClr val="000000"/>
                  </a:solidFill>
                  <a:latin typeface="Cambria"/>
                </a:rPr>
                <a:t> </a:t>
              </a:r>
              <a:r>
                <a:rPr lang="en-US" sz="2719" dirty="0" err="1">
                  <a:solidFill>
                    <a:srgbClr val="000000"/>
                  </a:solidFill>
                  <a:latin typeface="Cambria"/>
                </a:rPr>
                <a:t>thống</a:t>
              </a:r>
              <a:r>
                <a:rPr lang="en-US" sz="2719" dirty="0">
                  <a:solidFill>
                    <a:srgbClr val="000000"/>
                  </a:solidFill>
                  <a:latin typeface="Cambria"/>
                </a:rPr>
                <a:t> </a:t>
              </a:r>
              <a:r>
                <a:rPr lang="en-US" sz="2719" dirty="0" err="1">
                  <a:solidFill>
                    <a:srgbClr val="000000"/>
                  </a:solidFill>
                  <a:latin typeface="Cambria"/>
                </a:rPr>
                <a:t>có</a:t>
              </a:r>
              <a:r>
                <a:rPr lang="en-US" sz="2719" dirty="0">
                  <a:solidFill>
                    <a:srgbClr val="000000"/>
                  </a:solidFill>
                  <a:latin typeface="Cambria"/>
                </a:rPr>
                <a:t> </a:t>
              </a:r>
              <a:r>
                <a:rPr lang="en-US" sz="2719" dirty="0" err="1">
                  <a:solidFill>
                    <a:srgbClr val="000000"/>
                  </a:solidFill>
                  <a:latin typeface="Cambria"/>
                </a:rPr>
                <a:t>từ</a:t>
              </a:r>
              <a:r>
                <a:rPr lang="en-US" sz="2719" dirty="0">
                  <a:solidFill>
                    <a:srgbClr val="000000"/>
                  </a:solidFill>
                  <a:latin typeface="Cambria"/>
                </a:rPr>
                <a:t> </a:t>
              </a:r>
              <a:r>
                <a:rPr lang="en-US" sz="2719" dirty="0" err="1">
                  <a:solidFill>
                    <a:srgbClr val="000000"/>
                  </a:solidFill>
                  <a:latin typeface="Cambria"/>
                </a:rPr>
                <a:t>lâu</a:t>
              </a:r>
              <a:r>
                <a:rPr lang="en-US" sz="2719" dirty="0">
                  <a:solidFill>
                    <a:srgbClr val="000000"/>
                  </a:solidFill>
                  <a:latin typeface="Cambria"/>
                </a:rPr>
                <a:t> </a:t>
              </a:r>
              <a:r>
                <a:rPr lang="en-US" sz="2719" dirty="0" err="1">
                  <a:solidFill>
                    <a:srgbClr val="000000"/>
                  </a:solidFill>
                  <a:latin typeface="Cambria"/>
                </a:rPr>
                <a:t>đời</a:t>
              </a:r>
              <a:r>
                <a:rPr lang="en-US" sz="2719" dirty="0">
                  <a:solidFill>
                    <a:srgbClr val="000000"/>
                  </a:solidFill>
                  <a:latin typeface="Cambria"/>
                </a:rPr>
                <a:t> </a:t>
              </a:r>
              <a:r>
                <a:rPr lang="en-US" sz="2719" dirty="0" err="1">
                  <a:solidFill>
                    <a:srgbClr val="000000"/>
                  </a:solidFill>
                  <a:latin typeface="Cambria"/>
                </a:rPr>
                <a:t>của</a:t>
              </a:r>
              <a:r>
                <a:rPr lang="en-US" sz="2719" dirty="0">
                  <a:solidFill>
                    <a:srgbClr val="000000"/>
                  </a:solidFill>
                  <a:latin typeface="Cambria"/>
                </a:rPr>
                <a:t> cha </a:t>
              </a:r>
              <a:r>
                <a:rPr lang="en-US" sz="2719" dirty="0" err="1">
                  <a:solidFill>
                    <a:srgbClr val="000000"/>
                  </a:solidFill>
                  <a:latin typeface="Cambria"/>
                </a:rPr>
                <a:t>ông</a:t>
              </a:r>
              <a:r>
                <a:rPr lang="en-US" sz="2719" dirty="0">
                  <a:solidFill>
                    <a:srgbClr val="000000"/>
                  </a:solidFill>
                  <a:latin typeface="Cambria"/>
                </a:rPr>
                <a:t> ta </a:t>
              </a:r>
              <a:r>
                <a:rPr lang="en-US" sz="2719" dirty="0" err="1">
                  <a:solidFill>
                    <a:srgbClr val="000000"/>
                  </a:solidFill>
                  <a:latin typeface="Cambria"/>
                </a:rPr>
                <a:t>truyền</a:t>
              </a:r>
              <a:r>
                <a:rPr lang="en-US" sz="2719" dirty="0">
                  <a:solidFill>
                    <a:srgbClr val="000000"/>
                  </a:solidFill>
                  <a:latin typeface="Cambria"/>
                </a:rPr>
                <a:t> </a:t>
              </a:r>
              <a:r>
                <a:rPr lang="en-US" sz="2719" dirty="0" err="1">
                  <a:solidFill>
                    <a:srgbClr val="000000"/>
                  </a:solidFill>
                  <a:latin typeface="Cambria"/>
                </a:rPr>
                <a:t>lại</a:t>
              </a:r>
              <a:r>
                <a:rPr lang="en-US" sz="2719" dirty="0">
                  <a:solidFill>
                    <a:srgbClr val="000000"/>
                  </a:solidFill>
                  <a:latin typeface="Cambria"/>
                </a:rPr>
                <a:t> </a:t>
              </a:r>
              <a:r>
                <a:rPr lang="en-US" sz="2719" dirty="0" err="1">
                  <a:solidFill>
                    <a:srgbClr val="000000"/>
                  </a:solidFill>
                  <a:latin typeface="Cambria"/>
                </a:rPr>
                <a:t>cho</a:t>
              </a:r>
              <a:r>
                <a:rPr lang="en-US" sz="2719" dirty="0">
                  <a:solidFill>
                    <a:srgbClr val="000000"/>
                  </a:solidFill>
                  <a:latin typeface="Cambria"/>
                </a:rPr>
                <a:t> </a:t>
              </a:r>
              <a:r>
                <a:rPr lang="en-US" sz="2719" dirty="0" err="1">
                  <a:solidFill>
                    <a:srgbClr val="000000"/>
                  </a:solidFill>
                  <a:latin typeface="Cambria"/>
                </a:rPr>
                <a:t>thế</a:t>
              </a:r>
              <a:r>
                <a:rPr lang="en-US" sz="2719" dirty="0">
                  <a:solidFill>
                    <a:srgbClr val="000000"/>
                  </a:solidFill>
                  <a:latin typeface="Cambria"/>
                </a:rPr>
                <a:t> </a:t>
              </a:r>
              <a:r>
                <a:rPr lang="en-US" sz="2719" dirty="0" err="1">
                  <a:solidFill>
                    <a:srgbClr val="000000"/>
                  </a:solidFill>
                  <a:latin typeface="Cambria"/>
                </a:rPr>
                <a:t>hệ</a:t>
              </a:r>
              <a:r>
                <a:rPr lang="en-US" sz="2719" dirty="0">
                  <a:solidFill>
                    <a:srgbClr val="000000"/>
                  </a:solidFill>
                  <a:latin typeface="Cambria"/>
                </a:rPr>
                <a:t> </a:t>
              </a:r>
              <a:r>
                <a:rPr lang="en-US" sz="2719" dirty="0" err="1">
                  <a:solidFill>
                    <a:srgbClr val="000000"/>
                  </a:solidFill>
                  <a:latin typeface="Cambria"/>
                </a:rPr>
                <a:t>trẻ</a:t>
              </a:r>
              <a:r>
                <a:rPr lang="en-US" sz="2719" dirty="0">
                  <a:solidFill>
                    <a:srgbClr val="000000"/>
                  </a:solidFill>
                  <a:latin typeface="Cambria"/>
                </a:rPr>
                <a:t> </a:t>
              </a:r>
              <a:r>
                <a:rPr lang="en-US" sz="2719" dirty="0" err="1">
                  <a:solidFill>
                    <a:srgbClr val="000000"/>
                  </a:solidFill>
                  <a:latin typeface="Cambria"/>
                </a:rPr>
                <a:t>mai</a:t>
              </a:r>
              <a:r>
                <a:rPr lang="en-US" sz="2719" dirty="0">
                  <a:solidFill>
                    <a:srgbClr val="000000"/>
                  </a:solidFill>
                  <a:latin typeface="Cambria"/>
                </a:rPr>
                <a:t> </a:t>
              </a:r>
              <a:r>
                <a:rPr lang="en-US" sz="2719" dirty="0" err="1">
                  <a:solidFill>
                    <a:srgbClr val="000000"/>
                  </a:solidFill>
                  <a:latin typeface="Cambria"/>
                </a:rPr>
                <a:t>sau</a:t>
              </a:r>
              <a:r>
                <a:rPr lang="en-US" sz="2719" dirty="0">
                  <a:solidFill>
                    <a:srgbClr val="000000"/>
                  </a:solidFill>
                  <a:latin typeface="Cambria"/>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wipe(left)">
                                      <p:cBhvr>
                                        <p:cTn id="10" dur="500"/>
                                        <p:tgtEl>
                                          <p:spTgt spid="8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fade">
                                      <p:cBhvr>
                                        <p:cTn id="15" dur="1000"/>
                                        <p:tgtEl>
                                          <p:spTgt spid="90"/>
                                        </p:tgtEl>
                                      </p:cBhvr>
                                    </p:animEffect>
                                    <p:anim calcmode="lin" valueType="num">
                                      <p:cBhvr>
                                        <p:cTn id="16" dur="1000" fill="hold"/>
                                        <p:tgtEl>
                                          <p:spTgt spid="90"/>
                                        </p:tgtEl>
                                        <p:attrNameLst>
                                          <p:attrName>ppt_x</p:attrName>
                                        </p:attrNameLst>
                                      </p:cBhvr>
                                      <p:tavLst>
                                        <p:tav tm="0">
                                          <p:val>
                                            <p:strVal val="#ppt_x"/>
                                          </p:val>
                                        </p:tav>
                                        <p:tav tm="100000">
                                          <p:val>
                                            <p:strVal val="#ppt_x"/>
                                          </p:val>
                                        </p:tav>
                                      </p:tavLst>
                                    </p:anim>
                                    <p:anim calcmode="lin" valueType="num">
                                      <p:cBhvr>
                                        <p:cTn id="17"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2E9"/>
        </a:solidFill>
        <a:effectLst/>
      </p:bgPr>
    </p:bg>
    <p:spTree>
      <p:nvGrpSpPr>
        <p:cNvPr id="1" name=""/>
        <p:cNvGrpSpPr/>
        <p:nvPr/>
      </p:nvGrpSpPr>
      <p:grpSpPr>
        <a:xfrm>
          <a:off x="0" y="0"/>
          <a:ext cx="0" cy="0"/>
          <a:chOff x="0" y="0"/>
          <a:chExt cx="0" cy="0"/>
        </a:xfrm>
      </p:grpSpPr>
      <p:grpSp>
        <p:nvGrpSpPr>
          <p:cNvPr id="2" name="Group 2"/>
          <p:cNvGrpSpPr/>
          <p:nvPr/>
        </p:nvGrpSpPr>
        <p:grpSpPr>
          <a:xfrm>
            <a:off x="385066" y="328888"/>
            <a:ext cx="10947519" cy="6309966"/>
            <a:chOff x="0" y="0"/>
            <a:chExt cx="4324946" cy="2492826"/>
          </a:xfrm>
        </p:grpSpPr>
        <p:sp>
          <p:nvSpPr>
            <p:cNvPr id="3" name="Freeform 3"/>
            <p:cNvSpPr/>
            <p:nvPr/>
          </p:nvSpPr>
          <p:spPr>
            <a:xfrm>
              <a:off x="0" y="0"/>
              <a:ext cx="4324946" cy="2492826"/>
            </a:xfrm>
            <a:custGeom>
              <a:avLst/>
              <a:gdLst/>
              <a:ahLst/>
              <a:cxnLst/>
              <a:rect l="l" t="t" r="r" b="b"/>
              <a:pathLst>
                <a:path w="4324946" h="2492826">
                  <a:moveTo>
                    <a:pt x="11786" y="0"/>
                  </a:moveTo>
                  <a:lnTo>
                    <a:pt x="4313159" y="0"/>
                  </a:lnTo>
                  <a:cubicBezTo>
                    <a:pt x="4319669" y="0"/>
                    <a:pt x="4324946" y="5277"/>
                    <a:pt x="4324946" y="11786"/>
                  </a:cubicBezTo>
                  <a:lnTo>
                    <a:pt x="4324946" y="2481040"/>
                  </a:lnTo>
                  <a:cubicBezTo>
                    <a:pt x="4324946" y="2487549"/>
                    <a:pt x="4319669" y="2492826"/>
                    <a:pt x="4313159" y="2492826"/>
                  </a:cubicBezTo>
                  <a:lnTo>
                    <a:pt x="11786" y="2492826"/>
                  </a:lnTo>
                  <a:cubicBezTo>
                    <a:pt x="5277" y="2492826"/>
                    <a:pt x="0" y="2487549"/>
                    <a:pt x="0" y="2481040"/>
                  </a:cubicBezTo>
                  <a:lnTo>
                    <a:pt x="0" y="11786"/>
                  </a:lnTo>
                  <a:cubicBezTo>
                    <a:pt x="0" y="5277"/>
                    <a:pt x="5277" y="0"/>
                    <a:pt x="11786" y="0"/>
                  </a:cubicBezTo>
                  <a:close/>
                </a:path>
              </a:pathLst>
            </a:custGeom>
            <a:solidFill>
              <a:srgbClr val="E47062"/>
            </a:solidFill>
          </p:spPr>
        </p:sp>
        <p:sp>
          <p:nvSpPr>
            <p:cNvPr id="4" name="TextBox 4"/>
            <p:cNvSpPr txBox="1"/>
            <p:nvPr/>
          </p:nvSpPr>
          <p:spPr>
            <a:xfrm>
              <a:off x="0" y="-76200"/>
              <a:ext cx="4324946"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p:cNvGrpSpPr/>
          <p:nvPr/>
        </p:nvGrpSpPr>
        <p:grpSpPr>
          <a:xfrm>
            <a:off x="10104957" y="3570257"/>
            <a:ext cx="1594199" cy="511323"/>
            <a:chOff x="0" y="0"/>
            <a:chExt cx="629807" cy="202004"/>
          </a:xfrm>
        </p:grpSpPr>
        <p:sp>
          <p:nvSpPr>
            <p:cNvPr id="6" name="Freeform 6"/>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7" name="TextBox 7"/>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a:off x="10104957" y="4364093"/>
            <a:ext cx="1594199" cy="511323"/>
            <a:chOff x="0" y="0"/>
            <a:chExt cx="629807" cy="202004"/>
          </a:xfrm>
        </p:grpSpPr>
        <p:sp>
          <p:nvSpPr>
            <p:cNvPr id="9" name="Freeform 9"/>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DB8A4"/>
            </a:solidFill>
          </p:spPr>
        </p:sp>
        <p:sp>
          <p:nvSpPr>
            <p:cNvPr id="10" name="TextBox 10"/>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1" name="Group 11"/>
          <p:cNvGrpSpPr/>
          <p:nvPr/>
        </p:nvGrpSpPr>
        <p:grpSpPr>
          <a:xfrm>
            <a:off x="10104957" y="5157928"/>
            <a:ext cx="1594199" cy="511323"/>
            <a:chOff x="0" y="0"/>
            <a:chExt cx="629807" cy="202004"/>
          </a:xfrm>
        </p:grpSpPr>
        <p:sp>
          <p:nvSpPr>
            <p:cNvPr id="12" name="Freeform 12"/>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3" name="TextBox 13"/>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4" name="Group 14"/>
          <p:cNvGrpSpPr/>
          <p:nvPr/>
        </p:nvGrpSpPr>
        <p:grpSpPr>
          <a:xfrm>
            <a:off x="10104957" y="1982585"/>
            <a:ext cx="1594199" cy="511323"/>
            <a:chOff x="0" y="0"/>
            <a:chExt cx="629807" cy="202004"/>
          </a:xfrm>
        </p:grpSpPr>
        <p:sp>
          <p:nvSpPr>
            <p:cNvPr id="15" name="Freeform 1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E8D0D0"/>
            </a:solidFill>
          </p:spPr>
        </p:sp>
        <p:sp>
          <p:nvSpPr>
            <p:cNvPr id="16" name="TextBox 1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7" name="Group 17"/>
          <p:cNvGrpSpPr/>
          <p:nvPr/>
        </p:nvGrpSpPr>
        <p:grpSpPr>
          <a:xfrm>
            <a:off x="10104957" y="2776421"/>
            <a:ext cx="1594199" cy="511323"/>
            <a:chOff x="0" y="0"/>
            <a:chExt cx="629807" cy="202004"/>
          </a:xfrm>
        </p:grpSpPr>
        <p:sp>
          <p:nvSpPr>
            <p:cNvPr id="18" name="Freeform 18"/>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9" name="TextBox 19"/>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0" name="Group 20"/>
          <p:cNvGrpSpPr/>
          <p:nvPr/>
        </p:nvGrpSpPr>
        <p:grpSpPr>
          <a:xfrm>
            <a:off x="473944" y="328888"/>
            <a:ext cx="10769763" cy="6309966"/>
            <a:chOff x="0" y="0"/>
            <a:chExt cx="4254721" cy="2492826"/>
          </a:xfrm>
        </p:grpSpPr>
        <p:sp>
          <p:nvSpPr>
            <p:cNvPr id="21" name="Freeform 21"/>
            <p:cNvSpPr/>
            <p:nvPr/>
          </p:nvSpPr>
          <p:spPr>
            <a:xfrm>
              <a:off x="0" y="0"/>
              <a:ext cx="4254721" cy="2492826"/>
            </a:xfrm>
            <a:custGeom>
              <a:avLst/>
              <a:gdLst/>
              <a:ahLst/>
              <a:cxnLst/>
              <a:rect l="l" t="t" r="r" b="b"/>
              <a:pathLst>
                <a:path w="4254721" h="2492826">
                  <a:moveTo>
                    <a:pt x="11981" y="0"/>
                  </a:moveTo>
                  <a:lnTo>
                    <a:pt x="4242740" y="0"/>
                  </a:lnTo>
                  <a:cubicBezTo>
                    <a:pt x="4245918" y="0"/>
                    <a:pt x="4248965" y="1262"/>
                    <a:pt x="4251212" y="3509"/>
                  </a:cubicBezTo>
                  <a:cubicBezTo>
                    <a:pt x="4253459" y="5756"/>
                    <a:pt x="4254721" y="8803"/>
                    <a:pt x="4254721" y="11981"/>
                  </a:cubicBezTo>
                  <a:lnTo>
                    <a:pt x="4254721" y="2480845"/>
                  </a:lnTo>
                  <a:cubicBezTo>
                    <a:pt x="4254721" y="2484023"/>
                    <a:pt x="4253459" y="2487070"/>
                    <a:pt x="4251212" y="2489317"/>
                  </a:cubicBezTo>
                  <a:cubicBezTo>
                    <a:pt x="4248965" y="2491564"/>
                    <a:pt x="4245918" y="2492826"/>
                    <a:pt x="4242740" y="2492826"/>
                  </a:cubicBezTo>
                  <a:lnTo>
                    <a:pt x="11981" y="2492826"/>
                  </a:lnTo>
                  <a:cubicBezTo>
                    <a:pt x="8803" y="2492826"/>
                    <a:pt x="5756" y="2491564"/>
                    <a:pt x="3509" y="2489317"/>
                  </a:cubicBezTo>
                  <a:cubicBezTo>
                    <a:pt x="1262" y="2487070"/>
                    <a:pt x="0" y="2484023"/>
                    <a:pt x="0" y="2480845"/>
                  </a:cubicBezTo>
                  <a:lnTo>
                    <a:pt x="0" y="11981"/>
                  </a:lnTo>
                  <a:cubicBezTo>
                    <a:pt x="0" y="8803"/>
                    <a:pt x="1262" y="5756"/>
                    <a:pt x="3509" y="3509"/>
                  </a:cubicBezTo>
                  <a:cubicBezTo>
                    <a:pt x="5756" y="1262"/>
                    <a:pt x="8803" y="0"/>
                    <a:pt x="11981" y="0"/>
                  </a:cubicBezTo>
                  <a:close/>
                </a:path>
              </a:pathLst>
            </a:custGeom>
            <a:solidFill>
              <a:srgbClr val="FDFDFC"/>
            </a:solidFill>
          </p:spPr>
        </p:sp>
        <p:sp>
          <p:nvSpPr>
            <p:cNvPr id="22" name="TextBox 22"/>
            <p:cNvSpPr txBox="1"/>
            <p:nvPr/>
          </p:nvSpPr>
          <p:spPr>
            <a:xfrm>
              <a:off x="0" y="-76200"/>
              <a:ext cx="4254721"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23" name="Group 23"/>
          <p:cNvGrpSpPr/>
          <p:nvPr/>
        </p:nvGrpSpPr>
        <p:grpSpPr>
          <a:xfrm>
            <a:off x="1802131" y="416640"/>
            <a:ext cx="209224" cy="205025"/>
            <a:chOff x="0" y="0"/>
            <a:chExt cx="81889" cy="80245"/>
          </a:xfrm>
        </p:grpSpPr>
        <p:sp>
          <p:nvSpPr>
            <p:cNvPr id="24" name="Freeform 2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5" name="TextBox 2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6" name="Group 26"/>
          <p:cNvGrpSpPr/>
          <p:nvPr/>
        </p:nvGrpSpPr>
        <p:grpSpPr>
          <a:xfrm>
            <a:off x="2134308" y="416640"/>
            <a:ext cx="209224" cy="205025"/>
            <a:chOff x="0" y="0"/>
            <a:chExt cx="81889" cy="80245"/>
          </a:xfrm>
        </p:grpSpPr>
        <p:sp>
          <p:nvSpPr>
            <p:cNvPr id="27" name="Freeform 2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8" name="TextBox 2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9" name="Group 29"/>
          <p:cNvGrpSpPr/>
          <p:nvPr/>
        </p:nvGrpSpPr>
        <p:grpSpPr>
          <a:xfrm>
            <a:off x="3316529" y="416640"/>
            <a:ext cx="209224" cy="205025"/>
            <a:chOff x="0" y="0"/>
            <a:chExt cx="81889" cy="80245"/>
          </a:xfrm>
        </p:grpSpPr>
        <p:sp>
          <p:nvSpPr>
            <p:cNvPr id="30" name="Freeform 3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1" name="TextBox 3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2" name="Group 32"/>
          <p:cNvGrpSpPr/>
          <p:nvPr/>
        </p:nvGrpSpPr>
        <p:grpSpPr>
          <a:xfrm>
            <a:off x="3648705" y="416640"/>
            <a:ext cx="209224" cy="205025"/>
            <a:chOff x="0" y="0"/>
            <a:chExt cx="81889" cy="80245"/>
          </a:xfrm>
        </p:grpSpPr>
        <p:sp>
          <p:nvSpPr>
            <p:cNvPr id="33" name="Freeform 33"/>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4" name="TextBox 34"/>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5" name="Group 35"/>
          <p:cNvGrpSpPr/>
          <p:nvPr/>
        </p:nvGrpSpPr>
        <p:grpSpPr>
          <a:xfrm>
            <a:off x="4830926" y="416640"/>
            <a:ext cx="209224" cy="205025"/>
            <a:chOff x="0" y="0"/>
            <a:chExt cx="81889" cy="80245"/>
          </a:xfrm>
        </p:grpSpPr>
        <p:sp>
          <p:nvSpPr>
            <p:cNvPr id="36" name="Freeform 36"/>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7" name="TextBox 37"/>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8" name="Group 38"/>
          <p:cNvGrpSpPr/>
          <p:nvPr/>
        </p:nvGrpSpPr>
        <p:grpSpPr>
          <a:xfrm>
            <a:off x="5163103" y="416640"/>
            <a:ext cx="209224" cy="205025"/>
            <a:chOff x="0" y="0"/>
            <a:chExt cx="81889" cy="80245"/>
          </a:xfrm>
        </p:grpSpPr>
        <p:sp>
          <p:nvSpPr>
            <p:cNvPr id="39" name="Freeform 39"/>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0" name="TextBox 40"/>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1" name="Group 41"/>
          <p:cNvGrpSpPr/>
          <p:nvPr/>
        </p:nvGrpSpPr>
        <p:grpSpPr>
          <a:xfrm>
            <a:off x="6345323" y="416640"/>
            <a:ext cx="209224" cy="205025"/>
            <a:chOff x="0" y="0"/>
            <a:chExt cx="81889" cy="80245"/>
          </a:xfrm>
        </p:grpSpPr>
        <p:sp>
          <p:nvSpPr>
            <p:cNvPr id="42" name="Freeform 42"/>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3" name="TextBox 43"/>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4" name="Group 44"/>
          <p:cNvGrpSpPr/>
          <p:nvPr/>
        </p:nvGrpSpPr>
        <p:grpSpPr>
          <a:xfrm>
            <a:off x="6677500" y="416640"/>
            <a:ext cx="209224" cy="205025"/>
            <a:chOff x="0" y="0"/>
            <a:chExt cx="81889" cy="80245"/>
          </a:xfrm>
        </p:grpSpPr>
        <p:sp>
          <p:nvSpPr>
            <p:cNvPr id="45" name="Freeform 45"/>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6" name="TextBox 46"/>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7" name="Group 47"/>
          <p:cNvGrpSpPr/>
          <p:nvPr/>
        </p:nvGrpSpPr>
        <p:grpSpPr>
          <a:xfrm>
            <a:off x="7859721" y="416640"/>
            <a:ext cx="209224" cy="205025"/>
            <a:chOff x="0" y="0"/>
            <a:chExt cx="81889" cy="80245"/>
          </a:xfrm>
        </p:grpSpPr>
        <p:sp>
          <p:nvSpPr>
            <p:cNvPr id="48" name="Freeform 48"/>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9" name="TextBox 49"/>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0" name="Group 50"/>
          <p:cNvGrpSpPr/>
          <p:nvPr/>
        </p:nvGrpSpPr>
        <p:grpSpPr>
          <a:xfrm>
            <a:off x="8191897" y="416640"/>
            <a:ext cx="209224" cy="205025"/>
            <a:chOff x="0" y="0"/>
            <a:chExt cx="81889" cy="80245"/>
          </a:xfrm>
        </p:grpSpPr>
        <p:sp>
          <p:nvSpPr>
            <p:cNvPr id="51" name="Freeform 51"/>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2" name="TextBox 52"/>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3" name="Group 53"/>
          <p:cNvGrpSpPr/>
          <p:nvPr/>
        </p:nvGrpSpPr>
        <p:grpSpPr>
          <a:xfrm>
            <a:off x="9374118" y="416640"/>
            <a:ext cx="209224" cy="205025"/>
            <a:chOff x="0" y="0"/>
            <a:chExt cx="81889" cy="80245"/>
          </a:xfrm>
        </p:grpSpPr>
        <p:sp>
          <p:nvSpPr>
            <p:cNvPr id="54" name="Freeform 5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5" name="TextBox 5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6" name="Group 56"/>
          <p:cNvGrpSpPr/>
          <p:nvPr/>
        </p:nvGrpSpPr>
        <p:grpSpPr>
          <a:xfrm>
            <a:off x="9706295" y="416640"/>
            <a:ext cx="209224" cy="205025"/>
            <a:chOff x="0" y="0"/>
            <a:chExt cx="81889" cy="80245"/>
          </a:xfrm>
        </p:grpSpPr>
        <p:sp>
          <p:nvSpPr>
            <p:cNvPr id="57" name="Freeform 5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8" name="TextBox 5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sp>
        <p:nvSpPr>
          <p:cNvPr id="59" name="AutoShape 59"/>
          <p:cNvSpPr/>
          <p:nvPr/>
        </p:nvSpPr>
        <p:spPr>
          <a:xfrm flipH="1">
            <a:off x="1951035" y="138199"/>
            <a:ext cx="0" cy="468199"/>
          </a:xfrm>
          <a:prstGeom prst="line">
            <a:avLst/>
          </a:prstGeom>
          <a:ln w="38100" cap="rnd">
            <a:solidFill>
              <a:srgbClr val="000000"/>
            </a:solidFill>
            <a:prstDash val="solid"/>
            <a:headEnd type="none" w="sm" len="sm"/>
            <a:tailEnd type="none" w="sm" len="sm"/>
          </a:ln>
        </p:spPr>
      </p:sp>
      <p:sp>
        <p:nvSpPr>
          <p:cNvPr id="60" name="AutoShape 60"/>
          <p:cNvSpPr/>
          <p:nvPr/>
        </p:nvSpPr>
        <p:spPr>
          <a:xfrm flipH="1">
            <a:off x="1864523" y="138199"/>
            <a:ext cx="0" cy="468199"/>
          </a:xfrm>
          <a:prstGeom prst="line">
            <a:avLst/>
          </a:prstGeom>
          <a:ln w="38100" cap="rnd">
            <a:solidFill>
              <a:srgbClr val="000000"/>
            </a:solidFill>
            <a:prstDash val="solid"/>
            <a:headEnd type="none" w="sm" len="sm"/>
            <a:tailEnd type="none" w="sm" len="sm"/>
          </a:ln>
        </p:spPr>
      </p:sp>
      <p:sp>
        <p:nvSpPr>
          <p:cNvPr id="61" name="AutoShape 61"/>
          <p:cNvSpPr/>
          <p:nvPr/>
        </p:nvSpPr>
        <p:spPr>
          <a:xfrm flipH="1">
            <a:off x="2283212" y="138199"/>
            <a:ext cx="0" cy="468199"/>
          </a:xfrm>
          <a:prstGeom prst="line">
            <a:avLst/>
          </a:prstGeom>
          <a:ln w="38100" cap="rnd">
            <a:solidFill>
              <a:srgbClr val="000000"/>
            </a:solidFill>
            <a:prstDash val="solid"/>
            <a:headEnd type="none" w="sm" len="sm"/>
            <a:tailEnd type="none" w="sm" len="sm"/>
          </a:ln>
        </p:spPr>
      </p:sp>
      <p:sp>
        <p:nvSpPr>
          <p:cNvPr id="62" name="AutoShape 62"/>
          <p:cNvSpPr/>
          <p:nvPr/>
        </p:nvSpPr>
        <p:spPr>
          <a:xfrm flipH="1">
            <a:off x="2196700" y="138199"/>
            <a:ext cx="0" cy="468199"/>
          </a:xfrm>
          <a:prstGeom prst="line">
            <a:avLst/>
          </a:prstGeom>
          <a:ln w="38100" cap="rnd">
            <a:solidFill>
              <a:srgbClr val="000000"/>
            </a:solidFill>
            <a:prstDash val="solid"/>
            <a:headEnd type="none" w="sm" len="sm"/>
            <a:tailEnd type="none" w="sm" len="sm"/>
          </a:ln>
        </p:spPr>
      </p:sp>
      <p:sp>
        <p:nvSpPr>
          <p:cNvPr id="63" name="AutoShape 63"/>
          <p:cNvSpPr/>
          <p:nvPr/>
        </p:nvSpPr>
        <p:spPr>
          <a:xfrm>
            <a:off x="3465433" y="138199"/>
            <a:ext cx="0" cy="468199"/>
          </a:xfrm>
          <a:prstGeom prst="line">
            <a:avLst/>
          </a:prstGeom>
          <a:ln w="38100" cap="rnd">
            <a:solidFill>
              <a:srgbClr val="000000"/>
            </a:solidFill>
            <a:prstDash val="solid"/>
            <a:headEnd type="none" w="sm" len="sm"/>
            <a:tailEnd type="none" w="sm" len="sm"/>
          </a:ln>
        </p:spPr>
      </p:sp>
      <p:sp>
        <p:nvSpPr>
          <p:cNvPr id="64" name="AutoShape 64"/>
          <p:cNvSpPr/>
          <p:nvPr/>
        </p:nvSpPr>
        <p:spPr>
          <a:xfrm flipH="1">
            <a:off x="3378920" y="138199"/>
            <a:ext cx="0" cy="468199"/>
          </a:xfrm>
          <a:prstGeom prst="line">
            <a:avLst/>
          </a:prstGeom>
          <a:ln w="38100" cap="rnd">
            <a:solidFill>
              <a:srgbClr val="000000"/>
            </a:solidFill>
            <a:prstDash val="solid"/>
            <a:headEnd type="none" w="sm" len="sm"/>
            <a:tailEnd type="none" w="sm" len="sm"/>
          </a:ln>
        </p:spPr>
      </p:sp>
      <p:sp>
        <p:nvSpPr>
          <p:cNvPr id="65" name="AutoShape 65"/>
          <p:cNvSpPr/>
          <p:nvPr/>
        </p:nvSpPr>
        <p:spPr>
          <a:xfrm>
            <a:off x="3797609" y="138199"/>
            <a:ext cx="0" cy="468199"/>
          </a:xfrm>
          <a:prstGeom prst="line">
            <a:avLst/>
          </a:prstGeom>
          <a:ln w="38100" cap="rnd">
            <a:solidFill>
              <a:srgbClr val="000000"/>
            </a:solidFill>
            <a:prstDash val="solid"/>
            <a:headEnd type="none" w="sm" len="sm"/>
            <a:tailEnd type="none" w="sm" len="sm"/>
          </a:ln>
        </p:spPr>
      </p:sp>
      <p:sp>
        <p:nvSpPr>
          <p:cNvPr id="66" name="AutoShape 66"/>
          <p:cNvSpPr/>
          <p:nvPr/>
        </p:nvSpPr>
        <p:spPr>
          <a:xfrm>
            <a:off x="3711097" y="138199"/>
            <a:ext cx="0" cy="468199"/>
          </a:xfrm>
          <a:prstGeom prst="line">
            <a:avLst/>
          </a:prstGeom>
          <a:ln w="38100" cap="rnd">
            <a:solidFill>
              <a:srgbClr val="000000"/>
            </a:solidFill>
            <a:prstDash val="solid"/>
            <a:headEnd type="none" w="sm" len="sm"/>
            <a:tailEnd type="none" w="sm" len="sm"/>
          </a:ln>
        </p:spPr>
      </p:sp>
      <p:sp>
        <p:nvSpPr>
          <p:cNvPr id="67" name="AutoShape 67"/>
          <p:cNvSpPr/>
          <p:nvPr/>
        </p:nvSpPr>
        <p:spPr>
          <a:xfrm flipH="1">
            <a:off x="4979830" y="138199"/>
            <a:ext cx="0" cy="468199"/>
          </a:xfrm>
          <a:prstGeom prst="line">
            <a:avLst/>
          </a:prstGeom>
          <a:ln w="38100" cap="rnd">
            <a:solidFill>
              <a:srgbClr val="000000"/>
            </a:solidFill>
            <a:prstDash val="solid"/>
            <a:headEnd type="none" w="sm" len="sm"/>
            <a:tailEnd type="none" w="sm" len="sm"/>
          </a:ln>
        </p:spPr>
      </p:sp>
      <p:sp>
        <p:nvSpPr>
          <p:cNvPr id="68" name="AutoShape 68"/>
          <p:cNvSpPr/>
          <p:nvPr/>
        </p:nvSpPr>
        <p:spPr>
          <a:xfrm>
            <a:off x="4893317" y="138199"/>
            <a:ext cx="0" cy="468199"/>
          </a:xfrm>
          <a:prstGeom prst="line">
            <a:avLst/>
          </a:prstGeom>
          <a:ln w="38100" cap="rnd">
            <a:solidFill>
              <a:srgbClr val="000000"/>
            </a:solidFill>
            <a:prstDash val="solid"/>
            <a:headEnd type="none" w="sm" len="sm"/>
            <a:tailEnd type="none" w="sm" len="sm"/>
          </a:ln>
        </p:spPr>
      </p:sp>
      <p:sp>
        <p:nvSpPr>
          <p:cNvPr id="69" name="AutoShape 69"/>
          <p:cNvSpPr/>
          <p:nvPr/>
        </p:nvSpPr>
        <p:spPr>
          <a:xfrm flipH="1">
            <a:off x="5312007" y="138199"/>
            <a:ext cx="0" cy="468199"/>
          </a:xfrm>
          <a:prstGeom prst="line">
            <a:avLst/>
          </a:prstGeom>
          <a:ln w="38100" cap="rnd">
            <a:solidFill>
              <a:srgbClr val="000000"/>
            </a:solidFill>
            <a:prstDash val="solid"/>
            <a:headEnd type="none" w="sm" len="sm"/>
            <a:tailEnd type="none" w="sm" len="sm"/>
          </a:ln>
        </p:spPr>
      </p:sp>
      <p:sp>
        <p:nvSpPr>
          <p:cNvPr id="70" name="AutoShape 70"/>
          <p:cNvSpPr/>
          <p:nvPr/>
        </p:nvSpPr>
        <p:spPr>
          <a:xfrm>
            <a:off x="5225495" y="138199"/>
            <a:ext cx="0" cy="468199"/>
          </a:xfrm>
          <a:prstGeom prst="line">
            <a:avLst/>
          </a:prstGeom>
          <a:ln w="38100" cap="rnd">
            <a:solidFill>
              <a:srgbClr val="000000"/>
            </a:solidFill>
            <a:prstDash val="solid"/>
            <a:headEnd type="none" w="sm" len="sm"/>
            <a:tailEnd type="none" w="sm" len="sm"/>
          </a:ln>
        </p:spPr>
      </p:sp>
      <p:sp>
        <p:nvSpPr>
          <p:cNvPr id="71" name="AutoShape 71"/>
          <p:cNvSpPr/>
          <p:nvPr/>
        </p:nvSpPr>
        <p:spPr>
          <a:xfrm flipH="1">
            <a:off x="6494227" y="138199"/>
            <a:ext cx="0" cy="468199"/>
          </a:xfrm>
          <a:prstGeom prst="line">
            <a:avLst/>
          </a:prstGeom>
          <a:ln w="38100" cap="rnd">
            <a:solidFill>
              <a:srgbClr val="000000"/>
            </a:solidFill>
            <a:prstDash val="solid"/>
            <a:headEnd type="none" w="sm" len="sm"/>
            <a:tailEnd type="none" w="sm" len="sm"/>
          </a:ln>
        </p:spPr>
      </p:sp>
      <p:sp>
        <p:nvSpPr>
          <p:cNvPr id="72" name="AutoShape 72"/>
          <p:cNvSpPr/>
          <p:nvPr/>
        </p:nvSpPr>
        <p:spPr>
          <a:xfrm>
            <a:off x="6407715" y="138199"/>
            <a:ext cx="0" cy="468199"/>
          </a:xfrm>
          <a:prstGeom prst="line">
            <a:avLst/>
          </a:prstGeom>
          <a:ln w="38100" cap="rnd">
            <a:solidFill>
              <a:srgbClr val="000000"/>
            </a:solidFill>
            <a:prstDash val="solid"/>
            <a:headEnd type="none" w="sm" len="sm"/>
            <a:tailEnd type="none" w="sm" len="sm"/>
          </a:ln>
        </p:spPr>
      </p:sp>
      <p:sp>
        <p:nvSpPr>
          <p:cNvPr id="73" name="AutoShape 73"/>
          <p:cNvSpPr/>
          <p:nvPr/>
        </p:nvSpPr>
        <p:spPr>
          <a:xfrm flipH="1">
            <a:off x="6826405" y="138199"/>
            <a:ext cx="0" cy="468199"/>
          </a:xfrm>
          <a:prstGeom prst="line">
            <a:avLst/>
          </a:prstGeom>
          <a:ln w="38100" cap="rnd">
            <a:solidFill>
              <a:srgbClr val="000000"/>
            </a:solidFill>
            <a:prstDash val="solid"/>
            <a:headEnd type="none" w="sm" len="sm"/>
            <a:tailEnd type="none" w="sm" len="sm"/>
          </a:ln>
        </p:spPr>
      </p:sp>
      <p:sp>
        <p:nvSpPr>
          <p:cNvPr id="74" name="AutoShape 74"/>
          <p:cNvSpPr/>
          <p:nvPr/>
        </p:nvSpPr>
        <p:spPr>
          <a:xfrm>
            <a:off x="6739892" y="138199"/>
            <a:ext cx="0" cy="468199"/>
          </a:xfrm>
          <a:prstGeom prst="line">
            <a:avLst/>
          </a:prstGeom>
          <a:ln w="38100" cap="rnd">
            <a:solidFill>
              <a:srgbClr val="000000"/>
            </a:solidFill>
            <a:prstDash val="solid"/>
            <a:headEnd type="none" w="sm" len="sm"/>
            <a:tailEnd type="none" w="sm" len="sm"/>
          </a:ln>
        </p:spPr>
      </p:sp>
      <p:sp>
        <p:nvSpPr>
          <p:cNvPr id="75" name="AutoShape 75"/>
          <p:cNvSpPr/>
          <p:nvPr/>
        </p:nvSpPr>
        <p:spPr>
          <a:xfrm>
            <a:off x="8008625" y="138199"/>
            <a:ext cx="0" cy="468199"/>
          </a:xfrm>
          <a:prstGeom prst="line">
            <a:avLst/>
          </a:prstGeom>
          <a:ln w="38100" cap="rnd">
            <a:solidFill>
              <a:srgbClr val="000000"/>
            </a:solidFill>
            <a:prstDash val="solid"/>
            <a:headEnd type="none" w="sm" len="sm"/>
            <a:tailEnd type="none" w="sm" len="sm"/>
          </a:ln>
        </p:spPr>
      </p:sp>
      <p:sp>
        <p:nvSpPr>
          <p:cNvPr id="76" name="AutoShape 76"/>
          <p:cNvSpPr/>
          <p:nvPr/>
        </p:nvSpPr>
        <p:spPr>
          <a:xfrm>
            <a:off x="7922113" y="138199"/>
            <a:ext cx="0" cy="468199"/>
          </a:xfrm>
          <a:prstGeom prst="line">
            <a:avLst/>
          </a:prstGeom>
          <a:ln w="38100" cap="rnd">
            <a:solidFill>
              <a:srgbClr val="000000"/>
            </a:solidFill>
            <a:prstDash val="solid"/>
            <a:headEnd type="none" w="sm" len="sm"/>
            <a:tailEnd type="none" w="sm" len="sm"/>
          </a:ln>
        </p:spPr>
      </p:sp>
      <p:sp>
        <p:nvSpPr>
          <p:cNvPr id="77" name="AutoShape 77"/>
          <p:cNvSpPr/>
          <p:nvPr/>
        </p:nvSpPr>
        <p:spPr>
          <a:xfrm>
            <a:off x="8340802" y="138199"/>
            <a:ext cx="0" cy="468199"/>
          </a:xfrm>
          <a:prstGeom prst="line">
            <a:avLst/>
          </a:prstGeom>
          <a:ln w="38100" cap="rnd">
            <a:solidFill>
              <a:srgbClr val="000000"/>
            </a:solidFill>
            <a:prstDash val="solid"/>
            <a:headEnd type="none" w="sm" len="sm"/>
            <a:tailEnd type="none" w="sm" len="sm"/>
          </a:ln>
        </p:spPr>
      </p:sp>
      <p:sp>
        <p:nvSpPr>
          <p:cNvPr id="78" name="AutoShape 78"/>
          <p:cNvSpPr/>
          <p:nvPr/>
        </p:nvSpPr>
        <p:spPr>
          <a:xfrm>
            <a:off x="8254289" y="138199"/>
            <a:ext cx="0" cy="468199"/>
          </a:xfrm>
          <a:prstGeom prst="line">
            <a:avLst/>
          </a:prstGeom>
          <a:ln w="38100" cap="rnd">
            <a:solidFill>
              <a:srgbClr val="000000"/>
            </a:solidFill>
            <a:prstDash val="solid"/>
            <a:headEnd type="none" w="sm" len="sm"/>
            <a:tailEnd type="none" w="sm" len="sm"/>
          </a:ln>
        </p:spPr>
      </p:sp>
      <p:sp>
        <p:nvSpPr>
          <p:cNvPr id="79" name="AutoShape 79"/>
          <p:cNvSpPr/>
          <p:nvPr/>
        </p:nvSpPr>
        <p:spPr>
          <a:xfrm>
            <a:off x="9523022" y="138199"/>
            <a:ext cx="0" cy="468199"/>
          </a:xfrm>
          <a:prstGeom prst="line">
            <a:avLst/>
          </a:prstGeom>
          <a:ln w="38100" cap="rnd">
            <a:solidFill>
              <a:srgbClr val="000000"/>
            </a:solidFill>
            <a:prstDash val="solid"/>
            <a:headEnd type="none" w="sm" len="sm"/>
            <a:tailEnd type="none" w="sm" len="sm"/>
          </a:ln>
        </p:spPr>
      </p:sp>
      <p:sp>
        <p:nvSpPr>
          <p:cNvPr id="80" name="AutoShape 80"/>
          <p:cNvSpPr/>
          <p:nvPr/>
        </p:nvSpPr>
        <p:spPr>
          <a:xfrm>
            <a:off x="9436510" y="138199"/>
            <a:ext cx="0" cy="468199"/>
          </a:xfrm>
          <a:prstGeom prst="line">
            <a:avLst/>
          </a:prstGeom>
          <a:ln w="38100" cap="rnd">
            <a:solidFill>
              <a:srgbClr val="000000"/>
            </a:solidFill>
            <a:prstDash val="solid"/>
            <a:headEnd type="none" w="sm" len="sm"/>
            <a:tailEnd type="none" w="sm" len="sm"/>
          </a:ln>
        </p:spPr>
      </p:sp>
      <p:sp>
        <p:nvSpPr>
          <p:cNvPr id="81" name="AutoShape 81"/>
          <p:cNvSpPr/>
          <p:nvPr/>
        </p:nvSpPr>
        <p:spPr>
          <a:xfrm>
            <a:off x="9855199" y="138199"/>
            <a:ext cx="0" cy="468199"/>
          </a:xfrm>
          <a:prstGeom prst="line">
            <a:avLst/>
          </a:prstGeom>
          <a:ln w="38100" cap="rnd">
            <a:solidFill>
              <a:srgbClr val="000000"/>
            </a:solidFill>
            <a:prstDash val="solid"/>
            <a:headEnd type="none" w="sm" len="sm"/>
            <a:tailEnd type="none" w="sm" len="sm"/>
          </a:ln>
        </p:spPr>
      </p:sp>
      <p:sp>
        <p:nvSpPr>
          <p:cNvPr id="82" name="AutoShape 82"/>
          <p:cNvSpPr/>
          <p:nvPr/>
        </p:nvSpPr>
        <p:spPr>
          <a:xfrm>
            <a:off x="9768687" y="138199"/>
            <a:ext cx="0" cy="468199"/>
          </a:xfrm>
          <a:prstGeom prst="line">
            <a:avLst/>
          </a:prstGeom>
          <a:ln w="38100" cap="rnd">
            <a:solidFill>
              <a:srgbClr val="000000"/>
            </a:solidFill>
            <a:prstDash val="solid"/>
            <a:headEnd type="none" w="sm" len="sm"/>
            <a:tailEnd type="none" w="sm" len="sm"/>
          </a:ln>
        </p:spPr>
      </p:sp>
      <p:sp>
        <p:nvSpPr>
          <p:cNvPr id="83" name="Freeform 83"/>
          <p:cNvSpPr/>
          <p:nvPr/>
        </p:nvSpPr>
        <p:spPr>
          <a:xfrm rot="-10800000">
            <a:off x="473944" y="606399"/>
            <a:ext cx="958436" cy="1268031"/>
          </a:xfrm>
          <a:custGeom>
            <a:avLst/>
            <a:gdLst/>
            <a:ahLst/>
            <a:cxnLst/>
            <a:rect l="l" t="t" r="r" b="b"/>
            <a:pathLst>
              <a:path w="1437654" h="1902047">
                <a:moveTo>
                  <a:pt x="0" y="0"/>
                </a:moveTo>
                <a:lnTo>
                  <a:pt x="1437654" y="0"/>
                </a:lnTo>
                <a:lnTo>
                  <a:pt x="1437654" y="1902046"/>
                </a:lnTo>
                <a:lnTo>
                  <a:pt x="0" y="1902046"/>
                </a:lnTo>
                <a:lnTo>
                  <a:pt x="0" y="0"/>
                </a:lnTo>
                <a:close/>
              </a:path>
            </a:pathLst>
          </a:custGeom>
          <a:blipFill>
            <a:blip r:embed="rId2">
              <a:extLst>
                <a:ext uri="{96DAC541-7B7A-43D3-8B79-37D633B846F1}">
                  <asvg:svgBlip xmlns:asvg="http://schemas.microsoft.com/office/drawing/2016/SVG/main" xmlns="" r:embed="rId3"/>
                </a:ext>
              </a:extLst>
            </a:blip>
            <a:stretch>
              <a:fillRect t="-4700" r="-22937"/>
            </a:stretch>
          </a:blipFill>
        </p:spPr>
      </p:sp>
      <p:grpSp>
        <p:nvGrpSpPr>
          <p:cNvPr id="84" name="Group 84"/>
          <p:cNvGrpSpPr/>
          <p:nvPr/>
        </p:nvGrpSpPr>
        <p:grpSpPr>
          <a:xfrm>
            <a:off x="10104957" y="1188750"/>
            <a:ext cx="1594199" cy="511323"/>
            <a:chOff x="0" y="0"/>
            <a:chExt cx="629807" cy="202004"/>
          </a:xfrm>
        </p:grpSpPr>
        <p:sp>
          <p:nvSpPr>
            <p:cNvPr id="85" name="Freeform 8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86" name="TextBox 8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87" name="Freeform 87"/>
          <p:cNvSpPr/>
          <p:nvPr/>
        </p:nvSpPr>
        <p:spPr>
          <a:xfrm>
            <a:off x="1335863" y="752241"/>
            <a:ext cx="860836" cy="860836"/>
          </a:xfrm>
          <a:custGeom>
            <a:avLst/>
            <a:gdLst/>
            <a:ahLst/>
            <a:cxnLst/>
            <a:rect l="l" t="t" r="r" b="b"/>
            <a:pathLst>
              <a:path w="1291254" h="1291254">
                <a:moveTo>
                  <a:pt x="0" y="0"/>
                </a:moveTo>
                <a:lnTo>
                  <a:pt x="1291255" y="0"/>
                </a:lnTo>
                <a:lnTo>
                  <a:pt x="1291255" y="1291254"/>
                </a:lnTo>
                <a:lnTo>
                  <a:pt x="0" y="129125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8" name="TextBox 88"/>
          <p:cNvSpPr txBox="1"/>
          <p:nvPr/>
        </p:nvSpPr>
        <p:spPr>
          <a:xfrm>
            <a:off x="2343533" y="902671"/>
            <a:ext cx="7781211" cy="320601"/>
          </a:xfrm>
          <a:prstGeom prst="rect">
            <a:avLst/>
          </a:prstGeom>
        </p:spPr>
        <p:txBody>
          <a:bodyPr lIns="0" tIns="0" rIns="0" bIns="0" rtlCol="0" anchor="t">
            <a:spAutoFit/>
          </a:bodyPr>
          <a:lstStyle/>
          <a:p>
            <a:pPr algn="just" defTabSz="609630">
              <a:lnSpc>
                <a:spcPts val="2515"/>
              </a:lnSpc>
            </a:pPr>
            <a:r>
              <a:rPr lang="en-US" sz="2395" dirty="0" err="1">
                <a:solidFill>
                  <a:srgbClr val="000000"/>
                </a:solidFill>
                <a:latin typeface="Cambria Bold"/>
              </a:rPr>
              <a:t>Tìm</a:t>
            </a:r>
            <a:r>
              <a:rPr lang="en-US" sz="2395" dirty="0">
                <a:solidFill>
                  <a:srgbClr val="000000"/>
                </a:solidFill>
                <a:latin typeface="Cambria Bold"/>
              </a:rPr>
              <a:t> </a:t>
            </a:r>
            <a:r>
              <a:rPr lang="en-US" sz="2395" dirty="0" err="1">
                <a:solidFill>
                  <a:srgbClr val="000000"/>
                </a:solidFill>
                <a:latin typeface="Cambria Bold"/>
              </a:rPr>
              <a:t>đọc</a:t>
            </a:r>
            <a:r>
              <a:rPr lang="en-US" sz="2395" dirty="0">
                <a:solidFill>
                  <a:srgbClr val="000000"/>
                </a:solidFill>
                <a:latin typeface="Cambria Bold"/>
              </a:rPr>
              <a:t> </a:t>
            </a:r>
            <a:r>
              <a:rPr lang="en-US" sz="2395" dirty="0" err="1">
                <a:solidFill>
                  <a:srgbClr val="000000"/>
                </a:solidFill>
                <a:latin typeface="Cambria Bold"/>
              </a:rPr>
              <a:t>một</a:t>
            </a:r>
            <a:r>
              <a:rPr lang="en-US" sz="2395" dirty="0">
                <a:solidFill>
                  <a:srgbClr val="000000"/>
                </a:solidFill>
                <a:latin typeface="Cambria Bold"/>
              </a:rPr>
              <a:t> </a:t>
            </a:r>
            <a:r>
              <a:rPr lang="en-US" sz="2395" dirty="0" err="1">
                <a:solidFill>
                  <a:srgbClr val="000000"/>
                </a:solidFill>
                <a:latin typeface="Cambria Bold"/>
              </a:rPr>
              <a:t>câu</a:t>
            </a:r>
            <a:r>
              <a:rPr lang="en-US" sz="2395" dirty="0">
                <a:solidFill>
                  <a:srgbClr val="000000"/>
                </a:solidFill>
                <a:latin typeface="Cambria Bold"/>
              </a:rPr>
              <a:t> </a:t>
            </a:r>
            <a:r>
              <a:rPr lang="en-US" sz="2395" dirty="0" err="1">
                <a:solidFill>
                  <a:srgbClr val="000000"/>
                </a:solidFill>
                <a:latin typeface="Cambria Bold"/>
              </a:rPr>
              <a:t>chuyện</a:t>
            </a:r>
            <a:r>
              <a:rPr lang="en-US" sz="2395" dirty="0">
                <a:solidFill>
                  <a:srgbClr val="000000"/>
                </a:solidFill>
                <a:latin typeface="Cambria Bold"/>
              </a:rPr>
              <a:t> </a:t>
            </a:r>
            <a:r>
              <a:rPr lang="en-US" sz="2395" dirty="0" err="1">
                <a:solidFill>
                  <a:srgbClr val="000000"/>
                </a:solidFill>
                <a:latin typeface="Cambria Bold"/>
              </a:rPr>
              <a:t>về</a:t>
            </a:r>
            <a:r>
              <a:rPr lang="en-US" sz="2395" dirty="0">
                <a:solidFill>
                  <a:srgbClr val="000000"/>
                </a:solidFill>
                <a:latin typeface="Cambria Bold"/>
              </a:rPr>
              <a:t> </a:t>
            </a:r>
            <a:r>
              <a:rPr lang="en-US" sz="2395" dirty="0" err="1">
                <a:solidFill>
                  <a:srgbClr val="000000"/>
                </a:solidFill>
                <a:latin typeface="Cambria Bold"/>
              </a:rPr>
              <a:t>Lòng</a:t>
            </a:r>
            <a:r>
              <a:rPr lang="en-US" sz="2395" dirty="0">
                <a:solidFill>
                  <a:srgbClr val="000000"/>
                </a:solidFill>
                <a:latin typeface="Cambria Bold"/>
              </a:rPr>
              <a:t> </a:t>
            </a:r>
            <a:r>
              <a:rPr lang="en-US" sz="2395" dirty="0" err="1">
                <a:solidFill>
                  <a:srgbClr val="000000"/>
                </a:solidFill>
                <a:latin typeface="Cambria Bold"/>
              </a:rPr>
              <a:t>biết</a:t>
            </a:r>
            <a:r>
              <a:rPr lang="en-US" sz="2395" dirty="0">
                <a:solidFill>
                  <a:srgbClr val="000000"/>
                </a:solidFill>
                <a:latin typeface="Cambria Bold"/>
              </a:rPr>
              <a:t> </a:t>
            </a:r>
            <a:r>
              <a:rPr lang="en-US" sz="2395" dirty="0" err="1">
                <a:solidFill>
                  <a:srgbClr val="000000"/>
                </a:solidFill>
                <a:latin typeface="Cambria Bold"/>
              </a:rPr>
              <a:t>ơn</a:t>
            </a:r>
            <a:endParaRPr lang="en-US" sz="2395" dirty="0">
              <a:solidFill>
                <a:srgbClr val="000000"/>
              </a:solidFill>
              <a:latin typeface="Cambria Bold"/>
            </a:endParaRPr>
          </a:p>
        </p:txBody>
      </p:sp>
      <p:sp>
        <p:nvSpPr>
          <p:cNvPr id="89" name="TextBox 89"/>
          <p:cNvSpPr txBox="1"/>
          <p:nvPr/>
        </p:nvSpPr>
        <p:spPr>
          <a:xfrm>
            <a:off x="647515" y="1574977"/>
            <a:ext cx="10422619" cy="4971426"/>
          </a:xfrm>
          <a:prstGeom prst="rect">
            <a:avLst/>
          </a:prstGeom>
        </p:spPr>
        <p:txBody>
          <a:bodyPr lIns="0" tIns="0" rIns="0" bIns="0" rtlCol="0" anchor="t">
            <a:spAutoFit/>
          </a:bodyPr>
          <a:lstStyle/>
          <a:p>
            <a:pPr algn="ctr" defTabSz="609630">
              <a:lnSpc>
                <a:spcPts val="2565"/>
              </a:lnSpc>
              <a:spcBef>
                <a:spcPct val="0"/>
              </a:spcBef>
            </a:pPr>
            <a:r>
              <a:rPr lang="en-US" sz="1832" dirty="0">
                <a:solidFill>
                  <a:srgbClr val="000000"/>
                </a:solidFill>
                <a:latin typeface="Cambria Bold"/>
              </a:rPr>
              <a:t> </a:t>
            </a:r>
            <a:r>
              <a:rPr lang="en-US" sz="1832" dirty="0" err="1">
                <a:solidFill>
                  <a:srgbClr val="000000"/>
                </a:solidFill>
                <a:latin typeface="Cambria Bold"/>
              </a:rPr>
              <a:t>Vị</a:t>
            </a:r>
            <a:r>
              <a:rPr lang="en-US" sz="1832" dirty="0">
                <a:solidFill>
                  <a:srgbClr val="000000"/>
                </a:solidFill>
                <a:latin typeface="Cambria Bold"/>
              </a:rPr>
              <a:t> </a:t>
            </a:r>
            <a:r>
              <a:rPr lang="en-US" sz="1832" dirty="0" err="1">
                <a:solidFill>
                  <a:srgbClr val="000000"/>
                </a:solidFill>
                <a:latin typeface="Cambria Bold"/>
              </a:rPr>
              <a:t>khách</a:t>
            </a:r>
            <a:r>
              <a:rPr lang="en-US" sz="1832" dirty="0">
                <a:solidFill>
                  <a:srgbClr val="000000"/>
                </a:solidFill>
                <a:latin typeface="Cambria Bold"/>
              </a:rPr>
              <a:t> </a:t>
            </a:r>
            <a:r>
              <a:rPr lang="en-US" sz="1832" dirty="0" err="1">
                <a:solidFill>
                  <a:srgbClr val="000000"/>
                </a:solidFill>
                <a:latin typeface="Cambria Bold"/>
              </a:rPr>
              <a:t>tốt</a:t>
            </a:r>
            <a:r>
              <a:rPr lang="en-US" sz="1832" dirty="0">
                <a:solidFill>
                  <a:srgbClr val="000000"/>
                </a:solidFill>
                <a:latin typeface="Cambria Bold"/>
              </a:rPr>
              <a:t> </a:t>
            </a:r>
            <a:r>
              <a:rPr lang="en-US" sz="1832" dirty="0" err="1">
                <a:solidFill>
                  <a:srgbClr val="000000"/>
                </a:solidFill>
                <a:latin typeface="Cambria Bold"/>
              </a:rPr>
              <a:t>bụng</a:t>
            </a:r>
            <a:endParaRPr lang="en-US" sz="1832" dirty="0">
              <a:solidFill>
                <a:srgbClr val="000000"/>
              </a:solidFill>
              <a:latin typeface="Cambria Bold"/>
            </a:endParaRPr>
          </a:p>
          <a:p>
            <a:pPr algn="just" defTabSz="609630">
              <a:lnSpc>
                <a:spcPts val="2565"/>
              </a:lnSpc>
              <a:spcBef>
                <a:spcPct val="0"/>
              </a:spcBef>
            </a:pPr>
            <a:r>
              <a:rPr lang="en-US" sz="1832" dirty="0" err="1">
                <a:solidFill>
                  <a:srgbClr val="000000"/>
                </a:solidFill>
                <a:latin typeface="Cambria"/>
              </a:rPr>
              <a:t>Một</a:t>
            </a:r>
            <a:r>
              <a:rPr lang="en-US" sz="1832" dirty="0">
                <a:solidFill>
                  <a:srgbClr val="000000"/>
                </a:solidFill>
                <a:latin typeface="Cambria"/>
              </a:rPr>
              <a:t> du </a:t>
            </a:r>
            <a:r>
              <a:rPr lang="en-US" sz="1832" dirty="0" err="1">
                <a:solidFill>
                  <a:srgbClr val="000000"/>
                </a:solidFill>
                <a:latin typeface="Cambria"/>
              </a:rPr>
              <a:t>khách</a:t>
            </a:r>
            <a:r>
              <a:rPr lang="en-US" sz="1832" dirty="0">
                <a:solidFill>
                  <a:srgbClr val="000000"/>
                </a:solidFill>
                <a:latin typeface="Cambria"/>
              </a:rPr>
              <a:t> </a:t>
            </a:r>
            <a:r>
              <a:rPr lang="en-US" sz="1832" dirty="0" err="1">
                <a:solidFill>
                  <a:srgbClr val="000000"/>
                </a:solidFill>
                <a:latin typeface="Cambria"/>
              </a:rPr>
              <a:t>nhìn</a:t>
            </a:r>
            <a:r>
              <a:rPr lang="en-US" sz="1832" dirty="0">
                <a:solidFill>
                  <a:srgbClr val="000000"/>
                </a:solidFill>
                <a:latin typeface="Cambria"/>
              </a:rPr>
              <a:t> </a:t>
            </a:r>
            <a:r>
              <a:rPr lang="en-US" sz="1832" dirty="0" err="1">
                <a:solidFill>
                  <a:srgbClr val="000000"/>
                </a:solidFill>
                <a:latin typeface="Cambria"/>
              </a:rPr>
              <a:t>thấy</a:t>
            </a:r>
            <a:r>
              <a:rPr lang="en-US" sz="1832" dirty="0">
                <a:solidFill>
                  <a:srgbClr val="000000"/>
                </a:solidFill>
                <a:latin typeface="Cambria"/>
              </a:rPr>
              <a:t> </a:t>
            </a:r>
            <a:r>
              <a:rPr lang="en-US" sz="1832" dirty="0" err="1">
                <a:solidFill>
                  <a:srgbClr val="000000"/>
                </a:solidFill>
                <a:latin typeface="Cambria"/>
              </a:rPr>
              <a:t>một</a:t>
            </a:r>
            <a:r>
              <a:rPr lang="en-US" sz="1832" dirty="0">
                <a:solidFill>
                  <a:srgbClr val="000000"/>
                </a:solidFill>
                <a:latin typeface="Cambria"/>
              </a:rPr>
              <a:t> </a:t>
            </a:r>
            <a:r>
              <a:rPr lang="en-US" sz="1832" dirty="0" err="1">
                <a:solidFill>
                  <a:srgbClr val="000000"/>
                </a:solidFill>
                <a:latin typeface="Cambria"/>
              </a:rPr>
              <a:t>cụ</a:t>
            </a:r>
            <a:r>
              <a:rPr lang="en-US" sz="1832" dirty="0">
                <a:solidFill>
                  <a:srgbClr val="000000"/>
                </a:solidFill>
                <a:latin typeface="Cambria"/>
              </a:rPr>
              <a:t> </a:t>
            </a:r>
            <a:r>
              <a:rPr lang="en-US" sz="1832" dirty="0" err="1">
                <a:solidFill>
                  <a:srgbClr val="000000"/>
                </a:solidFill>
                <a:latin typeface="Cambria"/>
              </a:rPr>
              <a:t>bà</a:t>
            </a:r>
            <a:r>
              <a:rPr lang="en-US" sz="1832" dirty="0">
                <a:solidFill>
                  <a:srgbClr val="000000"/>
                </a:solidFill>
                <a:latin typeface="Cambria"/>
              </a:rPr>
              <a:t> </a:t>
            </a:r>
            <a:r>
              <a:rPr lang="en-US" sz="1832" dirty="0" err="1">
                <a:solidFill>
                  <a:srgbClr val="000000"/>
                </a:solidFill>
                <a:latin typeface="Cambria"/>
              </a:rPr>
              <a:t>đang</a:t>
            </a:r>
            <a:r>
              <a:rPr lang="en-US" sz="1832" dirty="0">
                <a:solidFill>
                  <a:srgbClr val="000000"/>
                </a:solidFill>
                <a:latin typeface="Cambria"/>
              </a:rPr>
              <a:t> </a:t>
            </a:r>
            <a:r>
              <a:rPr lang="en-US" sz="1832" dirty="0" err="1">
                <a:solidFill>
                  <a:srgbClr val="000000"/>
                </a:solidFill>
                <a:latin typeface="Cambria"/>
              </a:rPr>
              <a:t>đứng</a:t>
            </a:r>
            <a:r>
              <a:rPr lang="en-US" sz="1832" dirty="0">
                <a:solidFill>
                  <a:srgbClr val="000000"/>
                </a:solidFill>
                <a:latin typeface="Cambria"/>
              </a:rPr>
              <a:t> </a:t>
            </a:r>
            <a:r>
              <a:rPr lang="en-US" sz="1832" dirty="0" err="1">
                <a:solidFill>
                  <a:srgbClr val="000000"/>
                </a:solidFill>
                <a:latin typeface="Cambria"/>
              </a:rPr>
              <a:t>bên</a:t>
            </a:r>
            <a:r>
              <a:rPr lang="en-US" sz="1832" dirty="0">
                <a:solidFill>
                  <a:srgbClr val="000000"/>
                </a:solidFill>
                <a:latin typeface="Cambria"/>
              </a:rPr>
              <a:t> </a:t>
            </a:r>
            <a:r>
              <a:rPr lang="en-US" sz="1832" dirty="0" err="1">
                <a:solidFill>
                  <a:srgbClr val="000000"/>
                </a:solidFill>
                <a:latin typeface="Cambria"/>
              </a:rPr>
              <a:t>bờ</a:t>
            </a:r>
            <a:r>
              <a:rPr lang="en-US" sz="1832" dirty="0">
                <a:solidFill>
                  <a:srgbClr val="000000"/>
                </a:solidFill>
                <a:latin typeface="Cambria"/>
              </a:rPr>
              <a:t> </a:t>
            </a:r>
            <a:r>
              <a:rPr lang="en-US" sz="1832" dirty="0" err="1">
                <a:solidFill>
                  <a:srgbClr val="000000"/>
                </a:solidFill>
                <a:latin typeface="Cambria"/>
              </a:rPr>
              <a:t>một</a:t>
            </a:r>
            <a:r>
              <a:rPr lang="en-US" sz="1832" dirty="0">
                <a:solidFill>
                  <a:srgbClr val="000000"/>
                </a:solidFill>
                <a:latin typeface="Cambria"/>
              </a:rPr>
              <a:t> </a:t>
            </a:r>
            <a:r>
              <a:rPr lang="en-US" sz="1832" dirty="0" err="1">
                <a:solidFill>
                  <a:srgbClr val="000000"/>
                </a:solidFill>
                <a:latin typeface="Cambria"/>
              </a:rPr>
              <a:t>dòng</a:t>
            </a:r>
            <a:r>
              <a:rPr lang="en-US" sz="1832" dirty="0">
                <a:solidFill>
                  <a:srgbClr val="000000"/>
                </a:solidFill>
                <a:latin typeface="Cambria"/>
              </a:rPr>
              <a:t> </a:t>
            </a:r>
            <a:r>
              <a:rPr lang="en-US" sz="1832" dirty="0" err="1">
                <a:solidFill>
                  <a:srgbClr val="000000"/>
                </a:solidFill>
                <a:latin typeface="Cambria"/>
              </a:rPr>
              <a:t>suối</a:t>
            </a:r>
            <a:r>
              <a:rPr lang="en-US" sz="1832" dirty="0">
                <a:solidFill>
                  <a:srgbClr val="000000"/>
                </a:solidFill>
                <a:latin typeface="Cambria"/>
              </a:rPr>
              <a:t> </a:t>
            </a:r>
            <a:r>
              <a:rPr lang="en-US" sz="1832" dirty="0" err="1">
                <a:solidFill>
                  <a:srgbClr val="000000"/>
                </a:solidFill>
                <a:latin typeface="Cambria"/>
              </a:rPr>
              <a:t>lênh</a:t>
            </a:r>
            <a:r>
              <a:rPr lang="en-US" sz="1832" dirty="0">
                <a:solidFill>
                  <a:srgbClr val="000000"/>
                </a:solidFill>
                <a:latin typeface="Cambria"/>
              </a:rPr>
              <a:t> </a:t>
            </a:r>
            <a:r>
              <a:rPr lang="en-US" sz="1832" dirty="0" err="1">
                <a:solidFill>
                  <a:srgbClr val="000000"/>
                </a:solidFill>
                <a:latin typeface="Cambria"/>
              </a:rPr>
              <a:t>láng</a:t>
            </a:r>
            <a:r>
              <a:rPr lang="en-US" sz="1832" dirty="0">
                <a:solidFill>
                  <a:srgbClr val="000000"/>
                </a:solidFill>
                <a:latin typeface="Cambria"/>
              </a:rPr>
              <a:t> </a:t>
            </a:r>
            <a:r>
              <a:rPr lang="en-US" sz="1832" dirty="0" err="1">
                <a:solidFill>
                  <a:srgbClr val="000000"/>
                </a:solidFill>
                <a:latin typeface="Cambria"/>
              </a:rPr>
              <a:t>nước</a:t>
            </a:r>
            <a:r>
              <a:rPr lang="en-US" sz="1832" dirty="0">
                <a:solidFill>
                  <a:srgbClr val="000000"/>
                </a:solidFill>
                <a:latin typeface="Cambria"/>
              </a:rPr>
              <a:t> </a:t>
            </a:r>
            <a:r>
              <a:rPr lang="en-US" sz="1832" dirty="0" err="1">
                <a:solidFill>
                  <a:srgbClr val="000000"/>
                </a:solidFill>
                <a:latin typeface="Cambria"/>
              </a:rPr>
              <a:t>sau</a:t>
            </a:r>
            <a:r>
              <a:rPr lang="en-US" sz="1832" dirty="0">
                <a:solidFill>
                  <a:srgbClr val="000000"/>
                </a:solidFill>
                <a:latin typeface="Cambria"/>
              </a:rPr>
              <a:t> </a:t>
            </a:r>
            <a:r>
              <a:rPr lang="en-US" sz="1832" dirty="0" err="1">
                <a:solidFill>
                  <a:srgbClr val="000000"/>
                </a:solidFill>
                <a:latin typeface="Cambria"/>
              </a:rPr>
              <a:t>một</a:t>
            </a:r>
            <a:r>
              <a:rPr lang="en-US" sz="1832" dirty="0">
                <a:solidFill>
                  <a:srgbClr val="000000"/>
                </a:solidFill>
                <a:latin typeface="Cambria"/>
              </a:rPr>
              <a:t> </a:t>
            </a:r>
            <a:r>
              <a:rPr lang="en-US" sz="1832" dirty="0" err="1">
                <a:solidFill>
                  <a:srgbClr val="000000"/>
                </a:solidFill>
                <a:latin typeface="Cambria"/>
              </a:rPr>
              <a:t>trận</a:t>
            </a:r>
            <a:r>
              <a:rPr lang="en-US" sz="1832" dirty="0">
                <a:solidFill>
                  <a:srgbClr val="000000"/>
                </a:solidFill>
                <a:latin typeface="Cambria"/>
              </a:rPr>
              <a:t> </a:t>
            </a:r>
            <a:r>
              <a:rPr lang="en-US" sz="1832" dirty="0" err="1">
                <a:solidFill>
                  <a:srgbClr val="000000"/>
                </a:solidFill>
                <a:latin typeface="Cambria"/>
              </a:rPr>
              <a:t>mưa</a:t>
            </a:r>
            <a:r>
              <a:rPr lang="en-US" sz="1832" dirty="0">
                <a:solidFill>
                  <a:srgbClr val="000000"/>
                </a:solidFill>
                <a:latin typeface="Cambria"/>
              </a:rPr>
              <a:t> </a:t>
            </a:r>
            <a:r>
              <a:rPr lang="en-US" sz="1832" dirty="0" err="1">
                <a:solidFill>
                  <a:srgbClr val="000000"/>
                </a:solidFill>
                <a:latin typeface="Cambria"/>
              </a:rPr>
              <a:t>lớn</a:t>
            </a:r>
            <a:r>
              <a:rPr lang="en-US" sz="1832" dirty="0">
                <a:solidFill>
                  <a:srgbClr val="000000"/>
                </a:solidFill>
                <a:latin typeface="Cambria"/>
              </a:rPr>
              <a:t>. </a:t>
            </a:r>
            <a:r>
              <a:rPr lang="en-US" sz="1832" dirty="0" err="1">
                <a:solidFill>
                  <a:srgbClr val="000000"/>
                </a:solidFill>
                <a:latin typeface="Cambria"/>
              </a:rPr>
              <a:t>Trông</a:t>
            </a:r>
            <a:r>
              <a:rPr lang="en-US" sz="1832" dirty="0">
                <a:solidFill>
                  <a:srgbClr val="000000"/>
                </a:solidFill>
                <a:latin typeface="Cambria"/>
              </a:rPr>
              <a:t> </a:t>
            </a:r>
            <a:r>
              <a:rPr lang="en-US" sz="1832" dirty="0" err="1">
                <a:solidFill>
                  <a:srgbClr val="000000"/>
                </a:solidFill>
                <a:latin typeface="Cambria"/>
              </a:rPr>
              <a:t>bà</a:t>
            </a:r>
            <a:r>
              <a:rPr lang="en-US" sz="1832" dirty="0">
                <a:solidFill>
                  <a:srgbClr val="000000"/>
                </a:solidFill>
                <a:latin typeface="Cambria"/>
              </a:rPr>
              <a:t> </a:t>
            </a:r>
            <a:r>
              <a:rPr lang="en-US" sz="1832" dirty="0" err="1">
                <a:solidFill>
                  <a:srgbClr val="000000"/>
                </a:solidFill>
                <a:latin typeface="Cambria"/>
              </a:rPr>
              <a:t>có</a:t>
            </a:r>
            <a:r>
              <a:rPr lang="en-US" sz="1832" dirty="0">
                <a:solidFill>
                  <a:srgbClr val="000000"/>
                </a:solidFill>
                <a:latin typeface="Cambria"/>
              </a:rPr>
              <a:t> </a:t>
            </a:r>
            <a:r>
              <a:rPr lang="en-US" sz="1832" dirty="0" err="1">
                <a:solidFill>
                  <a:srgbClr val="000000"/>
                </a:solidFill>
                <a:latin typeface="Cambria"/>
              </a:rPr>
              <a:t>vẻ</a:t>
            </a:r>
            <a:r>
              <a:rPr lang="en-US" sz="1832" dirty="0">
                <a:solidFill>
                  <a:srgbClr val="000000"/>
                </a:solidFill>
                <a:latin typeface="Cambria"/>
              </a:rPr>
              <a:t> </a:t>
            </a:r>
            <a:r>
              <a:rPr lang="en-US" sz="1832" dirty="0" err="1">
                <a:solidFill>
                  <a:srgbClr val="000000"/>
                </a:solidFill>
                <a:latin typeface="Cambria"/>
              </a:rPr>
              <a:t>rất</a:t>
            </a:r>
            <a:r>
              <a:rPr lang="en-US" sz="1832" dirty="0">
                <a:solidFill>
                  <a:srgbClr val="000000"/>
                </a:solidFill>
                <a:latin typeface="Cambria"/>
              </a:rPr>
              <a:t> lo </a:t>
            </a:r>
            <a:r>
              <a:rPr lang="en-US" sz="1832" dirty="0" err="1">
                <a:solidFill>
                  <a:srgbClr val="000000"/>
                </a:solidFill>
                <a:latin typeface="Cambria"/>
              </a:rPr>
              <a:t>lắng</a:t>
            </a:r>
            <a:r>
              <a:rPr lang="en-US" sz="1832" dirty="0">
                <a:solidFill>
                  <a:srgbClr val="000000"/>
                </a:solidFill>
                <a:latin typeface="Cambria"/>
              </a:rPr>
              <a:t> </a:t>
            </a:r>
            <a:r>
              <a:rPr lang="en-US" sz="1832" dirty="0" err="1">
                <a:solidFill>
                  <a:srgbClr val="000000"/>
                </a:solidFill>
                <a:latin typeface="Cambria"/>
              </a:rPr>
              <a:t>và</a:t>
            </a:r>
            <a:r>
              <a:rPr lang="en-US" sz="1832" dirty="0">
                <a:solidFill>
                  <a:srgbClr val="000000"/>
                </a:solidFill>
                <a:latin typeface="Cambria"/>
              </a:rPr>
              <a:t> </a:t>
            </a:r>
            <a:r>
              <a:rPr lang="en-US" sz="1832" dirty="0" err="1">
                <a:solidFill>
                  <a:srgbClr val="000000"/>
                </a:solidFill>
                <a:latin typeface="Cambria"/>
              </a:rPr>
              <a:t>bất</a:t>
            </a:r>
            <a:r>
              <a:rPr lang="en-US" sz="1832" dirty="0">
                <a:solidFill>
                  <a:srgbClr val="000000"/>
                </a:solidFill>
                <a:latin typeface="Cambria"/>
              </a:rPr>
              <a:t> </a:t>
            </a:r>
            <a:r>
              <a:rPr lang="en-US" sz="1832" dirty="0" err="1">
                <a:solidFill>
                  <a:srgbClr val="000000"/>
                </a:solidFill>
                <a:latin typeface="Cambria"/>
              </a:rPr>
              <a:t>đắc</a:t>
            </a:r>
            <a:r>
              <a:rPr lang="en-US" sz="1832" dirty="0">
                <a:solidFill>
                  <a:srgbClr val="000000"/>
                </a:solidFill>
                <a:latin typeface="Cambria"/>
              </a:rPr>
              <a:t> </a:t>
            </a:r>
            <a:r>
              <a:rPr lang="en-US" sz="1832" dirty="0" err="1">
                <a:solidFill>
                  <a:srgbClr val="000000"/>
                </a:solidFill>
                <a:latin typeface="Cambria"/>
              </a:rPr>
              <a:t>dĩ</a:t>
            </a:r>
            <a:r>
              <a:rPr lang="en-US" sz="1832" dirty="0">
                <a:solidFill>
                  <a:srgbClr val="000000"/>
                </a:solidFill>
                <a:latin typeface="Cambria"/>
              </a:rPr>
              <a:t> </a:t>
            </a:r>
            <a:r>
              <a:rPr lang="en-US" sz="1832" dirty="0" err="1">
                <a:solidFill>
                  <a:srgbClr val="000000"/>
                </a:solidFill>
                <a:latin typeface="Cambria"/>
              </a:rPr>
              <a:t>phải</a:t>
            </a:r>
            <a:r>
              <a:rPr lang="en-US" sz="1832" dirty="0">
                <a:solidFill>
                  <a:srgbClr val="000000"/>
                </a:solidFill>
                <a:latin typeface="Cambria"/>
              </a:rPr>
              <a:t> </a:t>
            </a:r>
            <a:r>
              <a:rPr lang="en-US" sz="1832" dirty="0" err="1">
                <a:solidFill>
                  <a:srgbClr val="000000"/>
                </a:solidFill>
                <a:latin typeface="Cambria"/>
              </a:rPr>
              <a:t>băng</a:t>
            </a:r>
            <a:r>
              <a:rPr lang="en-US" sz="1832" dirty="0">
                <a:solidFill>
                  <a:srgbClr val="000000"/>
                </a:solidFill>
                <a:latin typeface="Cambria"/>
              </a:rPr>
              <a:t> qua </a:t>
            </a:r>
            <a:r>
              <a:rPr lang="en-US" sz="1832" dirty="0" err="1">
                <a:solidFill>
                  <a:srgbClr val="000000"/>
                </a:solidFill>
                <a:latin typeface="Cambria"/>
              </a:rPr>
              <a:t>nó</a:t>
            </a:r>
            <a:endParaRPr lang="en-US" sz="1832" dirty="0">
              <a:solidFill>
                <a:srgbClr val="000000"/>
              </a:solidFill>
              <a:latin typeface="Cambria"/>
            </a:endParaRPr>
          </a:p>
          <a:p>
            <a:pPr algn="just" defTabSz="609630">
              <a:lnSpc>
                <a:spcPts val="2565"/>
              </a:lnSpc>
              <a:spcBef>
                <a:spcPct val="0"/>
              </a:spcBef>
            </a:pPr>
            <a:r>
              <a:rPr lang="en-US" sz="1832" dirty="0" err="1">
                <a:solidFill>
                  <a:srgbClr val="000000"/>
                </a:solidFill>
                <a:latin typeface="Cambria"/>
              </a:rPr>
              <a:t>Người</a:t>
            </a:r>
            <a:r>
              <a:rPr lang="en-US" sz="1832" dirty="0">
                <a:solidFill>
                  <a:srgbClr val="000000"/>
                </a:solidFill>
                <a:latin typeface="Cambria"/>
              </a:rPr>
              <a:t> </a:t>
            </a:r>
            <a:r>
              <a:rPr lang="en-US" sz="1832" dirty="0" err="1">
                <a:solidFill>
                  <a:srgbClr val="000000"/>
                </a:solidFill>
                <a:latin typeface="Cambria"/>
              </a:rPr>
              <a:t>khách</a:t>
            </a:r>
            <a:r>
              <a:rPr lang="en-US" sz="1832" dirty="0">
                <a:solidFill>
                  <a:srgbClr val="000000"/>
                </a:solidFill>
                <a:latin typeface="Cambria"/>
              </a:rPr>
              <a:t> du </a:t>
            </a:r>
            <a:r>
              <a:rPr lang="en-US" sz="1832" dirty="0" err="1">
                <a:solidFill>
                  <a:srgbClr val="000000"/>
                </a:solidFill>
                <a:latin typeface="Cambria"/>
              </a:rPr>
              <a:t>lịch</a:t>
            </a:r>
            <a:r>
              <a:rPr lang="en-US" sz="1832" dirty="0">
                <a:solidFill>
                  <a:srgbClr val="000000"/>
                </a:solidFill>
                <a:latin typeface="Cambria"/>
              </a:rPr>
              <a:t> </a:t>
            </a:r>
            <a:r>
              <a:rPr lang="en-US" sz="1832" dirty="0" err="1">
                <a:solidFill>
                  <a:srgbClr val="000000"/>
                </a:solidFill>
                <a:latin typeface="Cambria"/>
              </a:rPr>
              <a:t>tiến</a:t>
            </a:r>
            <a:r>
              <a:rPr lang="en-US" sz="1832" dirty="0">
                <a:solidFill>
                  <a:srgbClr val="000000"/>
                </a:solidFill>
                <a:latin typeface="Cambria"/>
              </a:rPr>
              <a:t> </a:t>
            </a:r>
            <a:r>
              <a:rPr lang="en-US" sz="1832" dirty="0" err="1">
                <a:solidFill>
                  <a:srgbClr val="000000"/>
                </a:solidFill>
                <a:latin typeface="Cambria"/>
              </a:rPr>
              <a:t>lại</a:t>
            </a:r>
            <a:r>
              <a:rPr lang="en-US" sz="1832" dirty="0">
                <a:solidFill>
                  <a:srgbClr val="000000"/>
                </a:solidFill>
                <a:latin typeface="Cambria"/>
              </a:rPr>
              <a:t> </a:t>
            </a:r>
            <a:r>
              <a:rPr lang="en-US" sz="1832" dirty="0" err="1">
                <a:solidFill>
                  <a:srgbClr val="000000"/>
                </a:solidFill>
                <a:latin typeface="Cambria"/>
              </a:rPr>
              <a:t>gần</a:t>
            </a:r>
            <a:r>
              <a:rPr lang="en-US" sz="1832" dirty="0">
                <a:solidFill>
                  <a:srgbClr val="000000"/>
                </a:solidFill>
                <a:latin typeface="Cambria"/>
              </a:rPr>
              <a:t> </a:t>
            </a:r>
            <a:r>
              <a:rPr lang="en-US" sz="1832" dirty="0" err="1">
                <a:solidFill>
                  <a:srgbClr val="000000"/>
                </a:solidFill>
                <a:latin typeface="Cambria"/>
              </a:rPr>
              <a:t>và</a:t>
            </a:r>
            <a:r>
              <a:rPr lang="en-US" sz="1832" dirty="0">
                <a:solidFill>
                  <a:srgbClr val="000000"/>
                </a:solidFill>
                <a:latin typeface="Cambria"/>
              </a:rPr>
              <a:t> </a:t>
            </a:r>
            <a:r>
              <a:rPr lang="en-US" sz="1832" dirty="0" err="1">
                <a:solidFill>
                  <a:srgbClr val="000000"/>
                </a:solidFill>
                <a:latin typeface="Cambria"/>
              </a:rPr>
              <a:t>hỏi</a:t>
            </a:r>
            <a:r>
              <a:rPr lang="en-US" sz="1832" dirty="0">
                <a:solidFill>
                  <a:srgbClr val="000000"/>
                </a:solidFill>
                <a:latin typeface="Cambria"/>
              </a:rPr>
              <a:t> </a:t>
            </a:r>
            <a:r>
              <a:rPr lang="en-US" sz="1832" dirty="0" err="1">
                <a:solidFill>
                  <a:srgbClr val="000000"/>
                </a:solidFill>
                <a:latin typeface="Cambria"/>
              </a:rPr>
              <a:t>bà</a:t>
            </a:r>
            <a:r>
              <a:rPr lang="en-US" sz="1832" dirty="0">
                <a:solidFill>
                  <a:srgbClr val="000000"/>
                </a:solidFill>
                <a:latin typeface="Cambria"/>
              </a:rPr>
              <a:t> </a:t>
            </a:r>
            <a:r>
              <a:rPr lang="en-US" sz="1832" dirty="0" err="1">
                <a:solidFill>
                  <a:srgbClr val="000000"/>
                </a:solidFill>
                <a:latin typeface="Cambria"/>
              </a:rPr>
              <a:t>lão</a:t>
            </a:r>
            <a:r>
              <a:rPr lang="en-US" sz="1832" dirty="0">
                <a:solidFill>
                  <a:srgbClr val="000000"/>
                </a:solidFill>
                <a:latin typeface="Cambria"/>
              </a:rPr>
              <a:t>:</a:t>
            </a:r>
          </a:p>
          <a:p>
            <a:pPr algn="just" defTabSz="609630">
              <a:lnSpc>
                <a:spcPts val="2565"/>
              </a:lnSpc>
              <a:spcBef>
                <a:spcPct val="0"/>
              </a:spcBef>
            </a:pPr>
            <a:r>
              <a:rPr lang="en-US" sz="1832" dirty="0">
                <a:solidFill>
                  <a:srgbClr val="000000"/>
                </a:solidFill>
                <a:latin typeface="Cambria"/>
              </a:rPr>
              <a:t>- “</a:t>
            </a:r>
            <a:r>
              <a:rPr lang="en-US" sz="1832" dirty="0" err="1">
                <a:solidFill>
                  <a:srgbClr val="000000"/>
                </a:solidFill>
                <a:latin typeface="Cambria"/>
              </a:rPr>
              <a:t>Bà</a:t>
            </a:r>
            <a:r>
              <a:rPr lang="en-US" sz="1832" dirty="0">
                <a:solidFill>
                  <a:srgbClr val="000000"/>
                </a:solidFill>
                <a:latin typeface="Cambria"/>
              </a:rPr>
              <a:t> </a:t>
            </a:r>
            <a:r>
              <a:rPr lang="en-US" sz="1832" dirty="0" err="1">
                <a:solidFill>
                  <a:srgbClr val="000000"/>
                </a:solidFill>
                <a:latin typeface="Cambria"/>
              </a:rPr>
              <a:t>ơi</a:t>
            </a:r>
            <a:r>
              <a:rPr lang="en-US" sz="1832" dirty="0">
                <a:solidFill>
                  <a:srgbClr val="000000"/>
                </a:solidFill>
                <a:latin typeface="Cambria"/>
              </a:rPr>
              <a:t>, </a:t>
            </a:r>
            <a:r>
              <a:rPr lang="en-US" sz="1832" dirty="0" err="1">
                <a:solidFill>
                  <a:srgbClr val="000000"/>
                </a:solidFill>
                <a:latin typeface="Cambria"/>
              </a:rPr>
              <a:t>bà</a:t>
            </a:r>
            <a:r>
              <a:rPr lang="en-US" sz="1832" dirty="0">
                <a:solidFill>
                  <a:srgbClr val="000000"/>
                </a:solidFill>
                <a:latin typeface="Cambria"/>
              </a:rPr>
              <a:t> </a:t>
            </a:r>
            <a:r>
              <a:rPr lang="en-US" sz="1832" dirty="0" err="1">
                <a:solidFill>
                  <a:srgbClr val="000000"/>
                </a:solidFill>
                <a:latin typeface="Cambria"/>
              </a:rPr>
              <a:t>có</a:t>
            </a:r>
            <a:r>
              <a:rPr lang="en-US" sz="1832" dirty="0">
                <a:solidFill>
                  <a:srgbClr val="000000"/>
                </a:solidFill>
                <a:latin typeface="Cambria"/>
              </a:rPr>
              <a:t> </a:t>
            </a:r>
            <a:r>
              <a:rPr lang="en-US" sz="1832" dirty="0" err="1">
                <a:solidFill>
                  <a:srgbClr val="000000"/>
                </a:solidFill>
                <a:latin typeface="Cambria"/>
              </a:rPr>
              <a:t>muốn</a:t>
            </a:r>
            <a:r>
              <a:rPr lang="en-US" sz="1832" dirty="0">
                <a:solidFill>
                  <a:srgbClr val="000000"/>
                </a:solidFill>
                <a:latin typeface="Cambria"/>
              </a:rPr>
              <a:t> con </a:t>
            </a:r>
            <a:r>
              <a:rPr lang="en-US" sz="1832" dirty="0" err="1">
                <a:solidFill>
                  <a:srgbClr val="000000"/>
                </a:solidFill>
                <a:latin typeface="Cambria"/>
              </a:rPr>
              <a:t>cõng</a:t>
            </a:r>
            <a:r>
              <a:rPr lang="en-US" sz="1832" dirty="0">
                <a:solidFill>
                  <a:srgbClr val="000000"/>
                </a:solidFill>
                <a:latin typeface="Cambria"/>
              </a:rPr>
              <a:t> </a:t>
            </a:r>
            <a:r>
              <a:rPr lang="en-US" sz="1832" dirty="0" err="1">
                <a:solidFill>
                  <a:srgbClr val="000000"/>
                </a:solidFill>
                <a:latin typeface="Cambria"/>
              </a:rPr>
              <a:t>bà</a:t>
            </a:r>
            <a:r>
              <a:rPr lang="en-US" sz="1832" dirty="0">
                <a:solidFill>
                  <a:srgbClr val="000000"/>
                </a:solidFill>
                <a:latin typeface="Cambria"/>
              </a:rPr>
              <a:t> </a:t>
            </a:r>
            <a:r>
              <a:rPr lang="en-US" sz="1832" dirty="0" err="1">
                <a:solidFill>
                  <a:srgbClr val="000000"/>
                </a:solidFill>
                <a:latin typeface="Cambria"/>
              </a:rPr>
              <a:t>vượt</a:t>
            </a:r>
            <a:r>
              <a:rPr lang="en-US" sz="1832" dirty="0">
                <a:solidFill>
                  <a:srgbClr val="000000"/>
                </a:solidFill>
                <a:latin typeface="Cambria"/>
              </a:rPr>
              <a:t> </a:t>
            </a:r>
            <a:r>
              <a:rPr lang="en-US" sz="1832" dirty="0" err="1">
                <a:solidFill>
                  <a:srgbClr val="000000"/>
                </a:solidFill>
                <a:latin typeface="Cambria"/>
              </a:rPr>
              <a:t>suối</a:t>
            </a:r>
            <a:r>
              <a:rPr lang="en-US" sz="1832" dirty="0">
                <a:solidFill>
                  <a:srgbClr val="000000"/>
                </a:solidFill>
                <a:latin typeface="Cambria"/>
              </a:rPr>
              <a:t> </a:t>
            </a:r>
            <a:r>
              <a:rPr lang="en-US" sz="1832" dirty="0" err="1">
                <a:solidFill>
                  <a:srgbClr val="000000"/>
                </a:solidFill>
                <a:latin typeface="Cambria"/>
              </a:rPr>
              <a:t>không</a:t>
            </a:r>
            <a:r>
              <a:rPr lang="en-US" sz="1832" dirty="0">
                <a:solidFill>
                  <a:srgbClr val="000000"/>
                </a:solidFill>
                <a:latin typeface="Cambria"/>
              </a:rPr>
              <a:t>?”</a:t>
            </a:r>
          </a:p>
          <a:p>
            <a:pPr algn="just" defTabSz="609630">
              <a:lnSpc>
                <a:spcPts val="2565"/>
              </a:lnSpc>
              <a:spcBef>
                <a:spcPct val="0"/>
              </a:spcBef>
            </a:pPr>
            <a:r>
              <a:rPr lang="en-US" sz="1832" dirty="0" err="1">
                <a:solidFill>
                  <a:srgbClr val="000000"/>
                </a:solidFill>
                <a:latin typeface="Cambria"/>
              </a:rPr>
              <a:t>Bà</a:t>
            </a:r>
            <a:r>
              <a:rPr lang="en-US" sz="1832" dirty="0">
                <a:solidFill>
                  <a:srgbClr val="000000"/>
                </a:solidFill>
                <a:latin typeface="Cambria"/>
              </a:rPr>
              <a:t> </a:t>
            </a:r>
            <a:r>
              <a:rPr lang="en-US" sz="1832" dirty="0" err="1">
                <a:solidFill>
                  <a:srgbClr val="000000"/>
                </a:solidFill>
                <a:latin typeface="Cambria"/>
              </a:rPr>
              <a:t>lão</a:t>
            </a:r>
            <a:r>
              <a:rPr lang="en-US" sz="1832" dirty="0">
                <a:solidFill>
                  <a:srgbClr val="000000"/>
                </a:solidFill>
                <a:latin typeface="Cambria"/>
              </a:rPr>
              <a:t> </a:t>
            </a:r>
            <a:r>
              <a:rPr lang="en-US" sz="1832" dirty="0" err="1">
                <a:solidFill>
                  <a:srgbClr val="000000"/>
                </a:solidFill>
                <a:latin typeface="Cambria"/>
              </a:rPr>
              <a:t>rất</a:t>
            </a:r>
            <a:r>
              <a:rPr lang="en-US" sz="1832" dirty="0">
                <a:solidFill>
                  <a:srgbClr val="000000"/>
                </a:solidFill>
                <a:latin typeface="Cambria"/>
              </a:rPr>
              <a:t> </a:t>
            </a:r>
            <a:r>
              <a:rPr lang="en-US" sz="1832" dirty="0" err="1">
                <a:solidFill>
                  <a:srgbClr val="000000"/>
                </a:solidFill>
                <a:latin typeface="Cambria"/>
              </a:rPr>
              <a:t>ngạc</a:t>
            </a:r>
            <a:r>
              <a:rPr lang="en-US" sz="1832" dirty="0">
                <a:solidFill>
                  <a:srgbClr val="000000"/>
                </a:solidFill>
                <a:latin typeface="Cambria"/>
              </a:rPr>
              <a:t> </a:t>
            </a:r>
            <a:r>
              <a:rPr lang="en-US" sz="1832" dirty="0" err="1">
                <a:solidFill>
                  <a:srgbClr val="000000"/>
                </a:solidFill>
                <a:latin typeface="Cambria"/>
              </a:rPr>
              <a:t>nhiên</a:t>
            </a:r>
            <a:r>
              <a:rPr lang="en-US" sz="1832" dirty="0">
                <a:solidFill>
                  <a:srgbClr val="000000"/>
                </a:solidFill>
                <a:latin typeface="Cambria"/>
              </a:rPr>
              <a:t> </a:t>
            </a:r>
            <a:r>
              <a:rPr lang="en-US" sz="1832" dirty="0" err="1">
                <a:solidFill>
                  <a:srgbClr val="000000"/>
                </a:solidFill>
                <a:latin typeface="Cambria"/>
              </a:rPr>
              <a:t>và</a:t>
            </a:r>
            <a:r>
              <a:rPr lang="en-US" sz="1832" dirty="0">
                <a:solidFill>
                  <a:srgbClr val="000000"/>
                </a:solidFill>
                <a:latin typeface="Cambria"/>
              </a:rPr>
              <a:t> </a:t>
            </a:r>
            <a:r>
              <a:rPr lang="en-US" sz="1832" dirty="0" err="1">
                <a:solidFill>
                  <a:srgbClr val="000000"/>
                </a:solidFill>
                <a:latin typeface="Cambria"/>
              </a:rPr>
              <a:t>lẳng</a:t>
            </a:r>
            <a:r>
              <a:rPr lang="en-US" sz="1832" dirty="0">
                <a:solidFill>
                  <a:srgbClr val="000000"/>
                </a:solidFill>
                <a:latin typeface="Cambria"/>
              </a:rPr>
              <a:t> </a:t>
            </a:r>
            <a:r>
              <a:rPr lang="en-US" sz="1832" dirty="0" err="1">
                <a:solidFill>
                  <a:srgbClr val="000000"/>
                </a:solidFill>
                <a:latin typeface="Cambria"/>
              </a:rPr>
              <a:t>lặng</a:t>
            </a:r>
            <a:r>
              <a:rPr lang="en-US" sz="1832" dirty="0">
                <a:solidFill>
                  <a:srgbClr val="000000"/>
                </a:solidFill>
                <a:latin typeface="Cambria"/>
              </a:rPr>
              <a:t> </a:t>
            </a:r>
            <a:r>
              <a:rPr lang="en-US" sz="1832" dirty="0" err="1">
                <a:solidFill>
                  <a:srgbClr val="000000"/>
                </a:solidFill>
                <a:latin typeface="Cambria"/>
              </a:rPr>
              <a:t>gật</a:t>
            </a:r>
            <a:r>
              <a:rPr lang="en-US" sz="1832" dirty="0">
                <a:solidFill>
                  <a:srgbClr val="000000"/>
                </a:solidFill>
                <a:latin typeface="Cambria"/>
              </a:rPr>
              <a:t> </a:t>
            </a:r>
            <a:r>
              <a:rPr lang="en-US" sz="1832" dirty="0" err="1">
                <a:solidFill>
                  <a:srgbClr val="000000"/>
                </a:solidFill>
                <a:latin typeface="Cambria"/>
              </a:rPr>
              <a:t>đầu</a:t>
            </a:r>
            <a:r>
              <a:rPr lang="en-US" sz="1832" dirty="0">
                <a:solidFill>
                  <a:srgbClr val="000000"/>
                </a:solidFill>
                <a:latin typeface="Cambria"/>
              </a:rPr>
              <a:t> </a:t>
            </a:r>
            <a:r>
              <a:rPr lang="en-US" sz="1832" dirty="0" err="1">
                <a:solidFill>
                  <a:srgbClr val="000000"/>
                </a:solidFill>
                <a:latin typeface="Cambria"/>
              </a:rPr>
              <a:t>đồng</a:t>
            </a:r>
            <a:r>
              <a:rPr lang="en-US" sz="1832" dirty="0">
                <a:solidFill>
                  <a:srgbClr val="000000"/>
                </a:solidFill>
                <a:latin typeface="Cambria"/>
              </a:rPr>
              <a:t> ý. Anh </a:t>
            </a:r>
            <a:r>
              <a:rPr lang="en-US" sz="1832" dirty="0" err="1">
                <a:solidFill>
                  <a:srgbClr val="000000"/>
                </a:solidFill>
                <a:latin typeface="Cambria"/>
              </a:rPr>
              <a:t>cõng</a:t>
            </a:r>
            <a:r>
              <a:rPr lang="en-US" sz="1832" dirty="0">
                <a:solidFill>
                  <a:srgbClr val="000000"/>
                </a:solidFill>
                <a:latin typeface="Cambria"/>
              </a:rPr>
              <a:t> </a:t>
            </a:r>
            <a:r>
              <a:rPr lang="en-US" sz="1832" dirty="0" err="1">
                <a:solidFill>
                  <a:srgbClr val="000000"/>
                </a:solidFill>
                <a:latin typeface="Cambria"/>
              </a:rPr>
              <a:t>bà</a:t>
            </a:r>
            <a:r>
              <a:rPr lang="en-US" sz="1832" dirty="0">
                <a:solidFill>
                  <a:srgbClr val="000000"/>
                </a:solidFill>
                <a:latin typeface="Cambria"/>
              </a:rPr>
              <a:t> </a:t>
            </a:r>
            <a:r>
              <a:rPr lang="en-US" sz="1832" dirty="0" err="1">
                <a:solidFill>
                  <a:srgbClr val="000000"/>
                </a:solidFill>
                <a:latin typeface="Cambria"/>
              </a:rPr>
              <a:t>băng</a:t>
            </a:r>
            <a:r>
              <a:rPr lang="en-US" sz="1832" dirty="0">
                <a:solidFill>
                  <a:srgbClr val="000000"/>
                </a:solidFill>
                <a:latin typeface="Cambria"/>
              </a:rPr>
              <a:t> qua </a:t>
            </a:r>
            <a:r>
              <a:rPr lang="en-US" sz="1832" dirty="0" err="1">
                <a:solidFill>
                  <a:srgbClr val="000000"/>
                </a:solidFill>
                <a:latin typeface="Cambria"/>
              </a:rPr>
              <a:t>suối</a:t>
            </a:r>
            <a:r>
              <a:rPr lang="en-US" sz="1832" dirty="0">
                <a:solidFill>
                  <a:srgbClr val="000000"/>
                </a:solidFill>
                <a:latin typeface="Cambria"/>
              </a:rPr>
              <a:t> </a:t>
            </a:r>
            <a:r>
              <a:rPr lang="en-US" sz="1832" dirty="0" err="1">
                <a:solidFill>
                  <a:srgbClr val="000000"/>
                </a:solidFill>
                <a:latin typeface="Cambria"/>
              </a:rPr>
              <a:t>và</a:t>
            </a:r>
            <a:r>
              <a:rPr lang="en-US" sz="1832" dirty="0">
                <a:solidFill>
                  <a:srgbClr val="000000"/>
                </a:solidFill>
                <a:latin typeface="Cambria"/>
              </a:rPr>
              <a:t> </a:t>
            </a:r>
            <a:r>
              <a:rPr lang="en-US" sz="1832" dirty="0" err="1">
                <a:solidFill>
                  <a:srgbClr val="000000"/>
                </a:solidFill>
                <a:latin typeface="Cambria"/>
              </a:rPr>
              <a:t>anh</a:t>
            </a:r>
            <a:r>
              <a:rPr lang="en-US" sz="1832" dirty="0">
                <a:solidFill>
                  <a:srgbClr val="000000"/>
                </a:solidFill>
                <a:latin typeface="Cambria"/>
              </a:rPr>
              <a:t> </a:t>
            </a:r>
            <a:r>
              <a:rPr lang="en-US" sz="1832" dirty="0" err="1">
                <a:solidFill>
                  <a:srgbClr val="000000"/>
                </a:solidFill>
                <a:latin typeface="Cambria"/>
              </a:rPr>
              <a:t>dần</a:t>
            </a:r>
            <a:r>
              <a:rPr lang="en-US" sz="1832" dirty="0">
                <a:solidFill>
                  <a:srgbClr val="000000"/>
                </a:solidFill>
                <a:latin typeface="Cambria"/>
              </a:rPr>
              <a:t> </a:t>
            </a:r>
            <a:r>
              <a:rPr lang="en-US" sz="1832" dirty="0" err="1">
                <a:solidFill>
                  <a:srgbClr val="000000"/>
                </a:solidFill>
                <a:latin typeface="Cambria"/>
              </a:rPr>
              <a:t>đuối</a:t>
            </a:r>
            <a:r>
              <a:rPr lang="en-US" sz="1832" dirty="0">
                <a:solidFill>
                  <a:srgbClr val="000000"/>
                </a:solidFill>
                <a:latin typeface="Cambria"/>
              </a:rPr>
              <a:t> </a:t>
            </a:r>
            <a:r>
              <a:rPr lang="en-US" sz="1832" dirty="0" err="1">
                <a:solidFill>
                  <a:srgbClr val="000000"/>
                </a:solidFill>
                <a:latin typeface="Cambria"/>
              </a:rPr>
              <a:t>sức</a:t>
            </a:r>
            <a:r>
              <a:rPr lang="en-US" sz="1832" dirty="0">
                <a:solidFill>
                  <a:srgbClr val="000000"/>
                </a:solidFill>
                <a:latin typeface="Cambria"/>
              </a:rPr>
              <a:t>. Sau </a:t>
            </a:r>
            <a:r>
              <a:rPr lang="en-US" sz="1832" dirty="0" err="1">
                <a:solidFill>
                  <a:srgbClr val="000000"/>
                </a:solidFill>
                <a:latin typeface="Cambria"/>
              </a:rPr>
              <a:t>khi</a:t>
            </a:r>
            <a:r>
              <a:rPr lang="en-US" sz="1832" dirty="0">
                <a:solidFill>
                  <a:srgbClr val="000000"/>
                </a:solidFill>
                <a:latin typeface="Cambria"/>
              </a:rPr>
              <a:t> sang </a:t>
            </a:r>
            <a:r>
              <a:rPr lang="en-US" sz="1832" dirty="0" err="1">
                <a:solidFill>
                  <a:srgbClr val="000000"/>
                </a:solidFill>
                <a:latin typeface="Cambria"/>
              </a:rPr>
              <a:t>bờ</a:t>
            </a:r>
            <a:r>
              <a:rPr lang="en-US" sz="1832" dirty="0">
                <a:solidFill>
                  <a:srgbClr val="000000"/>
                </a:solidFill>
                <a:latin typeface="Cambria"/>
              </a:rPr>
              <a:t> </a:t>
            </a:r>
            <a:r>
              <a:rPr lang="en-US" sz="1832" dirty="0" err="1">
                <a:solidFill>
                  <a:srgbClr val="000000"/>
                </a:solidFill>
                <a:latin typeface="Cambria"/>
              </a:rPr>
              <a:t>bên</a:t>
            </a:r>
            <a:r>
              <a:rPr lang="en-US" sz="1832" dirty="0">
                <a:solidFill>
                  <a:srgbClr val="000000"/>
                </a:solidFill>
                <a:latin typeface="Cambria"/>
              </a:rPr>
              <a:t> kia, </a:t>
            </a:r>
            <a:r>
              <a:rPr lang="en-US" sz="1832" dirty="0" err="1">
                <a:solidFill>
                  <a:srgbClr val="000000"/>
                </a:solidFill>
                <a:latin typeface="Cambria"/>
              </a:rPr>
              <a:t>bà</a:t>
            </a:r>
            <a:r>
              <a:rPr lang="en-US" sz="1832" dirty="0">
                <a:solidFill>
                  <a:srgbClr val="000000"/>
                </a:solidFill>
                <a:latin typeface="Cambria"/>
              </a:rPr>
              <a:t> </a:t>
            </a:r>
            <a:r>
              <a:rPr lang="en-US" sz="1832" dirty="0" err="1">
                <a:solidFill>
                  <a:srgbClr val="000000"/>
                </a:solidFill>
                <a:latin typeface="Cambria"/>
              </a:rPr>
              <a:t>lão</a:t>
            </a:r>
            <a:r>
              <a:rPr lang="en-US" sz="1832" dirty="0">
                <a:solidFill>
                  <a:srgbClr val="000000"/>
                </a:solidFill>
                <a:latin typeface="Cambria"/>
              </a:rPr>
              <a:t> </a:t>
            </a:r>
            <a:r>
              <a:rPr lang="en-US" sz="1832" dirty="0" err="1">
                <a:solidFill>
                  <a:srgbClr val="000000"/>
                </a:solidFill>
                <a:latin typeface="Cambria"/>
              </a:rPr>
              <a:t>vội</a:t>
            </a:r>
            <a:r>
              <a:rPr lang="en-US" sz="1832" dirty="0">
                <a:solidFill>
                  <a:srgbClr val="000000"/>
                </a:solidFill>
                <a:latin typeface="Cambria"/>
              </a:rPr>
              <a:t> </a:t>
            </a:r>
            <a:r>
              <a:rPr lang="en-US" sz="1832" dirty="0" err="1">
                <a:solidFill>
                  <a:srgbClr val="000000"/>
                </a:solidFill>
                <a:latin typeface="Cambria"/>
              </a:rPr>
              <a:t>vội</a:t>
            </a:r>
            <a:r>
              <a:rPr lang="en-US" sz="1832" dirty="0">
                <a:solidFill>
                  <a:srgbClr val="000000"/>
                </a:solidFill>
                <a:latin typeface="Cambria"/>
              </a:rPr>
              <a:t> </a:t>
            </a:r>
            <a:r>
              <a:rPr lang="en-US" sz="1832" dirty="0" err="1">
                <a:solidFill>
                  <a:srgbClr val="000000"/>
                </a:solidFill>
                <a:latin typeface="Cambria"/>
              </a:rPr>
              <a:t>vàng</a:t>
            </a:r>
            <a:r>
              <a:rPr lang="en-US" sz="1832" dirty="0">
                <a:solidFill>
                  <a:srgbClr val="000000"/>
                </a:solidFill>
                <a:latin typeface="Cambria"/>
              </a:rPr>
              <a:t> </a:t>
            </a:r>
            <a:r>
              <a:rPr lang="en-US" sz="1832" dirty="0" err="1">
                <a:solidFill>
                  <a:srgbClr val="000000"/>
                </a:solidFill>
                <a:latin typeface="Cambria"/>
              </a:rPr>
              <a:t>vàng</a:t>
            </a:r>
            <a:r>
              <a:rPr lang="en-US" sz="1832" dirty="0">
                <a:solidFill>
                  <a:srgbClr val="000000"/>
                </a:solidFill>
                <a:latin typeface="Cambria"/>
              </a:rPr>
              <a:t> </a:t>
            </a:r>
            <a:r>
              <a:rPr lang="en-US" sz="1832" dirty="0" err="1">
                <a:solidFill>
                  <a:srgbClr val="000000"/>
                </a:solidFill>
                <a:latin typeface="Cambria"/>
              </a:rPr>
              <a:t>rời</a:t>
            </a:r>
            <a:r>
              <a:rPr lang="en-US" sz="1832" dirty="0">
                <a:solidFill>
                  <a:srgbClr val="000000"/>
                </a:solidFill>
                <a:latin typeface="Cambria"/>
              </a:rPr>
              <a:t> </a:t>
            </a:r>
            <a:r>
              <a:rPr lang="en-US" sz="1832" dirty="0" err="1">
                <a:solidFill>
                  <a:srgbClr val="000000"/>
                </a:solidFill>
                <a:latin typeface="Cambria"/>
              </a:rPr>
              <a:t>đi</a:t>
            </a:r>
            <a:r>
              <a:rPr lang="en-US" sz="1832" dirty="0">
                <a:solidFill>
                  <a:srgbClr val="000000"/>
                </a:solidFill>
                <a:latin typeface="Cambria"/>
              </a:rPr>
              <a:t> </a:t>
            </a:r>
            <a:r>
              <a:rPr lang="en-US" sz="1832" dirty="0" err="1">
                <a:solidFill>
                  <a:srgbClr val="000000"/>
                </a:solidFill>
                <a:latin typeface="Cambria"/>
              </a:rPr>
              <a:t>mà</a:t>
            </a:r>
            <a:r>
              <a:rPr lang="en-US" sz="1832" dirty="0">
                <a:solidFill>
                  <a:srgbClr val="000000"/>
                </a:solidFill>
                <a:latin typeface="Cambria"/>
              </a:rPr>
              <a:t> </a:t>
            </a:r>
            <a:r>
              <a:rPr lang="en-US" sz="1832" dirty="0" err="1">
                <a:solidFill>
                  <a:srgbClr val="000000"/>
                </a:solidFill>
                <a:latin typeface="Cambria"/>
              </a:rPr>
              <a:t>không</a:t>
            </a:r>
            <a:r>
              <a:rPr lang="en-US" sz="1832" dirty="0">
                <a:solidFill>
                  <a:srgbClr val="000000"/>
                </a:solidFill>
                <a:latin typeface="Cambria"/>
              </a:rPr>
              <a:t> </a:t>
            </a:r>
            <a:r>
              <a:rPr lang="en-US" sz="1832" dirty="0" err="1">
                <a:solidFill>
                  <a:srgbClr val="000000"/>
                </a:solidFill>
                <a:latin typeface="Cambria"/>
              </a:rPr>
              <a:t>nói</a:t>
            </a:r>
            <a:r>
              <a:rPr lang="en-US" sz="1832" dirty="0">
                <a:solidFill>
                  <a:srgbClr val="000000"/>
                </a:solidFill>
                <a:latin typeface="Cambria"/>
              </a:rPr>
              <a:t> </a:t>
            </a:r>
            <a:r>
              <a:rPr lang="en-US" sz="1832" dirty="0" err="1">
                <a:solidFill>
                  <a:srgbClr val="000000"/>
                </a:solidFill>
                <a:latin typeface="Cambria"/>
              </a:rPr>
              <a:t>lời</a:t>
            </a:r>
            <a:r>
              <a:rPr lang="en-US" sz="1832" dirty="0">
                <a:solidFill>
                  <a:srgbClr val="000000"/>
                </a:solidFill>
                <a:latin typeface="Cambria"/>
              </a:rPr>
              <a:t> </a:t>
            </a:r>
            <a:r>
              <a:rPr lang="en-US" sz="1832" dirty="0" err="1">
                <a:solidFill>
                  <a:srgbClr val="000000"/>
                </a:solidFill>
                <a:latin typeface="Cambria"/>
              </a:rPr>
              <a:t>cảm</a:t>
            </a:r>
            <a:r>
              <a:rPr lang="en-US" sz="1832" dirty="0">
                <a:solidFill>
                  <a:srgbClr val="000000"/>
                </a:solidFill>
                <a:latin typeface="Cambria"/>
              </a:rPr>
              <a:t> </a:t>
            </a:r>
            <a:r>
              <a:rPr lang="en-US" sz="1832" dirty="0" err="1">
                <a:solidFill>
                  <a:srgbClr val="000000"/>
                </a:solidFill>
                <a:latin typeface="Cambria"/>
              </a:rPr>
              <a:t>ơn</a:t>
            </a:r>
            <a:r>
              <a:rPr lang="en-US" sz="1832" dirty="0">
                <a:solidFill>
                  <a:srgbClr val="000000"/>
                </a:solidFill>
                <a:latin typeface="Cambria"/>
              </a:rPr>
              <a:t> </a:t>
            </a:r>
            <a:r>
              <a:rPr lang="en-US" sz="1832" dirty="0" err="1">
                <a:solidFill>
                  <a:srgbClr val="000000"/>
                </a:solidFill>
                <a:latin typeface="Cambria"/>
              </a:rPr>
              <a:t>nào</a:t>
            </a:r>
            <a:r>
              <a:rPr lang="en-US" sz="1832" dirty="0">
                <a:solidFill>
                  <a:srgbClr val="000000"/>
                </a:solidFill>
                <a:latin typeface="Cambria"/>
              </a:rPr>
              <a:t>. </a:t>
            </a:r>
            <a:r>
              <a:rPr lang="en-US" sz="1832" dirty="0" err="1">
                <a:solidFill>
                  <a:srgbClr val="000000"/>
                </a:solidFill>
                <a:latin typeface="Cambria"/>
              </a:rPr>
              <a:t>Vị</a:t>
            </a:r>
            <a:r>
              <a:rPr lang="en-US" sz="1832" dirty="0">
                <a:solidFill>
                  <a:srgbClr val="000000"/>
                </a:solidFill>
                <a:latin typeface="Cambria"/>
              </a:rPr>
              <a:t> du </a:t>
            </a:r>
            <a:r>
              <a:rPr lang="en-US" sz="1832" dirty="0" err="1">
                <a:solidFill>
                  <a:srgbClr val="000000"/>
                </a:solidFill>
                <a:latin typeface="Cambria"/>
              </a:rPr>
              <a:t>khách</a:t>
            </a:r>
            <a:r>
              <a:rPr lang="en-US" sz="1832" dirty="0">
                <a:solidFill>
                  <a:srgbClr val="000000"/>
                </a:solidFill>
                <a:latin typeface="Cambria"/>
              </a:rPr>
              <a:t> </a:t>
            </a:r>
            <a:r>
              <a:rPr lang="en-US" sz="1832" dirty="0" err="1">
                <a:solidFill>
                  <a:srgbClr val="000000"/>
                </a:solidFill>
                <a:latin typeface="Cambria"/>
              </a:rPr>
              <a:t>đang</a:t>
            </a:r>
            <a:r>
              <a:rPr lang="en-US" sz="1832" dirty="0">
                <a:solidFill>
                  <a:srgbClr val="000000"/>
                </a:solidFill>
                <a:latin typeface="Cambria"/>
              </a:rPr>
              <a:t> </a:t>
            </a:r>
            <a:r>
              <a:rPr lang="en-US" sz="1832" dirty="0" err="1">
                <a:solidFill>
                  <a:srgbClr val="000000"/>
                </a:solidFill>
                <a:latin typeface="Cambria"/>
              </a:rPr>
              <a:t>rã</a:t>
            </a:r>
            <a:r>
              <a:rPr lang="en-US" sz="1832" dirty="0">
                <a:solidFill>
                  <a:srgbClr val="000000"/>
                </a:solidFill>
                <a:latin typeface="Cambria"/>
              </a:rPr>
              <a:t> </a:t>
            </a:r>
            <a:r>
              <a:rPr lang="en-US" sz="1832" dirty="0" err="1">
                <a:solidFill>
                  <a:srgbClr val="000000"/>
                </a:solidFill>
                <a:latin typeface="Cambria"/>
              </a:rPr>
              <a:t>rời</a:t>
            </a:r>
            <a:r>
              <a:rPr lang="en-US" sz="1832" dirty="0">
                <a:solidFill>
                  <a:srgbClr val="000000"/>
                </a:solidFill>
                <a:latin typeface="Cambria"/>
              </a:rPr>
              <a:t> </a:t>
            </a:r>
            <a:r>
              <a:rPr lang="en-US" sz="1832" dirty="0" err="1">
                <a:solidFill>
                  <a:srgbClr val="000000"/>
                </a:solidFill>
                <a:latin typeface="Cambria"/>
              </a:rPr>
              <a:t>vì</a:t>
            </a:r>
            <a:r>
              <a:rPr lang="en-US" sz="1832" dirty="0">
                <a:solidFill>
                  <a:srgbClr val="000000"/>
                </a:solidFill>
                <a:latin typeface="Cambria"/>
              </a:rPr>
              <a:t> </a:t>
            </a:r>
            <a:r>
              <a:rPr lang="en-US" sz="1832" dirty="0" err="1">
                <a:solidFill>
                  <a:srgbClr val="000000"/>
                </a:solidFill>
                <a:latin typeface="Cambria"/>
              </a:rPr>
              <a:t>đuối</a:t>
            </a:r>
            <a:r>
              <a:rPr lang="en-US" sz="1832" dirty="0">
                <a:solidFill>
                  <a:srgbClr val="000000"/>
                </a:solidFill>
                <a:latin typeface="Cambria"/>
              </a:rPr>
              <a:t> </a:t>
            </a:r>
            <a:r>
              <a:rPr lang="en-US" sz="1832" dirty="0" err="1">
                <a:solidFill>
                  <a:srgbClr val="000000"/>
                </a:solidFill>
                <a:latin typeface="Cambria"/>
              </a:rPr>
              <a:t>sức</a:t>
            </a:r>
            <a:r>
              <a:rPr lang="en-US" sz="1832" dirty="0">
                <a:solidFill>
                  <a:srgbClr val="000000"/>
                </a:solidFill>
                <a:latin typeface="Cambria"/>
              </a:rPr>
              <a:t> kia </a:t>
            </a:r>
            <a:r>
              <a:rPr lang="en-US" sz="1832" dirty="0" err="1">
                <a:solidFill>
                  <a:srgbClr val="000000"/>
                </a:solidFill>
                <a:latin typeface="Cambria"/>
              </a:rPr>
              <a:t>có</a:t>
            </a:r>
            <a:r>
              <a:rPr lang="en-US" sz="1832" dirty="0">
                <a:solidFill>
                  <a:srgbClr val="000000"/>
                </a:solidFill>
                <a:latin typeface="Cambria"/>
              </a:rPr>
              <a:t> </a:t>
            </a:r>
            <a:r>
              <a:rPr lang="en-US" sz="1832" dirty="0" err="1">
                <a:solidFill>
                  <a:srgbClr val="000000"/>
                </a:solidFill>
                <a:latin typeface="Cambria"/>
              </a:rPr>
              <a:t>chút</a:t>
            </a:r>
            <a:r>
              <a:rPr lang="en-US" sz="1832" dirty="0">
                <a:solidFill>
                  <a:srgbClr val="000000"/>
                </a:solidFill>
                <a:latin typeface="Cambria"/>
              </a:rPr>
              <a:t> </a:t>
            </a:r>
            <a:r>
              <a:rPr lang="en-US" sz="1832" dirty="0" err="1">
                <a:solidFill>
                  <a:srgbClr val="000000"/>
                </a:solidFill>
                <a:latin typeface="Cambria"/>
              </a:rPr>
              <a:t>hối</a:t>
            </a:r>
            <a:r>
              <a:rPr lang="en-US" sz="1832" dirty="0">
                <a:solidFill>
                  <a:srgbClr val="000000"/>
                </a:solidFill>
                <a:latin typeface="Cambria"/>
              </a:rPr>
              <a:t> </a:t>
            </a:r>
            <a:r>
              <a:rPr lang="en-US" sz="1832" dirty="0" err="1">
                <a:solidFill>
                  <a:srgbClr val="000000"/>
                </a:solidFill>
                <a:latin typeface="Cambria"/>
              </a:rPr>
              <a:t>tiếc</a:t>
            </a:r>
            <a:r>
              <a:rPr lang="en-US" sz="1832" dirty="0">
                <a:solidFill>
                  <a:srgbClr val="000000"/>
                </a:solidFill>
                <a:latin typeface="Cambria"/>
              </a:rPr>
              <a:t> </a:t>
            </a:r>
            <a:r>
              <a:rPr lang="en-US" sz="1832" dirty="0" err="1">
                <a:solidFill>
                  <a:srgbClr val="000000"/>
                </a:solidFill>
                <a:latin typeface="Cambria"/>
              </a:rPr>
              <a:t>vì</a:t>
            </a:r>
            <a:r>
              <a:rPr lang="en-US" sz="1832" dirty="0">
                <a:solidFill>
                  <a:srgbClr val="000000"/>
                </a:solidFill>
                <a:latin typeface="Cambria"/>
              </a:rPr>
              <a:t> </a:t>
            </a:r>
            <a:r>
              <a:rPr lang="en-US" sz="1832" dirty="0" err="1">
                <a:solidFill>
                  <a:srgbClr val="000000"/>
                </a:solidFill>
                <a:latin typeface="Cambria"/>
              </a:rPr>
              <a:t>giúp</a:t>
            </a:r>
            <a:r>
              <a:rPr lang="en-US" sz="1832" dirty="0">
                <a:solidFill>
                  <a:srgbClr val="000000"/>
                </a:solidFill>
                <a:latin typeface="Cambria"/>
              </a:rPr>
              <a:t> </a:t>
            </a:r>
            <a:r>
              <a:rPr lang="en-US" sz="1832" dirty="0" err="1">
                <a:solidFill>
                  <a:srgbClr val="000000"/>
                </a:solidFill>
                <a:latin typeface="Cambria"/>
              </a:rPr>
              <a:t>đỡ</a:t>
            </a:r>
            <a:r>
              <a:rPr lang="en-US" sz="1832" dirty="0">
                <a:solidFill>
                  <a:srgbClr val="000000"/>
                </a:solidFill>
                <a:latin typeface="Cambria"/>
              </a:rPr>
              <a:t> </a:t>
            </a:r>
            <a:r>
              <a:rPr lang="en-US" sz="1832" dirty="0" err="1">
                <a:solidFill>
                  <a:srgbClr val="000000"/>
                </a:solidFill>
                <a:latin typeface="Cambria"/>
              </a:rPr>
              <a:t>bà</a:t>
            </a:r>
            <a:r>
              <a:rPr lang="en-US" sz="1832" dirty="0">
                <a:solidFill>
                  <a:srgbClr val="000000"/>
                </a:solidFill>
                <a:latin typeface="Cambria"/>
              </a:rPr>
              <a:t> </a:t>
            </a:r>
            <a:r>
              <a:rPr lang="en-US" sz="1832" dirty="0" err="1">
                <a:solidFill>
                  <a:srgbClr val="000000"/>
                </a:solidFill>
                <a:latin typeface="Cambria"/>
              </a:rPr>
              <a:t>lão</a:t>
            </a:r>
            <a:r>
              <a:rPr lang="en-US" sz="1832" dirty="0">
                <a:solidFill>
                  <a:srgbClr val="000000"/>
                </a:solidFill>
                <a:latin typeface="Cambria"/>
              </a:rPr>
              <a:t> </a:t>
            </a:r>
            <a:r>
              <a:rPr lang="en-US" sz="1832" dirty="0" err="1">
                <a:solidFill>
                  <a:srgbClr val="000000"/>
                </a:solidFill>
                <a:latin typeface="Cambria"/>
              </a:rPr>
              <a:t>ấy</a:t>
            </a:r>
            <a:r>
              <a:rPr lang="en-US" sz="1832" dirty="0">
                <a:solidFill>
                  <a:srgbClr val="000000"/>
                </a:solidFill>
                <a:latin typeface="Cambria"/>
              </a:rPr>
              <a:t>. Anh </a:t>
            </a:r>
            <a:r>
              <a:rPr lang="en-US" sz="1832" dirty="0" err="1">
                <a:solidFill>
                  <a:srgbClr val="000000"/>
                </a:solidFill>
                <a:latin typeface="Cambria"/>
              </a:rPr>
              <a:t>không</a:t>
            </a:r>
            <a:r>
              <a:rPr lang="en-US" sz="1832" dirty="0">
                <a:solidFill>
                  <a:srgbClr val="000000"/>
                </a:solidFill>
                <a:latin typeface="Cambria"/>
              </a:rPr>
              <a:t> </a:t>
            </a:r>
            <a:r>
              <a:rPr lang="en-US" sz="1832" dirty="0" err="1">
                <a:solidFill>
                  <a:srgbClr val="000000"/>
                </a:solidFill>
                <a:latin typeface="Cambria"/>
              </a:rPr>
              <a:t>mong</a:t>
            </a:r>
            <a:r>
              <a:rPr lang="en-US" sz="1832" dirty="0">
                <a:solidFill>
                  <a:srgbClr val="000000"/>
                </a:solidFill>
                <a:latin typeface="Cambria"/>
              </a:rPr>
              <a:t> </a:t>
            </a:r>
            <a:r>
              <a:rPr lang="en-US" sz="1832" dirty="0" err="1">
                <a:solidFill>
                  <a:srgbClr val="000000"/>
                </a:solidFill>
                <a:latin typeface="Cambria"/>
              </a:rPr>
              <a:t>cầu</a:t>
            </a:r>
            <a:r>
              <a:rPr lang="en-US" sz="1832" dirty="0">
                <a:solidFill>
                  <a:srgbClr val="000000"/>
                </a:solidFill>
                <a:latin typeface="Cambria"/>
              </a:rPr>
              <a:t> </a:t>
            </a:r>
            <a:r>
              <a:rPr lang="en-US" sz="1832" dirty="0" err="1">
                <a:solidFill>
                  <a:srgbClr val="000000"/>
                </a:solidFill>
                <a:latin typeface="Cambria"/>
              </a:rPr>
              <a:t>bà</a:t>
            </a:r>
            <a:r>
              <a:rPr lang="en-US" sz="1832" dirty="0">
                <a:solidFill>
                  <a:srgbClr val="000000"/>
                </a:solidFill>
                <a:latin typeface="Cambria"/>
              </a:rPr>
              <a:t> </a:t>
            </a:r>
            <a:r>
              <a:rPr lang="en-US" sz="1832" dirty="0" err="1">
                <a:solidFill>
                  <a:srgbClr val="000000"/>
                </a:solidFill>
                <a:latin typeface="Cambria"/>
              </a:rPr>
              <a:t>báo</a:t>
            </a:r>
            <a:r>
              <a:rPr lang="en-US" sz="1832" dirty="0">
                <a:solidFill>
                  <a:srgbClr val="000000"/>
                </a:solidFill>
                <a:latin typeface="Cambria"/>
              </a:rPr>
              <a:t> </a:t>
            </a:r>
            <a:r>
              <a:rPr lang="en-US" sz="1832" dirty="0" err="1">
                <a:solidFill>
                  <a:srgbClr val="000000"/>
                </a:solidFill>
                <a:latin typeface="Cambria"/>
              </a:rPr>
              <a:t>đáp</a:t>
            </a:r>
            <a:r>
              <a:rPr lang="en-US" sz="1832" dirty="0">
                <a:solidFill>
                  <a:srgbClr val="000000"/>
                </a:solidFill>
                <a:latin typeface="Cambria"/>
              </a:rPr>
              <a:t>, </a:t>
            </a:r>
            <a:r>
              <a:rPr lang="en-US" sz="1832" dirty="0" err="1">
                <a:solidFill>
                  <a:srgbClr val="000000"/>
                </a:solidFill>
                <a:latin typeface="Cambria"/>
              </a:rPr>
              <a:t>nhưng</a:t>
            </a:r>
            <a:r>
              <a:rPr lang="en-US" sz="1832" dirty="0">
                <a:solidFill>
                  <a:srgbClr val="000000"/>
                </a:solidFill>
                <a:latin typeface="Cambria"/>
              </a:rPr>
              <a:t> </a:t>
            </a:r>
            <a:r>
              <a:rPr lang="en-US" sz="1832" dirty="0" err="1">
                <a:solidFill>
                  <a:srgbClr val="000000"/>
                </a:solidFill>
                <a:latin typeface="Cambria"/>
              </a:rPr>
              <a:t>nghĩ</a:t>
            </a:r>
            <a:r>
              <a:rPr lang="en-US" sz="1832" dirty="0">
                <a:solidFill>
                  <a:srgbClr val="000000"/>
                </a:solidFill>
                <a:latin typeface="Cambria"/>
              </a:rPr>
              <a:t> </a:t>
            </a:r>
            <a:r>
              <a:rPr lang="en-US" sz="1832" dirty="0" err="1">
                <a:solidFill>
                  <a:srgbClr val="000000"/>
                </a:solidFill>
                <a:latin typeface="Cambria"/>
              </a:rPr>
              <a:t>rằng</a:t>
            </a:r>
            <a:r>
              <a:rPr lang="en-US" sz="1832" dirty="0">
                <a:solidFill>
                  <a:srgbClr val="000000"/>
                </a:solidFill>
                <a:latin typeface="Cambria"/>
              </a:rPr>
              <a:t> </a:t>
            </a:r>
            <a:r>
              <a:rPr lang="en-US" sz="1832" dirty="0" err="1">
                <a:solidFill>
                  <a:srgbClr val="000000"/>
                </a:solidFill>
                <a:latin typeface="Cambria"/>
              </a:rPr>
              <a:t>chí</a:t>
            </a:r>
            <a:r>
              <a:rPr lang="en-US" sz="1832" dirty="0">
                <a:solidFill>
                  <a:srgbClr val="000000"/>
                </a:solidFill>
                <a:latin typeface="Cambria"/>
              </a:rPr>
              <a:t> </a:t>
            </a:r>
            <a:r>
              <a:rPr lang="en-US" sz="1832" dirty="0" err="1">
                <a:solidFill>
                  <a:srgbClr val="000000"/>
                </a:solidFill>
                <a:latin typeface="Cambria"/>
              </a:rPr>
              <a:t>ít</a:t>
            </a:r>
            <a:r>
              <a:rPr lang="en-US" sz="1832" dirty="0">
                <a:solidFill>
                  <a:srgbClr val="000000"/>
                </a:solidFill>
                <a:latin typeface="Cambria"/>
              </a:rPr>
              <a:t> </a:t>
            </a:r>
            <a:r>
              <a:rPr lang="en-US" sz="1832" dirty="0" err="1">
                <a:solidFill>
                  <a:srgbClr val="000000"/>
                </a:solidFill>
                <a:latin typeface="Cambria"/>
              </a:rPr>
              <a:t>thì</a:t>
            </a:r>
            <a:r>
              <a:rPr lang="en-US" sz="1832" dirty="0">
                <a:solidFill>
                  <a:srgbClr val="000000"/>
                </a:solidFill>
                <a:latin typeface="Cambria"/>
              </a:rPr>
              <a:t> </a:t>
            </a:r>
            <a:r>
              <a:rPr lang="en-US" sz="1832" dirty="0" err="1">
                <a:solidFill>
                  <a:srgbClr val="000000"/>
                </a:solidFill>
                <a:latin typeface="Cambria"/>
              </a:rPr>
              <a:t>bà</a:t>
            </a:r>
            <a:r>
              <a:rPr lang="en-US" sz="1832" dirty="0">
                <a:solidFill>
                  <a:srgbClr val="000000"/>
                </a:solidFill>
                <a:latin typeface="Cambria"/>
              </a:rPr>
              <a:t> </a:t>
            </a:r>
            <a:r>
              <a:rPr lang="en-US" sz="1832" dirty="0" err="1">
                <a:solidFill>
                  <a:srgbClr val="000000"/>
                </a:solidFill>
                <a:latin typeface="Cambria"/>
              </a:rPr>
              <a:t>cũng</a:t>
            </a:r>
            <a:r>
              <a:rPr lang="en-US" sz="1832" dirty="0">
                <a:solidFill>
                  <a:srgbClr val="000000"/>
                </a:solidFill>
                <a:latin typeface="Cambria"/>
              </a:rPr>
              <a:t> </a:t>
            </a:r>
            <a:r>
              <a:rPr lang="en-US" sz="1832" dirty="0" err="1">
                <a:solidFill>
                  <a:srgbClr val="000000"/>
                </a:solidFill>
                <a:latin typeface="Cambria"/>
              </a:rPr>
              <a:t>nên</a:t>
            </a:r>
            <a:r>
              <a:rPr lang="en-US" sz="1832" dirty="0">
                <a:solidFill>
                  <a:srgbClr val="000000"/>
                </a:solidFill>
                <a:latin typeface="Cambria"/>
              </a:rPr>
              <a:t> </a:t>
            </a:r>
            <a:r>
              <a:rPr lang="en-US" sz="1832" dirty="0" err="1">
                <a:solidFill>
                  <a:srgbClr val="000000"/>
                </a:solidFill>
                <a:latin typeface="Cambria"/>
              </a:rPr>
              <a:t>nói</a:t>
            </a:r>
            <a:r>
              <a:rPr lang="en-US" sz="1832" dirty="0">
                <a:solidFill>
                  <a:srgbClr val="000000"/>
                </a:solidFill>
                <a:latin typeface="Cambria"/>
              </a:rPr>
              <a:t> </a:t>
            </a:r>
            <a:r>
              <a:rPr lang="en-US" sz="1832" dirty="0" err="1">
                <a:solidFill>
                  <a:srgbClr val="000000"/>
                </a:solidFill>
                <a:latin typeface="Cambria"/>
              </a:rPr>
              <a:t>với</a:t>
            </a:r>
            <a:r>
              <a:rPr lang="en-US" sz="1832" dirty="0">
                <a:solidFill>
                  <a:srgbClr val="000000"/>
                </a:solidFill>
                <a:latin typeface="Cambria"/>
              </a:rPr>
              <a:t> </a:t>
            </a:r>
            <a:r>
              <a:rPr lang="en-US" sz="1832" dirty="0" err="1">
                <a:solidFill>
                  <a:srgbClr val="000000"/>
                </a:solidFill>
                <a:latin typeface="Cambria"/>
              </a:rPr>
              <a:t>anh</a:t>
            </a:r>
            <a:r>
              <a:rPr lang="en-US" sz="1832" dirty="0">
                <a:solidFill>
                  <a:srgbClr val="000000"/>
                </a:solidFill>
                <a:latin typeface="Cambria"/>
              </a:rPr>
              <a:t> </a:t>
            </a:r>
            <a:r>
              <a:rPr lang="en-US" sz="1832" dirty="0" err="1">
                <a:solidFill>
                  <a:srgbClr val="000000"/>
                </a:solidFill>
                <a:latin typeface="Cambria"/>
              </a:rPr>
              <a:t>đôi</a:t>
            </a:r>
            <a:r>
              <a:rPr lang="en-US" sz="1832" dirty="0">
                <a:solidFill>
                  <a:srgbClr val="000000"/>
                </a:solidFill>
                <a:latin typeface="Cambria"/>
              </a:rPr>
              <a:t> </a:t>
            </a:r>
            <a:r>
              <a:rPr lang="en-US" sz="1832" dirty="0" err="1">
                <a:solidFill>
                  <a:srgbClr val="000000"/>
                </a:solidFill>
                <a:latin typeface="Cambria"/>
              </a:rPr>
              <a:t>lời</a:t>
            </a:r>
            <a:r>
              <a:rPr lang="en-US" sz="1832" dirty="0">
                <a:solidFill>
                  <a:srgbClr val="000000"/>
                </a:solidFill>
                <a:latin typeface="Cambria"/>
              </a:rPr>
              <a:t> </a:t>
            </a:r>
            <a:r>
              <a:rPr lang="en-US" sz="1832" dirty="0" err="1">
                <a:solidFill>
                  <a:srgbClr val="000000"/>
                </a:solidFill>
                <a:latin typeface="Cambria"/>
              </a:rPr>
              <a:t>bày</a:t>
            </a:r>
            <a:r>
              <a:rPr lang="en-US" sz="1832" dirty="0">
                <a:solidFill>
                  <a:srgbClr val="000000"/>
                </a:solidFill>
                <a:latin typeface="Cambria"/>
              </a:rPr>
              <a:t> </a:t>
            </a:r>
            <a:r>
              <a:rPr lang="en-US" sz="1832" dirty="0" err="1">
                <a:solidFill>
                  <a:srgbClr val="000000"/>
                </a:solidFill>
                <a:latin typeface="Cambria"/>
              </a:rPr>
              <a:t>tỏ</a:t>
            </a:r>
            <a:r>
              <a:rPr lang="en-US" sz="1832" dirty="0">
                <a:solidFill>
                  <a:srgbClr val="000000"/>
                </a:solidFill>
                <a:latin typeface="Cambria"/>
              </a:rPr>
              <a:t> </a:t>
            </a:r>
            <a:r>
              <a:rPr lang="en-US" sz="1832" dirty="0" err="1">
                <a:solidFill>
                  <a:srgbClr val="000000"/>
                </a:solidFill>
                <a:latin typeface="Cambria"/>
              </a:rPr>
              <a:t>sự</a:t>
            </a:r>
            <a:r>
              <a:rPr lang="en-US" sz="1832" dirty="0">
                <a:solidFill>
                  <a:srgbClr val="000000"/>
                </a:solidFill>
                <a:latin typeface="Cambria"/>
              </a:rPr>
              <a:t> </a:t>
            </a:r>
            <a:r>
              <a:rPr lang="en-US" sz="1832" dirty="0" err="1">
                <a:solidFill>
                  <a:srgbClr val="000000"/>
                </a:solidFill>
                <a:latin typeface="Cambria"/>
              </a:rPr>
              <a:t>cảm</a:t>
            </a:r>
            <a:r>
              <a:rPr lang="en-US" sz="1832" dirty="0">
                <a:solidFill>
                  <a:srgbClr val="000000"/>
                </a:solidFill>
                <a:latin typeface="Cambria"/>
              </a:rPr>
              <a:t> </a:t>
            </a:r>
            <a:r>
              <a:rPr lang="en-US" sz="1832" dirty="0" err="1">
                <a:solidFill>
                  <a:srgbClr val="000000"/>
                </a:solidFill>
                <a:latin typeface="Cambria"/>
              </a:rPr>
              <a:t>kích</a:t>
            </a:r>
            <a:r>
              <a:rPr lang="en-US" sz="1832" dirty="0">
                <a:solidFill>
                  <a:srgbClr val="000000"/>
                </a:solidFill>
                <a:latin typeface="Cambria"/>
              </a:rPr>
              <a:t>.</a:t>
            </a:r>
          </a:p>
          <a:p>
            <a:pPr algn="just" defTabSz="609630">
              <a:lnSpc>
                <a:spcPts val="2565"/>
              </a:lnSpc>
              <a:spcBef>
                <a:spcPct val="0"/>
              </a:spcBef>
            </a:pPr>
            <a:r>
              <a:rPr lang="en-US" sz="1832" dirty="0" err="1">
                <a:solidFill>
                  <a:srgbClr val="000000"/>
                </a:solidFill>
                <a:latin typeface="Cambria"/>
              </a:rPr>
              <a:t>Vài</a:t>
            </a:r>
            <a:r>
              <a:rPr lang="en-US" sz="1832" dirty="0">
                <a:solidFill>
                  <a:srgbClr val="000000"/>
                </a:solidFill>
                <a:latin typeface="Cambria"/>
              </a:rPr>
              <a:t> </a:t>
            </a:r>
            <a:r>
              <a:rPr lang="en-US" sz="1832" dirty="0" err="1">
                <a:solidFill>
                  <a:srgbClr val="000000"/>
                </a:solidFill>
                <a:latin typeface="Cambria"/>
              </a:rPr>
              <a:t>giờ</a:t>
            </a:r>
            <a:r>
              <a:rPr lang="en-US" sz="1832" dirty="0">
                <a:solidFill>
                  <a:srgbClr val="000000"/>
                </a:solidFill>
                <a:latin typeface="Cambria"/>
              </a:rPr>
              <a:t> </a:t>
            </a:r>
            <a:r>
              <a:rPr lang="en-US" sz="1832" dirty="0" err="1">
                <a:solidFill>
                  <a:srgbClr val="000000"/>
                </a:solidFill>
                <a:latin typeface="Cambria"/>
              </a:rPr>
              <a:t>sau</a:t>
            </a:r>
            <a:r>
              <a:rPr lang="en-US" sz="1832" dirty="0">
                <a:solidFill>
                  <a:srgbClr val="000000"/>
                </a:solidFill>
                <a:latin typeface="Cambria"/>
              </a:rPr>
              <a:t>, du </a:t>
            </a:r>
            <a:r>
              <a:rPr lang="en-US" sz="1832" dirty="0" err="1">
                <a:solidFill>
                  <a:srgbClr val="000000"/>
                </a:solidFill>
                <a:latin typeface="Cambria"/>
              </a:rPr>
              <a:t>khách</a:t>
            </a:r>
            <a:r>
              <a:rPr lang="en-US" sz="1832" dirty="0">
                <a:solidFill>
                  <a:srgbClr val="000000"/>
                </a:solidFill>
                <a:latin typeface="Cambria"/>
              </a:rPr>
              <a:t> </a:t>
            </a:r>
            <a:r>
              <a:rPr lang="en-US" sz="1832" dirty="0" err="1">
                <a:solidFill>
                  <a:srgbClr val="000000"/>
                </a:solidFill>
                <a:latin typeface="Cambria"/>
              </a:rPr>
              <a:t>này</a:t>
            </a:r>
            <a:r>
              <a:rPr lang="en-US" sz="1832" dirty="0">
                <a:solidFill>
                  <a:srgbClr val="000000"/>
                </a:solidFill>
                <a:latin typeface="Cambria"/>
              </a:rPr>
              <a:t> </a:t>
            </a:r>
            <a:r>
              <a:rPr lang="en-US" sz="1832" dirty="0" err="1">
                <a:solidFill>
                  <a:srgbClr val="000000"/>
                </a:solidFill>
                <a:latin typeface="Cambria"/>
              </a:rPr>
              <a:t>đi</a:t>
            </a:r>
            <a:r>
              <a:rPr lang="en-US" sz="1832" dirty="0">
                <a:solidFill>
                  <a:srgbClr val="000000"/>
                </a:solidFill>
                <a:latin typeface="Cambria"/>
              </a:rPr>
              <a:t> </a:t>
            </a:r>
            <a:r>
              <a:rPr lang="en-US" sz="1832" dirty="0" err="1">
                <a:solidFill>
                  <a:srgbClr val="000000"/>
                </a:solidFill>
                <a:latin typeface="Cambria"/>
              </a:rPr>
              <a:t>tới</a:t>
            </a:r>
            <a:r>
              <a:rPr lang="en-US" sz="1832" dirty="0">
                <a:solidFill>
                  <a:srgbClr val="000000"/>
                </a:solidFill>
                <a:latin typeface="Cambria"/>
              </a:rPr>
              <a:t> </a:t>
            </a:r>
            <a:r>
              <a:rPr lang="en-US" sz="1832" dirty="0" err="1">
                <a:solidFill>
                  <a:srgbClr val="000000"/>
                </a:solidFill>
                <a:latin typeface="Cambria"/>
              </a:rPr>
              <a:t>vùng</a:t>
            </a:r>
            <a:r>
              <a:rPr lang="en-US" sz="1832" dirty="0">
                <a:solidFill>
                  <a:srgbClr val="000000"/>
                </a:solidFill>
                <a:latin typeface="Cambria"/>
              </a:rPr>
              <a:t> </a:t>
            </a:r>
            <a:r>
              <a:rPr lang="en-US" sz="1832" dirty="0" err="1">
                <a:solidFill>
                  <a:srgbClr val="000000"/>
                </a:solidFill>
                <a:latin typeface="Cambria"/>
              </a:rPr>
              <a:t>núi</a:t>
            </a:r>
            <a:r>
              <a:rPr lang="en-US" sz="1832" dirty="0">
                <a:solidFill>
                  <a:srgbClr val="000000"/>
                </a:solidFill>
                <a:latin typeface="Cambria"/>
              </a:rPr>
              <a:t>. </a:t>
            </a:r>
            <a:r>
              <a:rPr lang="en-US" sz="1832" dirty="0" err="1">
                <a:solidFill>
                  <a:srgbClr val="000000"/>
                </a:solidFill>
                <a:latin typeface="Cambria"/>
              </a:rPr>
              <a:t>Đó</a:t>
            </a:r>
            <a:r>
              <a:rPr lang="en-US" sz="1832" dirty="0">
                <a:solidFill>
                  <a:srgbClr val="000000"/>
                </a:solidFill>
                <a:latin typeface="Cambria"/>
              </a:rPr>
              <a:t> </a:t>
            </a:r>
            <a:r>
              <a:rPr lang="en-US" sz="1832" dirty="0" err="1">
                <a:solidFill>
                  <a:srgbClr val="000000"/>
                </a:solidFill>
                <a:latin typeface="Cambria"/>
              </a:rPr>
              <a:t>là</a:t>
            </a:r>
            <a:r>
              <a:rPr lang="en-US" sz="1832" dirty="0">
                <a:solidFill>
                  <a:srgbClr val="000000"/>
                </a:solidFill>
                <a:latin typeface="Cambria"/>
              </a:rPr>
              <a:t> </a:t>
            </a:r>
            <a:r>
              <a:rPr lang="en-US" sz="1832" dirty="0" err="1">
                <a:solidFill>
                  <a:srgbClr val="000000"/>
                </a:solidFill>
                <a:latin typeface="Cambria"/>
              </a:rPr>
              <a:t>một</a:t>
            </a:r>
            <a:r>
              <a:rPr lang="en-US" sz="1832" dirty="0">
                <a:solidFill>
                  <a:srgbClr val="000000"/>
                </a:solidFill>
                <a:latin typeface="Cambria"/>
              </a:rPr>
              <a:t> </a:t>
            </a:r>
            <a:r>
              <a:rPr lang="en-US" sz="1832" dirty="0" err="1">
                <a:solidFill>
                  <a:srgbClr val="000000"/>
                </a:solidFill>
                <a:latin typeface="Cambria"/>
              </a:rPr>
              <a:t>hành</a:t>
            </a:r>
            <a:r>
              <a:rPr lang="en-US" sz="1832" dirty="0">
                <a:solidFill>
                  <a:srgbClr val="000000"/>
                </a:solidFill>
                <a:latin typeface="Cambria"/>
              </a:rPr>
              <a:t> </a:t>
            </a:r>
            <a:r>
              <a:rPr lang="en-US" sz="1832" dirty="0" err="1">
                <a:solidFill>
                  <a:srgbClr val="000000"/>
                </a:solidFill>
                <a:latin typeface="Cambria"/>
              </a:rPr>
              <a:t>trình</a:t>
            </a:r>
            <a:r>
              <a:rPr lang="en-US" sz="1832" dirty="0">
                <a:solidFill>
                  <a:srgbClr val="000000"/>
                </a:solidFill>
                <a:latin typeface="Cambria"/>
              </a:rPr>
              <a:t> </a:t>
            </a:r>
            <a:r>
              <a:rPr lang="en-US" sz="1832" dirty="0" err="1">
                <a:solidFill>
                  <a:srgbClr val="000000"/>
                </a:solidFill>
                <a:latin typeface="Cambria"/>
              </a:rPr>
              <a:t>đầy</a:t>
            </a:r>
            <a:r>
              <a:rPr lang="en-US" sz="1832" dirty="0">
                <a:solidFill>
                  <a:srgbClr val="000000"/>
                </a:solidFill>
                <a:latin typeface="Cambria"/>
              </a:rPr>
              <a:t> </a:t>
            </a:r>
            <a:r>
              <a:rPr lang="en-US" sz="1832" dirty="0" err="1">
                <a:solidFill>
                  <a:srgbClr val="000000"/>
                </a:solidFill>
                <a:latin typeface="Cambria"/>
              </a:rPr>
              <a:t>gian</a:t>
            </a:r>
            <a:r>
              <a:rPr lang="en-US" sz="1832" dirty="0">
                <a:solidFill>
                  <a:srgbClr val="000000"/>
                </a:solidFill>
                <a:latin typeface="Cambria"/>
              </a:rPr>
              <a:t> nan </a:t>
            </a:r>
            <a:r>
              <a:rPr lang="en-US" sz="1832" dirty="0" err="1">
                <a:solidFill>
                  <a:srgbClr val="000000"/>
                </a:solidFill>
                <a:latin typeface="Cambria"/>
              </a:rPr>
              <a:t>với</a:t>
            </a:r>
            <a:r>
              <a:rPr lang="en-US" sz="1832" dirty="0">
                <a:solidFill>
                  <a:srgbClr val="000000"/>
                </a:solidFill>
                <a:latin typeface="Cambria"/>
              </a:rPr>
              <a:t> </a:t>
            </a:r>
            <a:r>
              <a:rPr lang="en-US" sz="1832" dirty="0" err="1">
                <a:solidFill>
                  <a:srgbClr val="000000"/>
                </a:solidFill>
                <a:latin typeface="Cambria"/>
              </a:rPr>
              <a:t>anh</a:t>
            </a:r>
            <a:r>
              <a:rPr lang="en-US" sz="1832" dirty="0">
                <a:solidFill>
                  <a:srgbClr val="000000"/>
                </a:solidFill>
                <a:latin typeface="Cambria"/>
              </a:rPr>
              <a:t>, </a:t>
            </a:r>
            <a:r>
              <a:rPr lang="en-US" sz="1832" dirty="0" err="1">
                <a:solidFill>
                  <a:srgbClr val="000000"/>
                </a:solidFill>
                <a:latin typeface="Cambria"/>
              </a:rPr>
              <a:t>chân</a:t>
            </a:r>
            <a:r>
              <a:rPr lang="en-US" sz="1832" dirty="0">
                <a:solidFill>
                  <a:srgbClr val="000000"/>
                </a:solidFill>
                <a:latin typeface="Cambria"/>
              </a:rPr>
              <a:t> </a:t>
            </a:r>
            <a:r>
              <a:rPr lang="en-US" sz="1832" dirty="0" err="1">
                <a:solidFill>
                  <a:srgbClr val="000000"/>
                </a:solidFill>
                <a:latin typeface="Cambria"/>
              </a:rPr>
              <a:t>của</a:t>
            </a:r>
            <a:r>
              <a:rPr lang="en-US" sz="1832" dirty="0">
                <a:solidFill>
                  <a:srgbClr val="000000"/>
                </a:solidFill>
                <a:latin typeface="Cambria"/>
              </a:rPr>
              <a:t> </a:t>
            </a:r>
            <a:r>
              <a:rPr lang="en-US" sz="1832" dirty="0" err="1">
                <a:solidFill>
                  <a:srgbClr val="000000"/>
                </a:solidFill>
                <a:latin typeface="Cambria"/>
              </a:rPr>
              <a:t>anh</a:t>
            </a:r>
            <a:r>
              <a:rPr lang="en-US" sz="1832" dirty="0">
                <a:solidFill>
                  <a:srgbClr val="000000"/>
                </a:solidFill>
                <a:latin typeface="Cambria"/>
              </a:rPr>
              <a:t> </a:t>
            </a:r>
            <a:r>
              <a:rPr lang="en-US" sz="1832" dirty="0" err="1">
                <a:solidFill>
                  <a:srgbClr val="000000"/>
                </a:solidFill>
                <a:latin typeface="Cambria"/>
              </a:rPr>
              <a:t>bị</a:t>
            </a:r>
            <a:r>
              <a:rPr lang="en-US" sz="1832" dirty="0">
                <a:solidFill>
                  <a:srgbClr val="000000"/>
                </a:solidFill>
                <a:latin typeface="Cambria"/>
              </a:rPr>
              <a:t> </a:t>
            </a:r>
            <a:r>
              <a:rPr lang="en-US" sz="1832" dirty="0" err="1">
                <a:solidFill>
                  <a:srgbClr val="000000"/>
                </a:solidFill>
                <a:latin typeface="Cambria"/>
              </a:rPr>
              <a:t>côn</a:t>
            </a:r>
            <a:r>
              <a:rPr lang="en-US" sz="1832" dirty="0">
                <a:solidFill>
                  <a:srgbClr val="000000"/>
                </a:solidFill>
                <a:latin typeface="Cambria"/>
              </a:rPr>
              <a:t> </a:t>
            </a:r>
            <a:r>
              <a:rPr lang="en-US" sz="1832" dirty="0" err="1">
                <a:solidFill>
                  <a:srgbClr val="000000"/>
                </a:solidFill>
                <a:latin typeface="Cambria"/>
              </a:rPr>
              <a:t>trùng</a:t>
            </a:r>
            <a:r>
              <a:rPr lang="en-US" sz="1832" dirty="0">
                <a:solidFill>
                  <a:srgbClr val="000000"/>
                </a:solidFill>
                <a:latin typeface="Cambria"/>
              </a:rPr>
              <a:t> </a:t>
            </a:r>
            <a:r>
              <a:rPr lang="en-US" sz="1832" dirty="0" err="1">
                <a:solidFill>
                  <a:srgbClr val="000000"/>
                </a:solidFill>
                <a:latin typeface="Cambria"/>
              </a:rPr>
              <a:t>cắn</a:t>
            </a:r>
            <a:r>
              <a:rPr lang="en-US" sz="1832" dirty="0">
                <a:solidFill>
                  <a:srgbClr val="000000"/>
                </a:solidFill>
                <a:latin typeface="Cambria"/>
              </a:rPr>
              <a:t> </a:t>
            </a:r>
            <a:r>
              <a:rPr lang="en-US" sz="1832" dirty="0" err="1">
                <a:solidFill>
                  <a:srgbClr val="000000"/>
                </a:solidFill>
                <a:latin typeface="Cambria"/>
              </a:rPr>
              <a:t>sưng</a:t>
            </a:r>
            <a:r>
              <a:rPr lang="en-US" sz="1832" dirty="0">
                <a:solidFill>
                  <a:srgbClr val="000000"/>
                </a:solidFill>
                <a:latin typeface="Cambria"/>
              </a:rPr>
              <a:t> </a:t>
            </a:r>
            <a:r>
              <a:rPr lang="en-US" sz="1832" dirty="0" err="1">
                <a:solidFill>
                  <a:srgbClr val="000000"/>
                </a:solidFill>
                <a:latin typeface="Cambria"/>
              </a:rPr>
              <a:t>tấy</a:t>
            </a:r>
            <a:r>
              <a:rPr lang="en-US" sz="1832" dirty="0">
                <a:solidFill>
                  <a:srgbClr val="000000"/>
                </a:solidFill>
                <a:latin typeface="Cambria"/>
              </a:rPr>
              <a:t>. </a:t>
            </a:r>
            <a:r>
              <a:rPr lang="en-US" sz="1832" dirty="0" err="1">
                <a:solidFill>
                  <a:srgbClr val="000000"/>
                </a:solidFill>
                <a:latin typeface="Cambria"/>
              </a:rPr>
              <a:t>Lát</a:t>
            </a:r>
            <a:r>
              <a:rPr lang="en-US" sz="1832" dirty="0">
                <a:solidFill>
                  <a:srgbClr val="000000"/>
                </a:solidFill>
                <a:latin typeface="Cambria"/>
              </a:rPr>
              <a:t> </a:t>
            </a:r>
            <a:r>
              <a:rPr lang="en-US" sz="1832" dirty="0" err="1">
                <a:solidFill>
                  <a:srgbClr val="000000"/>
                </a:solidFill>
                <a:latin typeface="Cambria"/>
              </a:rPr>
              <a:t>sau</a:t>
            </a:r>
            <a:r>
              <a:rPr lang="en-US" sz="1832" dirty="0">
                <a:solidFill>
                  <a:srgbClr val="000000"/>
                </a:solidFill>
                <a:latin typeface="Cambria"/>
              </a:rPr>
              <a:t>, </a:t>
            </a:r>
            <a:r>
              <a:rPr lang="en-US" sz="1832" dirty="0" err="1">
                <a:solidFill>
                  <a:srgbClr val="000000"/>
                </a:solidFill>
                <a:latin typeface="Cambria"/>
              </a:rPr>
              <a:t>trên</a:t>
            </a:r>
            <a:r>
              <a:rPr lang="en-US" sz="1832" dirty="0">
                <a:solidFill>
                  <a:srgbClr val="000000"/>
                </a:solidFill>
                <a:latin typeface="Cambria"/>
              </a:rPr>
              <a:t> </a:t>
            </a:r>
            <a:r>
              <a:rPr lang="en-US" sz="1832" dirty="0" err="1">
                <a:solidFill>
                  <a:srgbClr val="000000"/>
                </a:solidFill>
                <a:latin typeface="Cambria"/>
              </a:rPr>
              <a:t>đường</a:t>
            </a:r>
            <a:r>
              <a:rPr lang="en-US" sz="1832" dirty="0">
                <a:solidFill>
                  <a:srgbClr val="000000"/>
                </a:solidFill>
                <a:latin typeface="Cambria"/>
              </a:rPr>
              <a:t> </a:t>
            </a:r>
            <a:r>
              <a:rPr lang="en-US" sz="1832" dirty="0" err="1">
                <a:solidFill>
                  <a:srgbClr val="000000"/>
                </a:solidFill>
                <a:latin typeface="Cambria"/>
              </a:rPr>
              <a:t>đi</a:t>
            </a:r>
            <a:r>
              <a:rPr lang="en-US" sz="1832" dirty="0">
                <a:solidFill>
                  <a:srgbClr val="000000"/>
                </a:solidFill>
                <a:latin typeface="Cambria"/>
              </a:rPr>
              <a:t>, </a:t>
            </a:r>
            <a:r>
              <a:rPr lang="en-US" sz="1832" dirty="0" err="1">
                <a:solidFill>
                  <a:srgbClr val="000000"/>
                </a:solidFill>
                <a:latin typeface="Cambria"/>
              </a:rPr>
              <a:t>có</a:t>
            </a:r>
            <a:r>
              <a:rPr lang="en-US" sz="1832" dirty="0">
                <a:solidFill>
                  <a:srgbClr val="000000"/>
                </a:solidFill>
                <a:latin typeface="Cambria"/>
              </a:rPr>
              <a:t> </a:t>
            </a:r>
            <a:r>
              <a:rPr lang="en-US" sz="1832" dirty="0" err="1">
                <a:solidFill>
                  <a:srgbClr val="000000"/>
                </a:solidFill>
                <a:latin typeface="Cambria"/>
              </a:rPr>
              <a:t>một</a:t>
            </a:r>
            <a:r>
              <a:rPr lang="en-US" sz="1832" dirty="0">
                <a:solidFill>
                  <a:srgbClr val="000000"/>
                </a:solidFill>
                <a:latin typeface="Cambria"/>
              </a:rPr>
              <a:t> </a:t>
            </a:r>
            <a:r>
              <a:rPr lang="en-US" sz="1832" dirty="0" err="1">
                <a:solidFill>
                  <a:srgbClr val="000000"/>
                </a:solidFill>
                <a:latin typeface="Cambria"/>
              </a:rPr>
              <a:t>thanh</a:t>
            </a:r>
            <a:r>
              <a:rPr lang="en-US" sz="1832" dirty="0">
                <a:solidFill>
                  <a:srgbClr val="000000"/>
                </a:solidFill>
                <a:latin typeface="Cambria"/>
              </a:rPr>
              <a:t> </a:t>
            </a:r>
            <a:r>
              <a:rPr lang="en-US" sz="1832" dirty="0" err="1">
                <a:solidFill>
                  <a:srgbClr val="000000"/>
                </a:solidFill>
                <a:latin typeface="Cambria"/>
              </a:rPr>
              <a:t>niên</a:t>
            </a:r>
            <a:r>
              <a:rPr lang="en-US" sz="1832" dirty="0">
                <a:solidFill>
                  <a:srgbClr val="000000"/>
                </a:solidFill>
                <a:latin typeface="Cambria"/>
              </a:rPr>
              <a:t> </a:t>
            </a:r>
            <a:r>
              <a:rPr lang="en-US" sz="1832" dirty="0" err="1">
                <a:solidFill>
                  <a:srgbClr val="000000"/>
                </a:solidFill>
                <a:latin typeface="Cambria"/>
              </a:rPr>
              <a:t>bắt</a:t>
            </a:r>
            <a:r>
              <a:rPr lang="en-US" sz="1832" dirty="0">
                <a:solidFill>
                  <a:srgbClr val="000000"/>
                </a:solidFill>
                <a:latin typeface="Cambria"/>
              </a:rPr>
              <a:t> </a:t>
            </a:r>
            <a:r>
              <a:rPr lang="en-US" sz="1832" dirty="0" err="1">
                <a:solidFill>
                  <a:srgbClr val="000000"/>
                </a:solidFill>
                <a:latin typeface="Cambria"/>
              </a:rPr>
              <a:t>kịp</a:t>
            </a:r>
            <a:r>
              <a:rPr lang="en-US" sz="1832" dirty="0">
                <a:solidFill>
                  <a:srgbClr val="000000"/>
                </a:solidFill>
                <a:latin typeface="Cambria"/>
              </a:rPr>
              <a:t> </a:t>
            </a:r>
            <a:r>
              <a:rPr lang="en-US" sz="1832" dirty="0" err="1">
                <a:solidFill>
                  <a:srgbClr val="000000"/>
                </a:solidFill>
                <a:latin typeface="Cambria"/>
              </a:rPr>
              <a:t>theo</a:t>
            </a:r>
            <a:r>
              <a:rPr lang="en-US" sz="1832" dirty="0">
                <a:solidFill>
                  <a:srgbClr val="000000"/>
                </a:solidFill>
                <a:latin typeface="Cambria"/>
              </a:rPr>
              <a:t> </a:t>
            </a:r>
            <a:r>
              <a:rPr lang="en-US" sz="1832" dirty="0" err="1">
                <a:solidFill>
                  <a:srgbClr val="000000"/>
                </a:solidFill>
                <a:latin typeface="Cambria"/>
              </a:rPr>
              <a:t>anh</a:t>
            </a:r>
            <a:r>
              <a:rPr lang="en-US" sz="1832" dirty="0">
                <a:solidFill>
                  <a:srgbClr val="000000"/>
                </a:solidFill>
                <a:latin typeface="Cambria"/>
              </a:rPr>
              <a:t> </a:t>
            </a:r>
            <a:r>
              <a:rPr lang="en-US" sz="1832" dirty="0" err="1">
                <a:solidFill>
                  <a:srgbClr val="000000"/>
                </a:solidFill>
                <a:latin typeface="Cambria"/>
              </a:rPr>
              <a:t>và</a:t>
            </a:r>
            <a:r>
              <a:rPr lang="en-US" sz="1832" dirty="0">
                <a:solidFill>
                  <a:srgbClr val="000000"/>
                </a:solidFill>
                <a:latin typeface="Cambria"/>
              </a:rPr>
              <a:t> </a:t>
            </a:r>
            <a:r>
              <a:rPr lang="en-US" sz="1832" dirty="0" err="1">
                <a:solidFill>
                  <a:srgbClr val="000000"/>
                </a:solidFill>
                <a:latin typeface="Cambria"/>
              </a:rPr>
              <a:t>nói</a:t>
            </a:r>
            <a:r>
              <a:rPr lang="en-US" sz="1832" dirty="0">
                <a:solidFill>
                  <a:srgbClr val="000000"/>
                </a:solidFill>
                <a:latin typeface="Cambria"/>
              </a:rPr>
              <a:t>: “</a:t>
            </a:r>
            <a:r>
              <a:rPr lang="en-US" sz="1832" dirty="0" err="1">
                <a:solidFill>
                  <a:srgbClr val="000000"/>
                </a:solidFill>
                <a:latin typeface="Cambria"/>
              </a:rPr>
              <a:t>Cảm</a:t>
            </a:r>
            <a:r>
              <a:rPr lang="en-US" sz="1832" dirty="0">
                <a:solidFill>
                  <a:srgbClr val="000000"/>
                </a:solidFill>
                <a:latin typeface="Cambria"/>
              </a:rPr>
              <a:t> </a:t>
            </a:r>
            <a:r>
              <a:rPr lang="en-US" sz="1832" dirty="0" err="1">
                <a:solidFill>
                  <a:srgbClr val="000000"/>
                </a:solidFill>
                <a:latin typeface="Cambria"/>
              </a:rPr>
              <a:t>ơn</a:t>
            </a:r>
            <a:r>
              <a:rPr lang="en-US" sz="1832" dirty="0">
                <a:solidFill>
                  <a:srgbClr val="000000"/>
                </a:solidFill>
                <a:latin typeface="Cambria"/>
              </a:rPr>
              <a:t> </a:t>
            </a:r>
            <a:r>
              <a:rPr lang="en-US" sz="1832" dirty="0" err="1">
                <a:solidFill>
                  <a:srgbClr val="000000"/>
                </a:solidFill>
                <a:latin typeface="Cambria"/>
              </a:rPr>
              <a:t>anh</a:t>
            </a:r>
            <a:r>
              <a:rPr lang="en-US" sz="1832" dirty="0">
                <a:solidFill>
                  <a:srgbClr val="000000"/>
                </a:solidFill>
                <a:latin typeface="Cambria"/>
              </a:rPr>
              <a:t> </a:t>
            </a:r>
            <a:r>
              <a:rPr lang="en-US" sz="1832" dirty="0" err="1">
                <a:solidFill>
                  <a:srgbClr val="000000"/>
                </a:solidFill>
                <a:latin typeface="Cambria"/>
              </a:rPr>
              <a:t>đã</a:t>
            </a:r>
            <a:r>
              <a:rPr lang="en-US" sz="1832" dirty="0">
                <a:solidFill>
                  <a:srgbClr val="000000"/>
                </a:solidFill>
                <a:latin typeface="Cambria"/>
              </a:rPr>
              <a:t> </a:t>
            </a:r>
            <a:r>
              <a:rPr lang="en-US" sz="1832" dirty="0" err="1">
                <a:solidFill>
                  <a:srgbClr val="000000"/>
                </a:solidFill>
                <a:latin typeface="Cambria"/>
              </a:rPr>
              <a:t>giúp</a:t>
            </a:r>
            <a:r>
              <a:rPr lang="en-US" sz="1832" dirty="0">
                <a:solidFill>
                  <a:srgbClr val="000000"/>
                </a:solidFill>
                <a:latin typeface="Cambria"/>
              </a:rPr>
              <a:t> </a:t>
            </a:r>
            <a:r>
              <a:rPr lang="en-US" sz="1832" dirty="0" err="1">
                <a:solidFill>
                  <a:srgbClr val="000000"/>
                </a:solidFill>
                <a:latin typeface="Cambria"/>
              </a:rPr>
              <a:t>bà</a:t>
            </a:r>
            <a:r>
              <a:rPr lang="en-US" sz="1832" dirty="0">
                <a:solidFill>
                  <a:srgbClr val="000000"/>
                </a:solidFill>
                <a:latin typeface="Cambria"/>
              </a:rPr>
              <a:t> </a:t>
            </a:r>
            <a:r>
              <a:rPr lang="en-US" sz="1832" dirty="0" err="1">
                <a:solidFill>
                  <a:srgbClr val="000000"/>
                </a:solidFill>
                <a:latin typeface="Cambria"/>
              </a:rPr>
              <a:t>tôi</a:t>
            </a:r>
            <a:r>
              <a:rPr lang="en-US" sz="1832" dirty="0">
                <a:solidFill>
                  <a:srgbClr val="000000"/>
                </a:solidFill>
                <a:latin typeface="Cambria"/>
              </a:rPr>
              <a:t>. </a:t>
            </a:r>
            <a:r>
              <a:rPr lang="en-US" sz="1832" dirty="0" err="1">
                <a:solidFill>
                  <a:srgbClr val="000000"/>
                </a:solidFill>
                <a:latin typeface="Cambria"/>
              </a:rPr>
              <a:t>Bà</a:t>
            </a:r>
            <a:r>
              <a:rPr lang="en-US" sz="1832" dirty="0">
                <a:solidFill>
                  <a:srgbClr val="000000"/>
                </a:solidFill>
                <a:latin typeface="Cambria"/>
              </a:rPr>
              <a:t> </a:t>
            </a:r>
            <a:r>
              <a:rPr lang="en-US" sz="1832" dirty="0" err="1">
                <a:solidFill>
                  <a:srgbClr val="000000"/>
                </a:solidFill>
                <a:latin typeface="Cambria"/>
              </a:rPr>
              <a:t>bảo</a:t>
            </a:r>
            <a:r>
              <a:rPr lang="en-US" sz="1832" dirty="0">
                <a:solidFill>
                  <a:srgbClr val="000000"/>
                </a:solidFill>
                <a:latin typeface="Cambria"/>
              </a:rPr>
              <a:t> </a:t>
            </a:r>
            <a:r>
              <a:rPr lang="en-US" sz="1832" dirty="0" err="1">
                <a:solidFill>
                  <a:srgbClr val="000000"/>
                </a:solidFill>
                <a:latin typeface="Cambria"/>
              </a:rPr>
              <a:t>anh</a:t>
            </a:r>
            <a:r>
              <a:rPr lang="en-US" sz="1832" dirty="0">
                <a:solidFill>
                  <a:srgbClr val="000000"/>
                </a:solidFill>
                <a:latin typeface="Cambria"/>
              </a:rPr>
              <a:t> </a:t>
            </a:r>
            <a:r>
              <a:rPr lang="en-US" sz="1832" dirty="0" err="1">
                <a:solidFill>
                  <a:srgbClr val="000000"/>
                </a:solidFill>
                <a:latin typeface="Cambria"/>
              </a:rPr>
              <a:t>sẽ</a:t>
            </a:r>
            <a:r>
              <a:rPr lang="en-US" sz="1832" dirty="0">
                <a:solidFill>
                  <a:srgbClr val="000000"/>
                </a:solidFill>
                <a:latin typeface="Cambria"/>
              </a:rPr>
              <a:t> </a:t>
            </a:r>
            <a:r>
              <a:rPr lang="en-US" sz="1832" dirty="0" err="1">
                <a:solidFill>
                  <a:srgbClr val="000000"/>
                </a:solidFill>
                <a:latin typeface="Cambria"/>
              </a:rPr>
              <a:t>cần</a:t>
            </a:r>
            <a:r>
              <a:rPr lang="en-US" sz="1832" dirty="0">
                <a:solidFill>
                  <a:srgbClr val="000000"/>
                </a:solidFill>
                <a:latin typeface="Cambria"/>
              </a:rPr>
              <a:t> </a:t>
            </a:r>
            <a:r>
              <a:rPr lang="en-US" sz="1832" dirty="0" err="1">
                <a:solidFill>
                  <a:srgbClr val="000000"/>
                </a:solidFill>
                <a:latin typeface="Cambria"/>
              </a:rPr>
              <a:t>những</a:t>
            </a:r>
            <a:r>
              <a:rPr lang="en-US" sz="1832" dirty="0">
                <a:solidFill>
                  <a:srgbClr val="000000"/>
                </a:solidFill>
                <a:latin typeface="Cambria"/>
              </a:rPr>
              <a:t> </a:t>
            </a:r>
            <a:r>
              <a:rPr lang="en-US" sz="1832" dirty="0" err="1">
                <a:solidFill>
                  <a:srgbClr val="000000"/>
                </a:solidFill>
                <a:latin typeface="Cambria"/>
              </a:rPr>
              <a:t>thứ</a:t>
            </a:r>
            <a:r>
              <a:rPr lang="en-US" sz="1832" dirty="0">
                <a:solidFill>
                  <a:srgbClr val="000000"/>
                </a:solidFill>
                <a:latin typeface="Cambria"/>
              </a:rPr>
              <a:t> </a:t>
            </a:r>
            <a:r>
              <a:rPr lang="en-US" sz="1832" dirty="0" err="1">
                <a:solidFill>
                  <a:srgbClr val="000000"/>
                </a:solidFill>
                <a:latin typeface="Cambria"/>
              </a:rPr>
              <a:t>này</a:t>
            </a:r>
            <a:r>
              <a:rPr lang="en-US" sz="1832" dirty="0">
                <a:solidFill>
                  <a:srgbClr val="000000"/>
                </a:solidFill>
                <a:latin typeface="Cambria"/>
              </a:rPr>
              <a:t> </a:t>
            </a:r>
            <a:r>
              <a:rPr lang="en-US" sz="1832" dirty="0" err="1">
                <a:solidFill>
                  <a:srgbClr val="000000"/>
                </a:solidFill>
                <a:latin typeface="Cambria"/>
              </a:rPr>
              <a:t>và</a:t>
            </a:r>
            <a:r>
              <a:rPr lang="en-US" sz="1832" dirty="0">
                <a:solidFill>
                  <a:srgbClr val="000000"/>
                </a:solidFill>
                <a:latin typeface="Cambria"/>
              </a:rPr>
              <a:t> </a:t>
            </a:r>
            <a:r>
              <a:rPr lang="en-US" sz="1832" dirty="0" err="1">
                <a:solidFill>
                  <a:srgbClr val="000000"/>
                </a:solidFill>
                <a:latin typeface="Cambria"/>
              </a:rPr>
              <a:t>muốn</a:t>
            </a:r>
            <a:r>
              <a:rPr lang="en-US" sz="1832" dirty="0">
                <a:solidFill>
                  <a:srgbClr val="000000"/>
                </a:solidFill>
                <a:latin typeface="Cambria"/>
              </a:rPr>
              <a:t> </a:t>
            </a:r>
            <a:r>
              <a:rPr lang="en-US" sz="1832" dirty="0" err="1">
                <a:solidFill>
                  <a:srgbClr val="000000"/>
                </a:solidFill>
                <a:latin typeface="Cambria"/>
              </a:rPr>
              <a:t>tôi</a:t>
            </a:r>
            <a:r>
              <a:rPr lang="en-US" sz="1832" dirty="0">
                <a:solidFill>
                  <a:srgbClr val="000000"/>
                </a:solidFill>
                <a:latin typeface="Cambria"/>
              </a:rPr>
              <a:t> </a:t>
            </a:r>
            <a:r>
              <a:rPr lang="en-US" sz="1832" dirty="0" err="1">
                <a:solidFill>
                  <a:srgbClr val="000000"/>
                </a:solidFill>
                <a:latin typeface="Cambria"/>
              </a:rPr>
              <a:t>mang</a:t>
            </a:r>
            <a:r>
              <a:rPr lang="en-US" sz="1832" dirty="0">
                <a:solidFill>
                  <a:srgbClr val="000000"/>
                </a:solidFill>
                <a:latin typeface="Cambria"/>
              </a:rPr>
              <a:t> </a:t>
            </a:r>
            <a:r>
              <a:rPr lang="en-US" sz="1832" dirty="0" err="1">
                <a:solidFill>
                  <a:srgbClr val="000000"/>
                </a:solidFill>
                <a:latin typeface="Cambria"/>
              </a:rPr>
              <a:t>chúng</a:t>
            </a:r>
            <a:r>
              <a:rPr lang="en-US" sz="1832" dirty="0">
                <a:solidFill>
                  <a:srgbClr val="000000"/>
                </a:solidFill>
                <a:latin typeface="Cambria"/>
              </a:rPr>
              <a:t> </a:t>
            </a:r>
            <a:r>
              <a:rPr lang="en-US" sz="1832" dirty="0" err="1">
                <a:solidFill>
                  <a:srgbClr val="000000"/>
                </a:solidFill>
                <a:latin typeface="Cambria"/>
              </a:rPr>
              <a:t>đến</a:t>
            </a:r>
            <a:r>
              <a:rPr lang="en-US" sz="1832" dirty="0">
                <a:solidFill>
                  <a:srgbClr val="000000"/>
                </a:solidFill>
                <a:latin typeface="Cambria"/>
              </a:rPr>
              <a:t> </a:t>
            </a:r>
            <a:r>
              <a:rPr lang="en-US" sz="1832" dirty="0" err="1">
                <a:solidFill>
                  <a:srgbClr val="000000"/>
                </a:solidFill>
                <a:latin typeface="Cambria"/>
              </a:rPr>
              <a:t>cho</a:t>
            </a:r>
            <a:r>
              <a:rPr lang="en-US" sz="1832" dirty="0">
                <a:solidFill>
                  <a:srgbClr val="000000"/>
                </a:solidFill>
                <a:latin typeface="Cambria"/>
              </a:rPr>
              <a:t> </a:t>
            </a:r>
            <a:r>
              <a:rPr lang="en-US" sz="1832" dirty="0" err="1">
                <a:solidFill>
                  <a:srgbClr val="000000"/>
                </a:solidFill>
                <a:latin typeface="Cambria"/>
              </a:rPr>
              <a:t>anh</a:t>
            </a:r>
            <a:r>
              <a:rPr lang="en-US" sz="1832" dirty="0">
                <a:solidFill>
                  <a:srgbClr val="000000"/>
                </a:solidFill>
                <a:latin typeface="Cambria"/>
              </a:rPr>
              <a:t>.”</a:t>
            </a:r>
          </a:p>
          <a:p>
            <a:pPr algn="just" defTabSz="609630">
              <a:lnSpc>
                <a:spcPts val="2565"/>
              </a:lnSpc>
              <a:spcBef>
                <a:spcPct val="0"/>
              </a:spcBef>
            </a:pPr>
            <a:r>
              <a:rPr lang="en-US" sz="1832" dirty="0" err="1">
                <a:solidFill>
                  <a:srgbClr val="000000"/>
                </a:solidFill>
                <a:latin typeface="Cambria"/>
              </a:rPr>
              <a:t>Nói</a:t>
            </a:r>
            <a:r>
              <a:rPr lang="en-US" sz="1832" dirty="0">
                <a:solidFill>
                  <a:srgbClr val="000000"/>
                </a:solidFill>
                <a:latin typeface="Cambria"/>
              </a:rPr>
              <a:t> </a:t>
            </a:r>
            <a:r>
              <a:rPr lang="en-US" sz="1832" dirty="0" err="1">
                <a:solidFill>
                  <a:srgbClr val="000000"/>
                </a:solidFill>
                <a:latin typeface="Cambria"/>
              </a:rPr>
              <a:t>đoạn</a:t>
            </a:r>
            <a:r>
              <a:rPr lang="en-US" sz="1832" dirty="0">
                <a:solidFill>
                  <a:srgbClr val="000000"/>
                </a:solidFill>
                <a:latin typeface="Cambria"/>
              </a:rPr>
              <a:t>, </a:t>
            </a:r>
            <a:r>
              <a:rPr lang="en-US" sz="1832" dirty="0" err="1">
                <a:solidFill>
                  <a:srgbClr val="000000"/>
                </a:solidFill>
                <a:latin typeface="Cambria"/>
              </a:rPr>
              <a:t>cậu</a:t>
            </a:r>
            <a:r>
              <a:rPr lang="en-US" sz="1832" dirty="0">
                <a:solidFill>
                  <a:srgbClr val="000000"/>
                </a:solidFill>
                <a:latin typeface="Cambria"/>
              </a:rPr>
              <a:t> </a:t>
            </a:r>
            <a:r>
              <a:rPr lang="en-US" sz="1832" dirty="0" err="1">
                <a:solidFill>
                  <a:srgbClr val="000000"/>
                </a:solidFill>
                <a:latin typeface="Cambria"/>
              </a:rPr>
              <a:t>ấy</a:t>
            </a:r>
            <a:r>
              <a:rPr lang="en-US" sz="1832" dirty="0">
                <a:solidFill>
                  <a:srgbClr val="000000"/>
                </a:solidFill>
                <a:latin typeface="Cambria"/>
              </a:rPr>
              <a:t> </a:t>
            </a:r>
            <a:r>
              <a:rPr lang="en-US" sz="1832" dirty="0" err="1">
                <a:solidFill>
                  <a:srgbClr val="000000"/>
                </a:solidFill>
                <a:latin typeface="Cambria"/>
              </a:rPr>
              <a:t>lấy</a:t>
            </a:r>
            <a:r>
              <a:rPr lang="en-US" sz="1832" dirty="0">
                <a:solidFill>
                  <a:srgbClr val="000000"/>
                </a:solidFill>
                <a:latin typeface="Cambria"/>
              </a:rPr>
              <a:t> </a:t>
            </a:r>
            <a:r>
              <a:rPr lang="en-US" sz="1832" dirty="0" err="1">
                <a:solidFill>
                  <a:srgbClr val="000000"/>
                </a:solidFill>
                <a:latin typeface="Cambria"/>
              </a:rPr>
              <a:t>ra</a:t>
            </a:r>
            <a:r>
              <a:rPr lang="en-US" sz="1832" dirty="0">
                <a:solidFill>
                  <a:srgbClr val="000000"/>
                </a:solidFill>
                <a:latin typeface="Cambria"/>
              </a:rPr>
              <a:t> </a:t>
            </a:r>
            <a:r>
              <a:rPr lang="en-US" sz="1832" dirty="0" err="1">
                <a:solidFill>
                  <a:srgbClr val="000000"/>
                </a:solidFill>
                <a:latin typeface="Cambria"/>
              </a:rPr>
              <a:t>một</a:t>
            </a:r>
            <a:r>
              <a:rPr lang="en-US" sz="1832" dirty="0">
                <a:solidFill>
                  <a:srgbClr val="000000"/>
                </a:solidFill>
                <a:latin typeface="Cambria"/>
              </a:rPr>
              <a:t> </a:t>
            </a:r>
            <a:r>
              <a:rPr lang="en-US" sz="1832" dirty="0" err="1">
                <a:solidFill>
                  <a:srgbClr val="000000"/>
                </a:solidFill>
                <a:latin typeface="Cambria"/>
              </a:rPr>
              <a:t>ít</a:t>
            </a:r>
            <a:r>
              <a:rPr lang="en-US" sz="1832" dirty="0">
                <a:solidFill>
                  <a:srgbClr val="000000"/>
                </a:solidFill>
                <a:latin typeface="Cambria"/>
              </a:rPr>
              <a:t> </a:t>
            </a:r>
            <a:r>
              <a:rPr lang="en-US" sz="1832" dirty="0" err="1">
                <a:solidFill>
                  <a:srgbClr val="000000"/>
                </a:solidFill>
                <a:latin typeface="Cambria"/>
              </a:rPr>
              <a:t>thức</a:t>
            </a:r>
            <a:r>
              <a:rPr lang="en-US" sz="1832" dirty="0">
                <a:solidFill>
                  <a:srgbClr val="000000"/>
                </a:solidFill>
                <a:latin typeface="Cambria"/>
              </a:rPr>
              <a:t> </a:t>
            </a:r>
            <a:r>
              <a:rPr lang="en-US" sz="1832" dirty="0" err="1">
                <a:solidFill>
                  <a:srgbClr val="000000"/>
                </a:solidFill>
                <a:latin typeface="Cambria"/>
              </a:rPr>
              <a:t>ăn</a:t>
            </a:r>
            <a:r>
              <a:rPr lang="en-US" sz="1832" dirty="0">
                <a:solidFill>
                  <a:srgbClr val="000000"/>
                </a:solidFill>
                <a:latin typeface="Cambria"/>
              </a:rPr>
              <a:t> </a:t>
            </a:r>
            <a:r>
              <a:rPr lang="en-US" sz="1832" dirty="0" err="1">
                <a:solidFill>
                  <a:srgbClr val="000000"/>
                </a:solidFill>
                <a:latin typeface="Cambria"/>
              </a:rPr>
              <a:t>và</a:t>
            </a:r>
            <a:r>
              <a:rPr lang="en-US" sz="1832" dirty="0">
                <a:solidFill>
                  <a:srgbClr val="000000"/>
                </a:solidFill>
                <a:latin typeface="Cambria"/>
              </a:rPr>
              <a:t> </a:t>
            </a:r>
            <a:r>
              <a:rPr lang="en-US" sz="1832" dirty="0" err="1">
                <a:solidFill>
                  <a:srgbClr val="000000"/>
                </a:solidFill>
                <a:latin typeface="Cambria"/>
              </a:rPr>
              <a:t>thuốc</a:t>
            </a:r>
            <a:r>
              <a:rPr lang="en-US" sz="1832" dirty="0">
                <a:solidFill>
                  <a:srgbClr val="000000"/>
                </a:solidFill>
                <a:latin typeface="Cambria"/>
              </a:rPr>
              <a:t> men </a:t>
            </a:r>
            <a:r>
              <a:rPr lang="en-US" sz="1832" dirty="0" err="1">
                <a:solidFill>
                  <a:srgbClr val="000000"/>
                </a:solidFill>
                <a:latin typeface="Cambria"/>
              </a:rPr>
              <a:t>trong</a:t>
            </a:r>
            <a:r>
              <a:rPr lang="en-US" sz="1832" dirty="0">
                <a:solidFill>
                  <a:srgbClr val="000000"/>
                </a:solidFill>
                <a:latin typeface="Cambria"/>
              </a:rPr>
              <a:t> </a:t>
            </a:r>
            <a:r>
              <a:rPr lang="en-US" sz="1832" dirty="0" err="1">
                <a:solidFill>
                  <a:srgbClr val="000000"/>
                </a:solidFill>
                <a:latin typeface="Cambria"/>
              </a:rPr>
              <a:t>túi</a:t>
            </a:r>
            <a:r>
              <a:rPr lang="en-US" sz="1832" dirty="0">
                <a:solidFill>
                  <a:srgbClr val="000000"/>
                </a:solidFill>
                <a:latin typeface="Cambria"/>
              </a:rPr>
              <a:t> </a:t>
            </a:r>
            <a:r>
              <a:rPr lang="en-US" sz="1832" dirty="0" err="1">
                <a:solidFill>
                  <a:srgbClr val="000000"/>
                </a:solidFill>
                <a:latin typeface="Cambria"/>
              </a:rPr>
              <a:t>ra.</a:t>
            </a:r>
            <a:r>
              <a:rPr lang="en-US" sz="1832" dirty="0">
                <a:solidFill>
                  <a:srgbClr val="000000"/>
                </a:solidFill>
                <a:latin typeface="Cambria"/>
              </a:rPr>
              <a:t> </a:t>
            </a:r>
            <a:r>
              <a:rPr lang="en-US" sz="1832" dirty="0" err="1">
                <a:solidFill>
                  <a:srgbClr val="000000"/>
                </a:solidFill>
                <a:latin typeface="Cambria"/>
              </a:rPr>
              <a:t>Hơn</a:t>
            </a:r>
            <a:r>
              <a:rPr lang="en-US" sz="1832" dirty="0">
                <a:solidFill>
                  <a:srgbClr val="000000"/>
                </a:solidFill>
                <a:latin typeface="Cambria"/>
              </a:rPr>
              <a:t> </a:t>
            </a:r>
            <a:r>
              <a:rPr lang="en-US" sz="1832" dirty="0" err="1">
                <a:solidFill>
                  <a:srgbClr val="000000"/>
                </a:solidFill>
                <a:latin typeface="Cambria"/>
              </a:rPr>
              <a:t>nữa</a:t>
            </a:r>
            <a:r>
              <a:rPr lang="en-US" sz="1832" dirty="0">
                <a:solidFill>
                  <a:srgbClr val="000000"/>
                </a:solidFill>
                <a:latin typeface="Cambria"/>
              </a:rPr>
              <a:t> </a:t>
            </a:r>
            <a:r>
              <a:rPr lang="en-US" sz="1832" dirty="0" err="1">
                <a:solidFill>
                  <a:srgbClr val="000000"/>
                </a:solidFill>
                <a:latin typeface="Cambria"/>
              </a:rPr>
              <a:t>anh</a:t>
            </a:r>
            <a:r>
              <a:rPr lang="en-US" sz="1832" dirty="0">
                <a:solidFill>
                  <a:srgbClr val="000000"/>
                </a:solidFill>
                <a:latin typeface="Cambria"/>
              </a:rPr>
              <a:t> </a:t>
            </a:r>
            <a:r>
              <a:rPr lang="en-US" sz="1832" dirty="0" err="1">
                <a:solidFill>
                  <a:srgbClr val="000000"/>
                </a:solidFill>
                <a:latin typeface="Cambria"/>
              </a:rPr>
              <a:t>còn</a:t>
            </a:r>
            <a:r>
              <a:rPr lang="en-US" sz="1832" dirty="0">
                <a:solidFill>
                  <a:srgbClr val="000000"/>
                </a:solidFill>
                <a:latin typeface="Cambria"/>
              </a:rPr>
              <a:t> </a:t>
            </a:r>
            <a:r>
              <a:rPr lang="en-US" sz="1832" dirty="0" err="1">
                <a:solidFill>
                  <a:srgbClr val="000000"/>
                </a:solidFill>
                <a:latin typeface="Cambria"/>
              </a:rPr>
              <a:t>dắt</a:t>
            </a:r>
            <a:r>
              <a:rPr lang="en-US" sz="1832" dirty="0">
                <a:solidFill>
                  <a:srgbClr val="000000"/>
                </a:solidFill>
                <a:latin typeface="Cambria"/>
              </a:rPr>
              <a:t> </a:t>
            </a:r>
            <a:r>
              <a:rPr lang="en-US" sz="1832" dirty="0" err="1">
                <a:solidFill>
                  <a:srgbClr val="000000"/>
                </a:solidFill>
                <a:latin typeface="Cambria"/>
              </a:rPr>
              <a:t>thêm</a:t>
            </a:r>
            <a:r>
              <a:rPr lang="en-US" sz="1832" dirty="0">
                <a:solidFill>
                  <a:srgbClr val="000000"/>
                </a:solidFill>
                <a:latin typeface="Cambria"/>
              </a:rPr>
              <a:t> </a:t>
            </a:r>
            <a:r>
              <a:rPr lang="en-US" sz="1832" dirty="0" err="1">
                <a:solidFill>
                  <a:srgbClr val="000000"/>
                </a:solidFill>
                <a:latin typeface="Cambria"/>
              </a:rPr>
              <a:t>một</a:t>
            </a:r>
            <a:r>
              <a:rPr lang="en-US" sz="1832" dirty="0">
                <a:solidFill>
                  <a:srgbClr val="000000"/>
                </a:solidFill>
                <a:latin typeface="Cambria"/>
              </a:rPr>
              <a:t> con </a:t>
            </a:r>
            <a:r>
              <a:rPr lang="en-US" sz="1832" dirty="0" err="1">
                <a:solidFill>
                  <a:srgbClr val="000000"/>
                </a:solidFill>
                <a:latin typeface="Cambria"/>
              </a:rPr>
              <a:t>lừa</a:t>
            </a:r>
            <a:r>
              <a:rPr lang="en-US" sz="1832" dirty="0">
                <a:solidFill>
                  <a:srgbClr val="000000"/>
                </a:solidFill>
                <a:latin typeface="Cambria"/>
              </a:rPr>
              <a:t> </a:t>
            </a:r>
            <a:r>
              <a:rPr lang="en-US" sz="1832" dirty="0" err="1">
                <a:solidFill>
                  <a:srgbClr val="000000"/>
                </a:solidFill>
                <a:latin typeface="Cambria"/>
              </a:rPr>
              <a:t>và</a:t>
            </a:r>
            <a:r>
              <a:rPr lang="en-US" sz="1832" dirty="0">
                <a:solidFill>
                  <a:srgbClr val="000000"/>
                </a:solidFill>
                <a:latin typeface="Cambria"/>
              </a:rPr>
              <a:t> </a:t>
            </a:r>
            <a:r>
              <a:rPr lang="en-US" sz="1832" dirty="0" err="1">
                <a:solidFill>
                  <a:srgbClr val="000000"/>
                </a:solidFill>
                <a:latin typeface="Cambria"/>
              </a:rPr>
              <a:t>giao</a:t>
            </a:r>
            <a:r>
              <a:rPr lang="en-US" sz="1832" dirty="0">
                <a:solidFill>
                  <a:srgbClr val="000000"/>
                </a:solidFill>
                <a:latin typeface="Cambria"/>
              </a:rPr>
              <a:t> </a:t>
            </a:r>
            <a:r>
              <a:rPr lang="en-US" sz="1832" dirty="0" err="1">
                <a:solidFill>
                  <a:srgbClr val="000000"/>
                </a:solidFill>
                <a:latin typeface="Cambria"/>
              </a:rPr>
              <a:t>nó</a:t>
            </a:r>
            <a:r>
              <a:rPr lang="en-US" sz="1832" dirty="0">
                <a:solidFill>
                  <a:srgbClr val="000000"/>
                </a:solidFill>
                <a:latin typeface="Cambria"/>
              </a:rPr>
              <a:t> </a:t>
            </a:r>
            <a:r>
              <a:rPr lang="en-US" sz="1832" dirty="0" err="1">
                <a:solidFill>
                  <a:srgbClr val="000000"/>
                </a:solidFill>
                <a:latin typeface="Cambria"/>
              </a:rPr>
              <a:t>cho</a:t>
            </a:r>
            <a:r>
              <a:rPr lang="en-US" sz="1832" dirty="0">
                <a:solidFill>
                  <a:srgbClr val="000000"/>
                </a:solidFill>
                <a:latin typeface="Cambria"/>
              </a:rPr>
              <a:t> du </a:t>
            </a:r>
            <a:r>
              <a:rPr lang="en-US" sz="1832" dirty="0" err="1">
                <a:solidFill>
                  <a:srgbClr val="000000"/>
                </a:solidFill>
                <a:latin typeface="Cambria"/>
              </a:rPr>
              <a:t>khách</a:t>
            </a:r>
            <a:r>
              <a:rPr lang="en-US" sz="1832" dirty="0">
                <a:solidFill>
                  <a:srgbClr val="000000"/>
                </a:solidFill>
                <a:latin typeface="Cambria"/>
              </a:rPr>
              <a:t> </a:t>
            </a:r>
            <a:r>
              <a:rPr lang="en-US" sz="1832" dirty="0" err="1">
                <a:solidFill>
                  <a:srgbClr val="000000"/>
                </a:solidFill>
                <a:latin typeface="Cambria"/>
              </a:rPr>
              <a:t>tốt</a:t>
            </a:r>
            <a:r>
              <a:rPr lang="en-US" sz="1832" dirty="0">
                <a:solidFill>
                  <a:srgbClr val="000000"/>
                </a:solidFill>
                <a:latin typeface="Cambria"/>
              </a:rPr>
              <a:t> </a:t>
            </a:r>
            <a:r>
              <a:rPr lang="en-US" sz="1832" dirty="0" err="1">
                <a:solidFill>
                  <a:srgbClr val="000000"/>
                </a:solidFill>
                <a:latin typeface="Cambria"/>
              </a:rPr>
              <a:t>bụng</a:t>
            </a:r>
            <a:r>
              <a:rPr lang="en-US" sz="1832" dirty="0">
                <a:solidFill>
                  <a:srgbClr val="000000"/>
                </a:solidFill>
                <a:latin typeface="Cambria"/>
              </a:rPr>
              <a:t>. </a:t>
            </a:r>
            <a:r>
              <a:rPr lang="en-US" sz="1832" dirty="0" err="1">
                <a:solidFill>
                  <a:srgbClr val="000000"/>
                </a:solidFill>
                <a:latin typeface="Cambria"/>
              </a:rPr>
              <a:t>Vị</a:t>
            </a:r>
            <a:r>
              <a:rPr lang="en-US" sz="1832" dirty="0">
                <a:solidFill>
                  <a:srgbClr val="000000"/>
                </a:solidFill>
                <a:latin typeface="Cambria"/>
              </a:rPr>
              <a:t> du </a:t>
            </a:r>
            <a:r>
              <a:rPr lang="en-US" sz="1832" dirty="0" err="1">
                <a:solidFill>
                  <a:srgbClr val="000000"/>
                </a:solidFill>
                <a:latin typeface="Cambria"/>
              </a:rPr>
              <a:t>khách</a:t>
            </a:r>
            <a:r>
              <a:rPr lang="en-US" sz="1832" dirty="0">
                <a:solidFill>
                  <a:srgbClr val="000000"/>
                </a:solidFill>
                <a:latin typeface="Cambria"/>
              </a:rPr>
              <a:t> </a:t>
            </a:r>
            <a:r>
              <a:rPr lang="en-US" sz="1832" dirty="0" err="1">
                <a:solidFill>
                  <a:srgbClr val="000000"/>
                </a:solidFill>
                <a:latin typeface="Cambria"/>
              </a:rPr>
              <a:t>không</a:t>
            </a:r>
            <a:r>
              <a:rPr lang="en-US" sz="1832" dirty="0">
                <a:solidFill>
                  <a:srgbClr val="000000"/>
                </a:solidFill>
                <a:latin typeface="Cambria"/>
              </a:rPr>
              <a:t> </a:t>
            </a:r>
            <a:r>
              <a:rPr lang="en-US" sz="1832" dirty="0" err="1">
                <a:solidFill>
                  <a:srgbClr val="000000"/>
                </a:solidFill>
                <a:latin typeface="Cambria"/>
              </a:rPr>
              <a:t>ngừng</a:t>
            </a:r>
            <a:r>
              <a:rPr lang="en-US" sz="1832" dirty="0">
                <a:solidFill>
                  <a:srgbClr val="000000"/>
                </a:solidFill>
                <a:latin typeface="Cambria"/>
              </a:rPr>
              <a:t> </a:t>
            </a:r>
            <a:r>
              <a:rPr lang="en-US" sz="1832" dirty="0" err="1">
                <a:solidFill>
                  <a:srgbClr val="000000"/>
                </a:solidFill>
                <a:latin typeface="Cambria"/>
              </a:rPr>
              <a:t>nói</a:t>
            </a:r>
            <a:r>
              <a:rPr lang="en-US" sz="1832" dirty="0">
                <a:solidFill>
                  <a:srgbClr val="000000"/>
                </a:solidFill>
                <a:latin typeface="Cambria"/>
              </a:rPr>
              <a:t> </a:t>
            </a:r>
            <a:r>
              <a:rPr lang="en-US" sz="1832" dirty="0" err="1">
                <a:solidFill>
                  <a:srgbClr val="000000"/>
                </a:solidFill>
                <a:latin typeface="Cambria"/>
              </a:rPr>
              <a:t>cảm</a:t>
            </a:r>
            <a:r>
              <a:rPr lang="en-US" sz="1832" dirty="0">
                <a:solidFill>
                  <a:srgbClr val="000000"/>
                </a:solidFill>
                <a:latin typeface="Cambria"/>
              </a:rPr>
              <a:t> </a:t>
            </a:r>
            <a:r>
              <a:rPr lang="en-US" sz="1832" dirty="0" err="1">
                <a:solidFill>
                  <a:srgbClr val="000000"/>
                </a:solidFill>
                <a:latin typeface="Cambria"/>
              </a:rPr>
              <a:t>ơn</a:t>
            </a:r>
            <a:r>
              <a:rPr lang="en-US" sz="1832" dirty="0">
                <a:solidFill>
                  <a:srgbClr val="000000"/>
                </a:solidFill>
                <a:latin typeface="Cambria"/>
              </a:rPr>
              <a:t> </a:t>
            </a:r>
            <a:r>
              <a:rPr lang="en-US" sz="1832" dirty="0" err="1">
                <a:solidFill>
                  <a:srgbClr val="000000"/>
                </a:solidFill>
                <a:latin typeface="Cambria"/>
              </a:rPr>
              <a:t>anh</a:t>
            </a:r>
            <a:r>
              <a:rPr lang="en-US" sz="1832" dirty="0">
                <a:solidFill>
                  <a:srgbClr val="000000"/>
                </a:solidFill>
                <a:latin typeface="Cambria"/>
              </a:rPr>
              <a:t> </a:t>
            </a:r>
            <a:r>
              <a:rPr lang="en-US" sz="1832" dirty="0" err="1">
                <a:solidFill>
                  <a:srgbClr val="000000"/>
                </a:solidFill>
                <a:latin typeface="Cambria"/>
              </a:rPr>
              <a:t>thanh</a:t>
            </a:r>
            <a:r>
              <a:rPr lang="en-US" sz="1832" dirty="0">
                <a:solidFill>
                  <a:srgbClr val="000000"/>
                </a:solidFill>
                <a:latin typeface="Cambria"/>
              </a:rPr>
              <a:t> </a:t>
            </a:r>
            <a:r>
              <a:rPr lang="en-US" sz="1832" dirty="0" err="1">
                <a:solidFill>
                  <a:srgbClr val="000000"/>
                </a:solidFill>
                <a:latin typeface="Cambria"/>
              </a:rPr>
              <a:t>niên</a:t>
            </a:r>
            <a:r>
              <a:rPr lang="en-US" sz="1832" dirty="0">
                <a:solidFill>
                  <a:srgbClr val="000000"/>
                </a:solidFill>
                <a:latin typeface="Cambria"/>
              </a:rPr>
              <a:t>. Sau </a:t>
            </a:r>
            <a:r>
              <a:rPr lang="en-US" sz="1832" dirty="0" err="1">
                <a:solidFill>
                  <a:srgbClr val="000000"/>
                </a:solidFill>
                <a:latin typeface="Cambria"/>
              </a:rPr>
              <a:t>đó</a:t>
            </a:r>
            <a:r>
              <a:rPr lang="en-US" sz="1832" dirty="0">
                <a:solidFill>
                  <a:srgbClr val="000000"/>
                </a:solidFill>
                <a:latin typeface="Cambria"/>
              </a:rPr>
              <a:t> </a:t>
            </a:r>
            <a:r>
              <a:rPr lang="en-US" sz="1832" dirty="0" err="1">
                <a:solidFill>
                  <a:srgbClr val="000000"/>
                </a:solidFill>
                <a:latin typeface="Cambria"/>
              </a:rPr>
              <a:t>người</a:t>
            </a:r>
            <a:r>
              <a:rPr lang="en-US" sz="1832" dirty="0">
                <a:solidFill>
                  <a:srgbClr val="000000"/>
                </a:solidFill>
                <a:latin typeface="Cambria"/>
              </a:rPr>
              <a:t> </a:t>
            </a:r>
            <a:r>
              <a:rPr lang="en-US" sz="1832" dirty="0" err="1">
                <a:solidFill>
                  <a:srgbClr val="000000"/>
                </a:solidFill>
                <a:latin typeface="Cambria"/>
              </a:rPr>
              <a:t>thanh</a:t>
            </a:r>
            <a:r>
              <a:rPr lang="en-US" sz="1832" dirty="0">
                <a:solidFill>
                  <a:srgbClr val="000000"/>
                </a:solidFill>
                <a:latin typeface="Cambria"/>
              </a:rPr>
              <a:t> </a:t>
            </a:r>
            <a:r>
              <a:rPr lang="en-US" sz="1832" dirty="0" err="1">
                <a:solidFill>
                  <a:srgbClr val="000000"/>
                </a:solidFill>
                <a:latin typeface="Cambria"/>
              </a:rPr>
              <a:t>niên</a:t>
            </a:r>
            <a:r>
              <a:rPr lang="en-US" sz="1832" dirty="0">
                <a:solidFill>
                  <a:srgbClr val="000000"/>
                </a:solidFill>
                <a:latin typeface="Cambria"/>
              </a:rPr>
              <a:t> </a:t>
            </a:r>
            <a:r>
              <a:rPr lang="en-US" sz="1832" dirty="0" err="1">
                <a:solidFill>
                  <a:srgbClr val="000000"/>
                </a:solidFill>
                <a:latin typeface="Cambria"/>
              </a:rPr>
              <a:t>này</a:t>
            </a:r>
            <a:r>
              <a:rPr lang="en-US" sz="1832" dirty="0">
                <a:solidFill>
                  <a:srgbClr val="000000"/>
                </a:solidFill>
                <a:latin typeface="Cambria"/>
              </a:rPr>
              <a:t> </a:t>
            </a:r>
            <a:r>
              <a:rPr lang="en-US" sz="1832" dirty="0" err="1">
                <a:solidFill>
                  <a:srgbClr val="000000"/>
                </a:solidFill>
                <a:latin typeface="Cambria"/>
              </a:rPr>
              <a:t>nói</a:t>
            </a:r>
            <a:r>
              <a:rPr lang="en-US" sz="1832" dirty="0">
                <a:solidFill>
                  <a:srgbClr val="000000"/>
                </a:solidFill>
                <a:latin typeface="Cambria"/>
              </a:rPr>
              <a:t> </a:t>
            </a:r>
            <a:r>
              <a:rPr lang="en-US" sz="1832" dirty="0" err="1">
                <a:solidFill>
                  <a:srgbClr val="000000"/>
                </a:solidFill>
                <a:latin typeface="Cambria"/>
              </a:rPr>
              <a:t>tiếp</a:t>
            </a:r>
            <a:r>
              <a:rPr lang="en-US" sz="1832" dirty="0">
                <a:solidFill>
                  <a:srgbClr val="000000"/>
                </a:solidFill>
                <a:latin typeface="Cambria"/>
              </a:rPr>
              <a:t>: “</a:t>
            </a:r>
            <a:r>
              <a:rPr lang="en-US" sz="1832" dirty="0" err="1">
                <a:solidFill>
                  <a:srgbClr val="000000"/>
                </a:solidFill>
                <a:latin typeface="Cambria"/>
              </a:rPr>
              <a:t>Bà</a:t>
            </a:r>
            <a:r>
              <a:rPr lang="en-US" sz="1832" dirty="0">
                <a:solidFill>
                  <a:srgbClr val="000000"/>
                </a:solidFill>
                <a:latin typeface="Cambria"/>
              </a:rPr>
              <a:t> </a:t>
            </a:r>
            <a:r>
              <a:rPr lang="en-US" sz="1832" dirty="0" err="1">
                <a:solidFill>
                  <a:srgbClr val="000000"/>
                </a:solidFill>
                <a:latin typeface="Cambria"/>
              </a:rPr>
              <a:t>của</a:t>
            </a:r>
            <a:r>
              <a:rPr lang="en-US" sz="1832" dirty="0">
                <a:solidFill>
                  <a:srgbClr val="000000"/>
                </a:solidFill>
                <a:latin typeface="Cambria"/>
              </a:rPr>
              <a:t> </a:t>
            </a:r>
            <a:r>
              <a:rPr lang="en-US" sz="1832" dirty="0" err="1">
                <a:solidFill>
                  <a:srgbClr val="000000"/>
                </a:solidFill>
                <a:latin typeface="Cambria"/>
              </a:rPr>
              <a:t>tôi</a:t>
            </a:r>
            <a:r>
              <a:rPr lang="en-US" sz="1832" dirty="0">
                <a:solidFill>
                  <a:srgbClr val="000000"/>
                </a:solidFill>
                <a:latin typeface="Cambria"/>
              </a:rPr>
              <a:t> </a:t>
            </a:r>
            <a:r>
              <a:rPr lang="en-US" sz="1832" dirty="0" err="1">
                <a:solidFill>
                  <a:srgbClr val="000000"/>
                </a:solidFill>
                <a:latin typeface="Cambria"/>
              </a:rPr>
              <a:t>không</a:t>
            </a:r>
            <a:r>
              <a:rPr lang="en-US" sz="1832" dirty="0">
                <a:solidFill>
                  <a:srgbClr val="000000"/>
                </a:solidFill>
                <a:latin typeface="Cambria"/>
              </a:rPr>
              <a:t> </a:t>
            </a:r>
            <a:r>
              <a:rPr lang="en-US" sz="1832" dirty="0" err="1">
                <a:solidFill>
                  <a:srgbClr val="000000"/>
                </a:solidFill>
                <a:latin typeface="Cambria"/>
              </a:rPr>
              <a:t>nói</a:t>
            </a:r>
            <a:r>
              <a:rPr lang="en-US" sz="1832" dirty="0">
                <a:solidFill>
                  <a:srgbClr val="000000"/>
                </a:solidFill>
                <a:latin typeface="Cambria"/>
              </a:rPr>
              <a:t> </a:t>
            </a:r>
            <a:r>
              <a:rPr lang="en-US" sz="1832" dirty="0" err="1">
                <a:solidFill>
                  <a:srgbClr val="000000"/>
                </a:solidFill>
                <a:latin typeface="Cambria"/>
              </a:rPr>
              <a:t>được</a:t>
            </a:r>
            <a:r>
              <a:rPr lang="en-US" sz="1832" dirty="0">
                <a:solidFill>
                  <a:srgbClr val="000000"/>
                </a:solidFill>
                <a:latin typeface="Cambria"/>
              </a:rPr>
              <a:t>, </a:t>
            </a:r>
            <a:r>
              <a:rPr lang="en-US" sz="1832" dirty="0" err="1">
                <a:solidFill>
                  <a:srgbClr val="000000"/>
                </a:solidFill>
                <a:latin typeface="Cambria"/>
              </a:rPr>
              <a:t>cho</a:t>
            </a:r>
            <a:r>
              <a:rPr lang="en-US" sz="1832" dirty="0">
                <a:solidFill>
                  <a:srgbClr val="000000"/>
                </a:solidFill>
                <a:latin typeface="Cambria"/>
              </a:rPr>
              <a:t> </a:t>
            </a:r>
            <a:r>
              <a:rPr lang="en-US" sz="1832" dirty="0" err="1">
                <a:solidFill>
                  <a:srgbClr val="000000"/>
                </a:solidFill>
                <a:latin typeface="Cambria"/>
              </a:rPr>
              <a:t>nên</a:t>
            </a:r>
            <a:r>
              <a:rPr lang="en-US" sz="1832" dirty="0">
                <a:solidFill>
                  <a:srgbClr val="000000"/>
                </a:solidFill>
                <a:latin typeface="Cambria"/>
              </a:rPr>
              <a:t> </a:t>
            </a:r>
            <a:r>
              <a:rPr lang="en-US" sz="1832" dirty="0" err="1">
                <a:solidFill>
                  <a:srgbClr val="000000"/>
                </a:solidFill>
                <a:latin typeface="Cambria"/>
              </a:rPr>
              <a:t>bà</a:t>
            </a:r>
            <a:r>
              <a:rPr lang="en-US" sz="1832" dirty="0">
                <a:solidFill>
                  <a:srgbClr val="000000"/>
                </a:solidFill>
                <a:latin typeface="Cambria"/>
              </a:rPr>
              <a:t> </a:t>
            </a:r>
            <a:r>
              <a:rPr lang="en-US" sz="1832" dirty="0" err="1">
                <a:solidFill>
                  <a:srgbClr val="000000"/>
                </a:solidFill>
                <a:latin typeface="Cambria"/>
              </a:rPr>
              <a:t>muốn</a:t>
            </a:r>
            <a:r>
              <a:rPr lang="en-US" sz="1832" dirty="0">
                <a:solidFill>
                  <a:srgbClr val="000000"/>
                </a:solidFill>
                <a:latin typeface="Cambria"/>
              </a:rPr>
              <a:t> </a:t>
            </a:r>
            <a:r>
              <a:rPr lang="en-US" sz="1832" dirty="0" err="1">
                <a:solidFill>
                  <a:srgbClr val="000000"/>
                </a:solidFill>
                <a:latin typeface="Cambria"/>
              </a:rPr>
              <a:t>tôi</a:t>
            </a:r>
            <a:r>
              <a:rPr lang="en-US" sz="1832" dirty="0">
                <a:solidFill>
                  <a:srgbClr val="000000"/>
                </a:solidFill>
                <a:latin typeface="Cambria"/>
              </a:rPr>
              <a:t> </a:t>
            </a:r>
            <a:r>
              <a:rPr lang="en-US" sz="1832" dirty="0" err="1">
                <a:solidFill>
                  <a:srgbClr val="000000"/>
                </a:solidFill>
                <a:latin typeface="Cambria"/>
              </a:rPr>
              <a:t>thay</a:t>
            </a:r>
            <a:r>
              <a:rPr lang="en-US" sz="1832" dirty="0">
                <a:solidFill>
                  <a:srgbClr val="000000"/>
                </a:solidFill>
                <a:latin typeface="Cambria"/>
              </a:rPr>
              <a:t> </a:t>
            </a:r>
            <a:r>
              <a:rPr lang="en-US" sz="1832" dirty="0" err="1">
                <a:solidFill>
                  <a:srgbClr val="000000"/>
                </a:solidFill>
                <a:latin typeface="Cambria"/>
              </a:rPr>
              <a:t>mặt</a:t>
            </a:r>
            <a:r>
              <a:rPr lang="en-US" sz="1832" dirty="0">
                <a:solidFill>
                  <a:srgbClr val="000000"/>
                </a:solidFill>
                <a:latin typeface="Cambria"/>
              </a:rPr>
              <a:t> </a:t>
            </a:r>
            <a:r>
              <a:rPr lang="en-US" sz="1832" dirty="0" err="1">
                <a:solidFill>
                  <a:srgbClr val="000000"/>
                </a:solidFill>
                <a:latin typeface="Cambria"/>
              </a:rPr>
              <a:t>bà</a:t>
            </a:r>
            <a:r>
              <a:rPr lang="en-US" sz="1832" dirty="0">
                <a:solidFill>
                  <a:srgbClr val="000000"/>
                </a:solidFill>
                <a:latin typeface="Cambria"/>
              </a:rPr>
              <a:t> </a:t>
            </a:r>
            <a:r>
              <a:rPr lang="en-US" sz="1832" dirty="0" err="1">
                <a:solidFill>
                  <a:srgbClr val="000000"/>
                </a:solidFill>
                <a:latin typeface="Cambria"/>
              </a:rPr>
              <a:t>cảm</a:t>
            </a:r>
            <a:r>
              <a:rPr lang="en-US" sz="1832" dirty="0">
                <a:solidFill>
                  <a:srgbClr val="000000"/>
                </a:solidFill>
                <a:latin typeface="Cambria"/>
              </a:rPr>
              <a:t> </a:t>
            </a:r>
            <a:r>
              <a:rPr lang="en-US" sz="1832" dirty="0" err="1">
                <a:solidFill>
                  <a:srgbClr val="000000"/>
                </a:solidFill>
                <a:latin typeface="Cambria"/>
              </a:rPr>
              <a:t>ơn</a:t>
            </a:r>
            <a:r>
              <a:rPr lang="en-US" sz="1832" dirty="0">
                <a:solidFill>
                  <a:srgbClr val="000000"/>
                </a:solidFill>
                <a:latin typeface="Cambria"/>
              </a:rPr>
              <a:t> </a:t>
            </a:r>
            <a:r>
              <a:rPr lang="en-US" sz="1832" dirty="0" err="1">
                <a:solidFill>
                  <a:srgbClr val="000000"/>
                </a:solidFill>
                <a:latin typeface="Cambria"/>
              </a:rPr>
              <a:t>anh</a:t>
            </a:r>
            <a:r>
              <a:rPr lang="en-US" sz="1832" dirty="0">
                <a:solidFill>
                  <a:srgbClr val="000000"/>
                </a:solidFill>
                <a:latin typeface="Cambri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wipe(left)">
                                      <p:cBhvr>
                                        <p:cTn id="10" dur="500"/>
                                        <p:tgtEl>
                                          <p:spTgt spid="8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9"/>
                                        </p:tgtEl>
                                        <p:attrNameLst>
                                          <p:attrName>style.visibility</p:attrName>
                                        </p:attrNameLst>
                                      </p:cBhvr>
                                      <p:to>
                                        <p:strVal val="visible"/>
                                      </p:to>
                                    </p:set>
                                    <p:animEffect transition="in" filter="fade">
                                      <p:cBhvr>
                                        <p:cTn id="15" dur="1000"/>
                                        <p:tgtEl>
                                          <p:spTgt spid="89"/>
                                        </p:tgtEl>
                                      </p:cBhvr>
                                    </p:animEffect>
                                    <p:anim calcmode="lin" valueType="num">
                                      <p:cBhvr>
                                        <p:cTn id="16" dur="1000" fill="hold"/>
                                        <p:tgtEl>
                                          <p:spTgt spid="89"/>
                                        </p:tgtEl>
                                        <p:attrNameLst>
                                          <p:attrName>ppt_x</p:attrName>
                                        </p:attrNameLst>
                                      </p:cBhvr>
                                      <p:tavLst>
                                        <p:tav tm="0">
                                          <p:val>
                                            <p:strVal val="#ppt_x"/>
                                          </p:val>
                                        </p:tav>
                                        <p:tav tm="100000">
                                          <p:val>
                                            <p:strVal val="#ppt_x"/>
                                          </p:val>
                                        </p:tav>
                                      </p:tavLst>
                                    </p:anim>
                                    <p:anim calcmode="lin" valueType="num">
                                      <p:cBhvr>
                                        <p:cTn id="17"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2E9"/>
        </a:solidFill>
        <a:effectLst/>
      </p:bgPr>
    </p:bg>
    <p:spTree>
      <p:nvGrpSpPr>
        <p:cNvPr id="1" name=""/>
        <p:cNvGrpSpPr/>
        <p:nvPr/>
      </p:nvGrpSpPr>
      <p:grpSpPr>
        <a:xfrm>
          <a:off x="0" y="0"/>
          <a:ext cx="0" cy="0"/>
          <a:chOff x="0" y="0"/>
          <a:chExt cx="0" cy="0"/>
        </a:xfrm>
      </p:grpSpPr>
      <p:grpSp>
        <p:nvGrpSpPr>
          <p:cNvPr id="2" name="Group 2"/>
          <p:cNvGrpSpPr/>
          <p:nvPr/>
        </p:nvGrpSpPr>
        <p:grpSpPr>
          <a:xfrm>
            <a:off x="385066" y="328888"/>
            <a:ext cx="10947519" cy="6309966"/>
            <a:chOff x="0" y="0"/>
            <a:chExt cx="4324946" cy="2492826"/>
          </a:xfrm>
        </p:grpSpPr>
        <p:sp>
          <p:nvSpPr>
            <p:cNvPr id="3" name="Freeform 3"/>
            <p:cNvSpPr/>
            <p:nvPr/>
          </p:nvSpPr>
          <p:spPr>
            <a:xfrm>
              <a:off x="0" y="0"/>
              <a:ext cx="4324946" cy="2492826"/>
            </a:xfrm>
            <a:custGeom>
              <a:avLst/>
              <a:gdLst/>
              <a:ahLst/>
              <a:cxnLst/>
              <a:rect l="l" t="t" r="r" b="b"/>
              <a:pathLst>
                <a:path w="4324946" h="2492826">
                  <a:moveTo>
                    <a:pt x="11786" y="0"/>
                  </a:moveTo>
                  <a:lnTo>
                    <a:pt x="4313159" y="0"/>
                  </a:lnTo>
                  <a:cubicBezTo>
                    <a:pt x="4319669" y="0"/>
                    <a:pt x="4324946" y="5277"/>
                    <a:pt x="4324946" y="11786"/>
                  </a:cubicBezTo>
                  <a:lnTo>
                    <a:pt x="4324946" y="2481040"/>
                  </a:lnTo>
                  <a:cubicBezTo>
                    <a:pt x="4324946" y="2487549"/>
                    <a:pt x="4319669" y="2492826"/>
                    <a:pt x="4313159" y="2492826"/>
                  </a:cubicBezTo>
                  <a:lnTo>
                    <a:pt x="11786" y="2492826"/>
                  </a:lnTo>
                  <a:cubicBezTo>
                    <a:pt x="5277" y="2492826"/>
                    <a:pt x="0" y="2487549"/>
                    <a:pt x="0" y="2481040"/>
                  </a:cubicBezTo>
                  <a:lnTo>
                    <a:pt x="0" y="11786"/>
                  </a:lnTo>
                  <a:cubicBezTo>
                    <a:pt x="0" y="5277"/>
                    <a:pt x="5277" y="0"/>
                    <a:pt x="11786" y="0"/>
                  </a:cubicBezTo>
                  <a:close/>
                </a:path>
              </a:pathLst>
            </a:custGeom>
            <a:solidFill>
              <a:srgbClr val="E47062"/>
            </a:solidFill>
          </p:spPr>
        </p:sp>
        <p:sp>
          <p:nvSpPr>
            <p:cNvPr id="4" name="TextBox 4"/>
            <p:cNvSpPr txBox="1"/>
            <p:nvPr/>
          </p:nvSpPr>
          <p:spPr>
            <a:xfrm>
              <a:off x="0" y="-76200"/>
              <a:ext cx="4324946"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p:cNvGrpSpPr/>
          <p:nvPr/>
        </p:nvGrpSpPr>
        <p:grpSpPr>
          <a:xfrm>
            <a:off x="10104957" y="4364093"/>
            <a:ext cx="1594199" cy="511323"/>
            <a:chOff x="0" y="0"/>
            <a:chExt cx="629807" cy="202004"/>
          </a:xfrm>
        </p:grpSpPr>
        <p:sp>
          <p:nvSpPr>
            <p:cNvPr id="6" name="Freeform 6"/>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DB8A4"/>
            </a:solidFill>
          </p:spPr>
        </p:sp>
        <p:sp>
          <p:nvSpPr>
            <p:cNvPr id="7" name="TextBox 7"/>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a:off x="10104957" y="5157928"/>
            <a:ext cx="1594199" cy="511323"/>
            <a:chOff x="0" y="0"/>
            <a:chExt cx="629807" cy="202004"/>
          </a:xfrm>
        </p:grpSpPr>
        <p:sp>
          <p:nvSpPr>
            <p:cNvPr id="9" name="Freeform 9"/>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0" name="TextBox 10"/>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1" name="Group 11"/>
          <p:cNvGrpSpPr/>
          <p:nvPr/>
        </p:nvGrpSpPr>
        <p:grpSpPr>
          <a:xfrm>
            <a:off x="10104957" y="1188750"/>
            <a:ext cx="1594199" cy="511323"/>
            <a:chOff x="0" y="0"/>
            <a:chExt cx="629807" cy="202004"/>
          </a:xfrm>
        </p:grpSpPr>
        <p:sp>
          <p:nvSpPr>
            <p:cNvPr id="12" name="Freeform 12"/>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13" name="TextBox 13"/>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4" name="Group 14"/>
          <p:cNvGrpSpPr/>
          <p:nvPr/>
        </p:nvGrpSpPr>
        <p:grpSpPr>
          <a:xfrm>
            <a:off x="10104957" y="1982585"/>
            <a:ext cx="1594199" cy="511323"/>
            <a:chOff x="0" y="0"/>
            <a:chExt cx="629807" cy="202004"/>
          </a:xfrm>
        </p:grpSpPr>
        <p:sp>
          <p:nvSpPr>
            <p:cNvPr id="15" name="Freeform 1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E8D0D0"/>
            </a:solidFill>
          </p:spPr>
        </p:sp>
        <p:sp>
          <p:nvSpPr>
            <p:cNvPr id="16" name="TextBox 1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7" name="Group 17"/>
          <p:cNvGrpSpPr/>
          <p:nvPr/>
        </p:nvGrpSpPr>
        <p:grpSpPr>
          <a:xfrm>
            <a:off x="10104957" y="2776421"/>
            <a:ext cx="1594199" cy="511323"/>
            <a:chOff x="0" y="0"/>
            <a:chExt cx="629807" cy="202004"/>
          </a:xfrm>
        </p:grpSpPr>
        <p:sp>
          <p:nvSpPr>
            <p:cNvPr id="18" name="Freeform 18"/>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9" name="TextBox 19"/>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0" name="Group 20"/>
          <p:cNvGrpSpPr/>
          <p:nvPr/>
        </p:nvGrpSpPr>
        <p:grpSpPr>
          <a:xfrm>
            <a:off x="473944" y="328888"/>
            <a:ext cx="10769763" cy="6309966"/>
            <a:chOff x="0" y="0"/>
            <a:chExt cx="4254721" cy="2492826"/>
          </a:xfrm>
        </p:grpSpPr>
        <p:sp>
          <p:nvSpPr>
            <p:cNvPr id="21" name="Freeform 21"/>
            <p:cNvSpPr/>
            <p:nvPr/>
          </p:nvSpPr>
          <p:spPr>
            <a:xfrm>
              <a:off x="0" y="0"/>
              <a:ext cx="4254721" cy="2492826"/>
            </a:xfrm>
            <a:custGeom>
              <a:avLst/>
              <a:gdLst/>
              <a:ahLst/>
              <a:cxnLst/>
              <a:rect l="l" t="t" r="r" b="b"/>
              <a:pathLst>
                <a:path w="4254721" h="2492826">
                  <a:moveTo>
                    <a:pt x="11981" y="0"/>
                  </a:moveTo>
                  <a:lnTo>
                    <a:pt x="4242740" y="0"/>
                  </a:lnTo>
                  <a:cubicBezTo>
                    <a:pt x="4245918" y="0"/>
                    <a:pt x="4248965" y="1262"/>
                    <a:pt x="4251212" y="3509"/>
                  </a:cubicBezTo>
                  <a:cubicBezTo>
                    <a:pt x="4253459" y="5756"/>
                    <a:pt x="4254721" y="8803"/>
                    <a:pt x="4254721" y="11981"/>
                  </a:cubicBezTo>
                  <a:lnTo>
                    <a:pt x="4254721" y="2480845"/>
                  </a:lnTo>
                  <a:cubicBezTo>
                    <a:pt x="4254721" y="2484023"/>
                    <a:pt x="4253459" y="2487070"/>
                    <a:pt x="4251212" y="2489317"/>
                  </a:cubicBezTo>
                  <a:cubicBezTo>
                    <a:pt x="4248965" y="2491564"/>
                    <a:pt x="4245918" y="2492826"/>
                    <a:pt x="4242740" y="2492826"/>
                  </a:cubicBezTo>
                  <a:lnTo>
                    <a:pt x="11981" y="2492826"/>
                  </a:lnTo>
                  <a:cubicBezTo>
                    <a:pt x="8803" y="2492826"/>
                    <a:pt x="5756" y="2491564"/>
                    <a:pt x="3509" y="2489317"/>
                  </a:cubicBezTo>
                  <a:cubicBezTo>
                    <a:pt x="1262" y="2487070"/>
                    <a:pt x="0" y="2484023"/>
                    <a:pt x="0" y="2480845"/>
                  </a:cubicBezTo>
                  <a:lnTo>
                    <a:pt x="0" y="11981"/>
                  </a:lnTo>
                  <a:cubicBezTo>
                    <a:pt x="0" y="8803"/>
                    <a:pt x="1262" y="5756"/>
                    <a:pt x="3509" y="3509"/>
                  </a:cubicBezTo>
                  <a:cubicBezTo>
                    <a:pt x="5756" y="1262"/>
                    <a:pt x="8803" y="0"/>
                    <a:pt x="11981" y="0"/>
                  </a:cubicBezTo>
                  <a:close/>
                </a:path>
              </a:pathLst>
            </a:custGeom>
            <a:solidFill>
              <a:srgbClr val="FDFDFC"/>
            </a:solidFill>
          </p:spPr>
        </p:sp>
        <p:sp>
          <p:nvSpPr>
            <p:cNvPr id="22" name="TextBox 22"/>
            <p:cNvSpPr txBox="1"/>
            <p:nvPr/>
          </p:nvSpPr>
          <p:spPr>
            <a:xfrm>
              <a:off x="0" y="-76200"/>
              <a:ext cx="4254721"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23" name="Group 23"/>
          <p:cNvGrpSpPr/>
          <p:nvPr/>
        </p:nvGrpSpPr>
        <p:grpSpPr>
          <a:xfrm>
            <a:off x="1802131" y="416640"/>
            <a:ext cx="209224" cy="205025"/>
            <a:chOff x="0" y="0"/>
            <a:chExt cx="81889" cy="80245"/>
          </a:xfrm>
        </p:grpSpPr>
        <p:sp>
          <p:nvSpPr>
            <p:cNvPr id="24" name="Freeform 2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5" name="TextBox 2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6" name="Group 26"/>
          <p:cNvGrpSpPr/>
          <p:nvPr/>
        </p:nvGrpSpPr>
        <p:grpSpPr>
          <a:xfrm>
            <a:off x="2134308" y="416640"/>
            <a:ext cx="209224" cy="205025"/>
            <a:chOff x="0" y="0"/>
            <a:chExt cx="81889" cy="80245"/>
          </a:xfrm>
        </p:grpSpPr>
        <p:sp>
          <p:nvSpPr>
            <p:cNvPr id="27" name="Freeform 2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8" name="TextBox 2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9" name="Group 29"/>
          <p:cNvGrpSpPr/>
          <p:nvPr/>
        </p:nvGrpSpPr>
        <p:grpSpPr>
          <a:xfrm>
            <a:off x="3316529" y="416640"/>
            <a:ext cx="209224" cy="205025"/>
            <a:chOff x="0" y="0"/>
            <a:chExt cx="81889" cy="80245"/>
          </a:xfrm>
        </p:grpSpPr>
        <p:sp>
          <p:nvSpPr>
            <p:cNvPr id="30" name="Freeform 3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1" name="TextBox 3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2" name="Group 32"/>
          <p:cNvGrpSpPr/>
          <p:nvPr/>
        </p:nvGrpSpPr>
        <p:grpSpPr>
          <a:xfrm>
            <a:off x="3648705" y="416640"/>
            <a:ext cx="209224" cy="205025"/>
            <a:chOff x="0" y="0"/>
            <a:chExt cx="81889" cy="80245"/>
          </a:xfrm>
        </p:grpSpPr>
        <p:sp>
          <p:nvSpPr>
            <p:cNvPr id="33" name="Freeform 33"/>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4" name="TextBox 34"/>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5" name="Group 35"/>
          <p:cNvGrpSpPr/>
          <p:nvPr/>
        </p:nvGrpSpPr>
        <p:grpSpPr>
          <a:xfrm>
            <a:off x="4830926" y="416640"/>
            <a:ext cx="209224" cy="205025"/>
            <a:chOff x="0" y="0"/>
            <a:chExt cx="81889" cy="80245"/>
          </a:xfrm>
        </p:grpSpPr>
        <p:sp>
          <p:nvSpPr>
            <p:cNvPr id="36" name="Freeform 36"/>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7" name="TextBox 37"/>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8" name="Group 38"/>
          <p:cNvGrpSpPr/>
          <p:nvPr/>
        </p:nvGrpSpPr>
        <p:grpSpPr>
          <a:xfrm>
            <a:off x="5163103" y="416640"/>
            <a:ext cx="209224" cy="205025"/>
            <a:chOff x="0" y="0"/>
            <a:chExt cx="81889" cy="80245"/>
          </a:xfrm>
        </p:grpSpPr>
        <p:sp>
          <p:nvSpPr>
            <p:cNvPr id="39" name="Freeform 39"/>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0" name="TextBox 40"/>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1" name="Group 41"/>
          <p:cNvGrpSpPr/>
          <p:nvPr/>
        </p:nvGrpSpPr>
        <p:grpSpPr>
          <a:xfrm>
            <a:off x="6345323" y="416640"/>
            <a:ext cx="209224" cy="205025"/>
            <a:chOff x="0" y="0"/>
            <a:chExt cx="81889" cy="80245"/>
          </a:xfrm>
        </p:grpSpPr>
        <p:sp>
          <p:nvSpPr>
            <p:cNvPr id="42" name="Freeform 42"/>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3" name="TextBox 43"/>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4" name="Group 44"/>
          <p:cNvGrpSpPr/>
          <p:nvPr/>
        </p:nvGrpSpPr>
        <p:grpSpPr>
          <a:xfrm>
            <a:off x="6677500" y="416640"/>
            <a:ext cx="209224" cy="205025"/>
            <a:chOff x="0" y="0"/>
            <a:chExt cx="81889" cy="80245"/>
          </a:xfrm>
        </p:grpSpPr>
        <p:sp>
          <p:nvSpPr>
            <p:cNvPr id="45" name="Freeform 45"/>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6" name="TextBox 46"/>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7" name="Group 47"/>
          <p:cNvGrpSpPr/>
          <p:nvPr/>
        </p:nvGrpSpPr>
        <p:grpSpPr>
          <a:xfrm>
            <a:off x="7859721" y="416640"/>
            <a:ext cx="209224" cy="205025"/>
            <a:chOff x="0" y="0"/>
            <a:chExt cx="81889" cy="80245"/>
          </a:xfrm>
        </p:grpSpPr>
        <p:sp>
          <p:nvSpPr>
            <p:cNvPr id="48" name="Freeform 48"/>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9" name="TextBox 49"/>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0" name="Group 50"/>
          <p:cNvGrpSpPr/>
          <p:nvPr/>
        </p:nvGrpSpPr>
        <p:grpSpPr>
          <a:xfrm>
            <a:off x="8191897" y="416640"/>
            <a:ext cx="209224" cy="205025"/>
            <a:chOff x="0" y="0"/>
            <a:chExt cx="81889" cy="80245"/>
          </a:xfrm>
        </p:grpSpPr>
        <p:sp>
          <p:nvSpPr>
            <p:cNvPr id="51" name="Freeform 51"/>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2" name="TextBox 52"/>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3" name="Group 53"/>
          <p:cNvGrpSpPr/>
          <p:nvPr/>
        </p:nvGrpSpPr>
        <p:grpSpPr>
          <a:xfrm>
            <a:off x="9374118" y="416640"/>
            <a:ext cx="209224" cy="205025"/>
            <a:chOff x="0" y="0"/>
            <a:chExt cx="81889" cy="80245"/>
          </a:xfrm>
        </p:grpSpPr>
        <p:sp>
          <p:nvSpPr>
            <p:cNvPr id="54" name="Freeform 5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5" name="TextBox 5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6" name="Group 56"/>
          <p:cNvGrpSpPr/>
          <p:nvPr/>
        </p:nvGrpSpPr>
        <p:grpSpPr>
          <a:xfrm>
            <a:off x="9706295" y="416640"/>
            <a:ext cx="209224" cy="205025"/>
            <a:chOff x="0" y="0"/>
            <a:chExt cx="81889" cy="80245"/>
          </a:xfrm>
        </p:grpSpPr>
        <p:sp>
          <p:nvSpPr>
            <p:cNvPr id="57" name="Freeform 5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8" name="TextBox 5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sp>
        <p:nvSpPr>
          <p:cNvPr id="59" name="AutoShape 59"/>
          <p:cNvSpPr/>
          <p:nvPr/>
        </p:nvSpPr>
        <p:spPr>
          <a:xfrm flipH="1">
            <a:off x="1951035" y="138199"/>
            <a:ext cx="0" cy="468199"/>
          </a:xfrm>
          <a:prstGeom prst="line">
            <a:avLst/>
          </a:prstGeom>
          <a:ln w="38100" cap="rnd">
            <a:solidFill>
              <a:srgbClr val="000000"/>
            </a:solidFill>
            <a:prstDash val="solid"/>
            <a:headEnd type="none" w="sm" len="sm"/>
            <a:tailEnd type="none" w="sm" len="sm"/>
          </a:ln>
        </p:spPr>
      </p:sp>
      <p:sp>
        <p:nvSpPr>
          <p:cNvPr id="60" name="AutoShape 60"/>
          <p:cNvSpPr/>
          <p:nvPr/>
        </p:nvSpPr>
        <p:spPr>
          <a:xfrm flipH="1">
            <a:off x="1864523" y="138199"/>
            <a:ext cx="0" cy="468199"/>
          </a:xfrm>
          <a:prstGeom prst="line">
            <a:avLst/>
          </a:prstGeom>
          <a:ln w="38100" cap="rnd">
            <a:solidFill>
              <a:srgbClr val="000000"/>
            </a:solidFill>
            <a:prstDash val="solid"/>
            <a:headEnd type="none" w="sm" len="sm"/>
            <a:tailEnd type="none" w="sm" len="sm"/>
          </a:ln>
        </p:spPr>
      </p:sp>
      <p:sp>
        <p:nvSpPr>
          <p:cNvPr id="61" name="AutoShape 61"/>
          <p:cNvSpPr/>
          <p:nvPr/>
        </p:nvSpPr>
        <p:spPr>
          <a:xfrm flipH="1">
            <a:off x="2283212" y="138199"/>
            <a:ext cx="0" cy="468199"/>
          </a:xfrm>
          <a:prstGeom prst="line">
            <a:avLst/>
          </a:prstGeom>
          <a:ln w="38100" cap="rnd">
            <a:solidFill>
              <a:srgbClr val="000000"/>
            </a:solidFill>
            <a:prstDash val="solid"/>
            <a:headEnd type="none" w="sm" len="sm"/>
            <a:tailEnd type="none" w="sm" len="sm"/>
          </a:ln>
        </p:spPr>
      </p:sp>
      <p:sp>
        <p:nvSpPr>
          <p:cNvPr id="62" name="AutoShape 62"/>
          <p:cNvSpPr/>
          <p:nvPr/>
        </p:nvSpPr>
        <p:spPr>
          <a:xfrm flipH="1">
            <a:off x="2196700" y="138199"/>
            <a:ext cx="0" cy="468199"/>
          </a:xfrm>
          <a:prstGeom prst="line">
            <a:avLst/>
          </a:prstGeom>
          <a:ln w="38100" cap="rnd">
            <a:solidFill>
              <a:srgbClr val="000000"/>
            </a:solidFill>
            <a:prstDash val="solid"/>
            <a:headEnd type="none" w="sm" len="sm"/>
            <a:tailEnd type="none" w="sm" len="sm"/>
          </a:ln>
        </p:spPr>
      </p:sp>
      <p:sp>
        <p:nvSpPr>
          <p:cNvPr id="63" name="AutoShape 63"/>
          <p:cNvSpPr/>
          <p:nvPr/>
        </p:nvSpPr>
        <p:spPr>
          <a:xfrm>
            <a:off x="3465433" y="138199"/>
            <a:ext cx="0" cy="468199"/>
          </a:xfrm>
          <a:prstGeom prst="line">
            <a:avLst/>
          </a:prstGeom>
          <a:ln w="38100" cap="rnd">
            <a:solidFill>
              <a:srgbClr val="000000"/>
            </a:solidFill>
            <a:prstDash val="solid"/>
            <a:headEnd type="none" w="sm" len="sm"/>
            <a:tailEnd type="none" w="sm" len="sm"/>
          </a:ln>
        </p:spPr>
      </p:sp>
      <p:sp>
        <p:nvSpPr>
          <p:cNvPr id="64" name="AutoShape 64"/>
          <p:cNvSpPr/>
          <p:nvPr/>
        </p:nvSpPr>
        <p:spPr>
          <a:xfrm flipH="1">
            <a:off x="3378920" y="138199"/>
            <a:ext cx="0" cy="468199"/>
          </a:xfrm>
          <a:prstGeom prst="line">
            <a:avLst/>
          </a:prstGeom>
          <a:ln w="38100" cap="rnd">
            <a:solidFill>
              <a:srgbClr val="000000"/>
            </a:solidFill>
            <a:prstDash val="solid"/>
            <a:headEnd type="none" w="sm" len="sm"/>
            <a:tailEnd type="none" w="sm" len="sm"/>
          </a:ln>
        </p:spPr>
      </p:sp>
      <p:sp>
        <p:nvSpPr>
          <p:cNvPr id="65" name="AutoShape 65"/>
          <p:cNvSpPr/>
          <p:nvPr/>
        </p:nvSpPr>
        <p:spPr>
          <a:xfrm>
            <a:off x="3797609" y="138199"/>
            <a:ext cx="0" cy="468199"/>
          </a:xfrm>
          <a:prstGeom prst="line">
            <a:avLst/>
          </a:prstGeom>
          <a:ln w="38100" cap="rnd">
            <a:solidFill>
              <a:srgbClr val="000000"/>
            </a:solidFill>
            <a:prstDash val="solid"/>
            <a:headEnd type="none" w="sm" len="sm"/>
            <a:tailEnd type="none" w="sm" len="sm"/>
          </a:ln>
        </p:spPr>
      </p:sp>
      <p:sp>
        <p:nvSpPr>
          <p:cNvPr id="66" name="AutoShape 66"/>
          <p:cNvSpPr/>
          <p:nvPr/>
        </p:nvSpPr>
        <p:spPr>
          <a:xfrm>
            <a:off x="3711097" y="138199"/>
            <a:ext cx="0" cy="468199"/>
          </a:xfrm>
          <a:prstGeom prst="line">
            <a:avLst/>
          </a:prstGeom>
          <a:ln w="38100" cap="rnd">
            <a:solidFill>
              <a:srgbClr val="000000"/>
            </a:solidFill>
            <a:prstDash val="solid"/>
            <a:headEnd type="none" w="sm" len="sm"/>
            <a:tailEnd type="none" w="sm" len="sm"/>
          </a:ln>
        </p:spPr>
      </p:sp>
      <p:sp>
        <p:nvSpPr>
          <p:cNvPr id="67" name="AutoShape 67"/>
          <p:cNvSpPr/>
          <p:nvPr/>
        </p:nvSpPr>
        <p:spPr>
          <a:xfrm flipH="1">
            <a:off x="4979830" y="138199"/>
            <a:ext cx="0" cy="468199"/>
          </a:xfrm>
          <a:prstGeom prst="line">
            <a:avLst/>
          </a:prstGeom>
          <a:ln w="38100" cap="rnd">
            <a:solidFill>
              <a:srgbClr val="000000"/>
            </a:solidFill>
            <a:prstDash val="solid"/>
            <a:headEnd type="none" w="sm" len="sm"/>
            <a:tailEnd type="none" w="sm" len="sm"/>
          </a:ln>
        </p:spPr>
      </p:sp>
      <p:sp>
        <p:nvSpPr>
          <p:cNvPr id="68" name="AutoShape 68"/>
          <p:cNvSpPr/>
          <p:nvPr/>
        </p:nvSpPr>
        <p:spPr>
          <a:xfrm>
            <a:off x="4893317" y="138199"/>
            <a:ext cx="0" cy="468199"/>
          </a:xfrm>
          <a:prstGeom prst="line">
            <a:avLst/>
          </a:prstGeom>
          <a:ln w="38100" cap="rnd">
            <a:solidFill>
              <a:srgbClr val="000000"/>
            </a:solidFill>
            <a:prstDash val="solid"/>
            <a:headEnd type="none" w="sm" len="sm"/>
            <a:tailEnd type="none" w="sm" len="sm"/>
          </a:ln>
        </p:spPr>
      </p:sp>
      <p:sp>
        <p:nvSpPr>
          <p:cNvPr id="69" name="AutoShape 69"/>
          <p:cNvSpPr/>
          <p:nvPr/>
        </p:nvSpPr>
        <p:spPr>
          <a:xfrm flipH="1">
            <a:off x="5312007" y="138199"/>
            <a:ext cx="0" cy="468199"/>
          </a:xfrm>
          <a:prstGeom prst="line">
            <a:avLst/>
          </a:prstGeom>
          <a:ln w="38100" cap="rnd">
            <a:solidFill>
              <a:srgbClr val="000000"/>
            </a:solidFill>
            <a:prstDash val="solid"/>
            <a:headEnd type="none" w="sm" len="sm"/>
            <a:tailEnd type="none" w="sm" len="sm"/>
          </a:ln>
        </p:spPr>
      </p:sp>
      <p:sp>
        <p:nvSpPr>
          <p:cNvPr id="70" name="AutoShape 70"/>
          <p:cNvSpPr/>
          <p:nvPr/>
        </p:nvSpPr>
        <p:spPr>
          <a:xfrm>
            <a:off x="5225495" y="138199"/>
            <a:ext cx="0" cy="468199"/>
          </a:xfrm>
          <a:prstGeom prst="line">
            <a:avLst/>
          </a:prstGeom>
          <a:ln w="38100" cap="rnd">
            <a:solidFill>
              <a:srgbClr val="000000"/>
            </a:solidFill>
            <a:prstDash val="solid"/>
            <a:headEnd type="none" w="sm" len="sm"/>
            <a:tailEnd type="none" w="sm" len="sm"/>
          </a:ln>
        </p:spPr>
      </p:sp>
      <p:sp>
        <p:nvSpPr>
          <p:cNvPr id="71" name="AutoShape 71"/>
          <p:cNvSpPr/>
          <p:nvPr/>
        </p:nvSpPr>
        <p:spPr>
          <a:xfrm flipH="1">
            <a:off x="6494227" y="138199"/>
            <a:ext cx="0" cy="468199"/>
          </a:xfrm>
          <a:prstGeom prst="line">
            <a:avLst/>
          </a:prstGeom>
          <a:ln w="38100" cap="rnd">
            <a:solidFill>
              <a:srgbClr val="000000"/>
            </a:solidFill>
            <a:prstDash val="solid"/>
            <a:headEnd type="none" w="sm" len="sm"/>
            <a:tailEnd type="none" w="sm" len="sm"/>
          </a:ln>
        </p:spPr>
      </p:sp>
      <p:sp>
        <p:nvSpPr>
          <p:cNvPr id="72" name="AutoShape 72"/>
          <p:cNvSpPr/>
          <p:nvPr/>
        </p:nvSpPr>
        <p:spPr>
          <a:xfrm>
            <a:off x="6407715" y="138199"/>
            <a:ext cx="0" cy="468199"/>
          </a:xfrm>
          <a:prstGeom prst="line">
            <a:avLst/>
          </a:prstGeom>
          <a:ln w="38100" cap="rnd">
            <a:solidFill>
              <a:srgbClr val="000000"/>
            </a:solidFill>
            <a:prstDash val="solid"/>
            <a:headEnd type="none" w="sm" len="sm"/>
            <a:tailEnd type="none" w="sm" len="sm"/>
          </a:ln>
        </p:spPr>
      </p:sp>
      <p:sp>
        <p:nvSpPr>
          <p:cNvPr id="73" name="AutoShape 73"/>
          <p:cNvSpPr/>
          <p:nvPr/>
        </p:nvSpPr>
        <p:spPr>
          <a:xfrm flipH="1">
            <a:off x="6826405" y="138199"/>
            <a:ext cx="0" cy="468199"/>
          </a:xfrm>
          <a:prstGeom prst="line">
            <a:avLst/>
          </a:prstGeom>
          <a:ln w="38100" cap="rnd">
            <a:solidFill>
              <a:srgbClr val="000000"/>
            </a:solidFill>
            <a:prstDash val="solid"/>
            <a:headEnd type="none" w="sm" len="sm"/>
            <a:tailEnd type="none" w="sm" len="sm"/>
          </a:ln>
        </p:spPr>
      </p:sp>
      <p:sp>
        <p:nvSpPr>
          <p:cNvPr id="74" name="AutoShape 74"/>
          <p:cNvSpPr/>
          <p:nvPr/>
        </p:nvSpPr>
        <p:spPr>
          <a:xfrm>
            <a:off x="6739892" y="138199"/>
            <a:ext cx="0" cy="468199"/>
          </a:xfrm>
          <a:prstGeom prst="line">
            <a:avLst/>
          </a:prstGeom>
          <a:ln w="38100" cap="rnd">
            <a:solidFill>
              <a:srgbClr val="000000"/>
            </a:solidFill>
            <a:prstDash val="solid"/>
            <a:headEnd type="none" w="sm" len="sm"/>
            <a:tailEnd type="none" w="sm" len="sm"/>
          </a:ln>
        </p:spPr>
      </p:sp>
      <p:sp>
        <p:nvSpPr>
          <p:cNvPr id="75" name="AutoShape 75"/>
          <p:cNvSpPr/>
          <p:nvPr/>
        </p:nvSpPr>
        <p:spPr>
          <a:xfrm>
            <a:off x="8008625" y="138199"/>
            <a:ext cx="0" cy="468199"/>
          </a:xfrm>
          <a:prstGeom prst="line">
            <a:avLst/>
          </a:prstGeom>
          <a:ln w="38100" cap="rnd">
            <a:solidFill>
              <a:srgbClr val="000000"/>
            </a:solidFill>
            <a:prstDash val="solid"/>
            <a:headEnd type="none" w="sm" len="sm"/>
            <a:tailEnd type="none" w="sm" len="sm"/>
          </a:ln>
        </p:spPr>
      </p:sp>
      <p:sp>
        <p:nvSpPr>
          <p:cNvPr id="76" name="AutoShape 76"/>
          <p:cNvSpPr/>
          <p:nvPr/>
        </p:nvSpPr>
        <p:spPr>
          <a:xfrm>
            <a:off x="7922113" y="138199"/>
            <a:ext cx="0" cy="468199"/>
          </a:xfrm>
          <a:prstGeom prst="line">
            <a:avLst/>
          </a:prstGeom>
          <a:ln w="38100" cap="rnd">
            <a:solidFill>
              <a:srgbClr val="000000"/>
            </a:solidFill>
            <a:prstDash val="solid"/>
            <a:headEnd type="none" w="sm" len="sm"/>
            <a:tailEnd type="none" w="sm" len="sm"/>
          </a:ln>
        </p:spPr>
      </p:sp>
      <p:sp>
        <p:nvSpPr>
          <p:cNvPr id="77" name="AutoShape 77"/>
          <p:cNvSpPr/>
          <p:nvPr/>
        </p:nvSpPr>
        <p:spPr>
          <a:xfrm>
            <a:off x="8340802" y="138199"/>
            <a:ext cx="0" cy="468199"/>
          </a:xfrm>
          <a:prstGeom prst="line">
            <a:avLst/>
          </a:prstGeom>
          <a:ln w="38100" cap="rnd">
            <a:solidFill>
              <a:srgbClr val="000000"/>
            </a:solidFill>
            <a:prstDash val="solid"/>
            <a:headEnd type="none" w="sm" len="sm"/>
            <a:tailEnd type="none" w="sm" len="sm"/>
          </a:ln>
        </p:spPr>
      </p:sp>
      <p:sp>
        <p:nvSpPr>
          <p:cNvPr id="78" name="AutoShape 78"/>
          <p:cNvSpPr/>
          <p:nvPr/>
        </p:nvSpPr>
        <p:spPr>
          <a:xfrm>
            <a:off x="8254289" y="138199"/>
            <a:ext cx="0" cy="468199"/>
          </a:xfrm>
          <a:prstGeom prst="line">
            <a:avLst/>
          </a:prstGeom>
          <a:ln w="38100" cap="rnd">
            <a:solidFill>
              <a:srgbClr val="000000"/>
            </a:solidFill>
            <a:prstDash val="solid"/>
            <a:headEnd type="none" w="sm" len="sm"/>
            <a:tailEnd type="none" w="sm" len="sm"/>
          </a:ln>
        </p:spPr>
      </p:sp>
      <p:sp>
        <p:nvSpPr>
          <p:cNvPr id="79" name="AutoShape 79"/>
          <p:cNvSpPr/>
          <p:nvPr/>
        </p:nvSpPr>
        <p:spPr>
          <a:xfrm>
            <a:off x="9523022" y="138199"/>
            <a:ext cx="0" cy="468199"/>
          </a:xfrm>
          <a:prstGeom prst="line">
            <a:avLst/>
          </a:prstGeom>
          <a:ln w="38100" cap="rnd">
            <a:solidFill>
              <a:srgbClr val="000000"/>
            </a:solidFill>
            <a:prstDash val="solid"/>
            <a:headEnd type="none" w="sm" len="sm"/>
            <a:tailEnd type="none" w="sm" len="sm"/>
          </a:ln>
        </p:spPr>
      </p:sp>
      <p:sp>
        <p:nvSpPr>
          <p:cNvPr id="80" name="AutoShape 80"/>
          <p:cNvSpPr/>
          <p:nvPr/>
        </p:nvSpPr>
        <p:spPr>
          <a:xfrm>
            <a:off x="9436510" y="138199"/>
            <a:ext cx="0" cy="468199"/>
          </a:xfrm>
          <a:prstGeom prst="line">
            <a:avLst/>
          </a:prstGeom>
          <a:ln w="38100" cap="rnd">
            <a:solidFill>
              <a:srgbClr val="000000"/>
            </a:solidFill>
            <a:prstDash val="solid"/>
            <a:headEnd type="none" w="sm" len="sm"/>
            <a:tailEnd type="none" w="sm" len="sm"/>
          </a:ln>
        </p:spPr>
      </p:sp>
      <p:sp>
        <p:nvSpPr>
          <p:cNvPr id="81" name="AutoShape 81"/>
          <p:cNvSpPr/>
          <p:nvPr/>
        </p:nvSpPr>
        <p:spPr>
          <a:xfrm>
            <a:off x="9855199" y="138199"/>
            <a:ext cx="0" cy="468199"/>
          </a:xfrm>
          <a:prstGeom prst="line">
            <a:avLst/>
          </a:prstGeom>
          <a:ln w="38100" cap="rnd">
            <a:solidFill>
              <a:srgbClr val="000000"/>
            </a:solidFill>
            <a:prstDash val="solid"/>
            <a:headEnd type="none" w="sm" len="sm"/>
            <a:tailEnd type="none" w="sm" len="sm"/>
          </a:ln>
        </p:spPr>
      </p:sp>
      <p:sp>
        <p:nvSpPr>
          <p:cNvPr id="82" name="AutoShape 82"/>
          <p:cNvSpPr/>
          <p:nvPr/>
        </p:nvSpPr>
        <p:spPr>
          <a:xfrm>
            <a:off x="9768687" y="138199"/>
            <a:ext cx="0" cy="468199"/>
          </a:xfrm>
          <a:prstGeom prst="line">
            <a:avLst/>
          </a:prstGeom>
          <a:ln w="38100" cap="rnd">
            <a:solidFill>
              <a:srgbClr val="000000"/>
            </a:solidFill>
            <a:prstDash val="solid"/>
            <a:headEnd type="none" w="sm" len="sm"/>
            <a:tailEnd type="none" w="sm" len="sm"/>
          </a:ln>
        </p:spPr>
      </p:sp>
      <p:sp>
        <p:nvSpPr>
          <p:cNvPr id="83" name="Freeform 83"/>
          <p:cNvSpPr/>
          <p:nvPr/>
        </p:nvSpPr>
        <p:spPr>
          <a:xfrm rot="5519026">
            <a:off x="7010440" y="1323127"/>
            <a:ext cx="766925" cy="436508"/>
          </a:xfrm>
          <a:custGeom>
            <a:avLst/>
            <a:gdLst/>
            <a:ahLst/>
            <a:cxnLst/>
            <a:rect l="l" t="t" r="r" b="b"/>
            <a:pathLst>
              <a:path w="1150388" h="654762">
                <a:moveTo>
                  <a:pt x="0" y="0"/>
                </a:moveTo>
                <a:lnTo>
                  <a:pt x="1150388" y="0"/>
                </a:lnTo>
                <a:lnTo>
                  <a:pt x="1150388" y="654763"/>
                </a:lnTo>
                <a:lnTo>
                  <a:pt x="0" y="65476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5" name="Freeform 85"/>
          <p:cNvSpPr/>
          <p:nvPr/>
        </p:nvSpPr>
        <p:spPr>
          <a:xfrm rot="-5575777">
            <a:off x="3971801" y="1323127"/>
            <a:ext cx="766925" cy="436508"/>
          </a:xfrm>
          <a:custGeom>
            <a:avLst/>
            <a:gdLst/>
            <a:ahLst/>
            <a:cxnLst/>
            <a:rect l="l" t="t" r="r" b="b"/>
            <a:pathLst>
              <a:path w="1150388" h="654762">
                <a:moveTo>
                  <a:pt x="0" y="0"/>
                </a:moveTo>
                <a:lnTo>
                  <a:pt x="1150388" y="0"/>
                </a:lnTo>
                <a:lnTo>
                  <a:pt x="1150388" y="654763"/>
                </a:lnTo>
                <a:lnTo>
                  <a:pt x="0" y="65476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6" name="Freeform 86"/>
          <p:cNvSpPr/>
          <p:nvPr/>
        </p:nvSpPr>
        <p:spPr>
          <a:xfrm>
            <a:off x="5212795" y="1813320"/>
            <a:ext cx="1221827" cy="237701"/>
          </a:xfrm>
          <a:custGeom>
            <a:avLst/>
            <a:gdLst/>
            <a:ahLst/>
            <a:cxnLst/>
            <a:rect l="l" t="t" r="r" b="b"/>
            <a:pathLst>
              <a:path w="1832740" h="356551">
                <a:moveTo>
                  <a:pt x="0" y="0"/>
                </a:moveTo>
                <a:lnTo>
                  <a:pt x="1832740" y="0"/>
                </a:lnTo>
                <a:lnTo>
                  <a:pt x="1832740" y="356551"/>
                </a:lnTo>
                <a:lnTo>
                  <a:pt x="0" y="35655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84" name="Group 83">
            <a:extLst>
              <a:ext uri="{FF2B5EF4-FFF2-40B4-BE49-F238E27FC236}">
                <a16:creationId xmlns:a16="http://schemas.microsoft.com/office/drawing/2014/main" id="{B5780F81-C835-AB91-344C-B244C01E9E08}"/>
              </a:ext>
            </a:extLst>
          </p:cNvPr>
          <p:cNvGrpSpPr/>
          <p:nvPr/>
        </p:nvGrpSpPr>
        <p:grpSpPr>
          <a:xfrm>
            <a:off x="1111851" y="2666911"/>
            <a:ext cx="4513967" cy="2098995"/>
            <a:chOff x="1111851" y="2666911"/>
            <a:chExt cx="4513967" cy="2098995"/>
          </a:xfrm>
        </p:grpSpPr>
        <p:sp>
          <p:nvSpPr>
            <p:cNvPr id="87" name="Freeform 87"/>
            <p:cNvSpPr/>
            <p:nvPr/>
          </p:nvSpPr>
          <p:spPr>
            <a:xfrm>
              <a:off x="1111851" y="2666911"/>
              <a:ext cx="4513967" cy="2098995"/>
            </a:xfrm>
            <a:custGeom>
              <a:avLst/>
              <a:gdLst/>
              <a:ahLst/>
              <a:cxnLst/>
              <a:rect l="l" t="t" r="r" b="b"/>
              <a:pathLst>
                <a:path w="6770950" h="3148492">
                  <a:moveTo>
                    <a:pt x="0" y="0"/>
                  </a:moveTo>
                  <a:lnTo>
                    <a:pt x="6770950" y="0"/>
                  </a:lnTo>
                  <a:lnTo>
                    <a:pt x="6770950" y="3148492"/>
                  </a:lnTo>
                  <a:lnTo>
                    <a:pt x="0" y="314849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9" name="TextBox 89"/>
            <p:cNvSpPr txBox="1"/>
            <p:nvPr/>
          </p:nvSpPr>
          <p:spPr>
            <a:xfrm>
              <a:off x="1521114" y="3152834"/>
              <a:ext cx="3695441" cy="984885"/>
            </a:xfrm>
            <a:prstGeom prst="rect">
              <a:avLst/>
            </a:prstGeom>
          </p:spPr>
          <p:txBody>
            <a:bodyPr lIns="0" tIns="0" rIns="0" bIns="0" rtlCol="0" anchor="t">
              <a:spAutoFit/>
            </a:bodyPr>
            <a:lstStyle/>
            <a:p>
              <a:pPr algn="ctr" defTabSz="609630"/>
              <a:r>
                <a:rPr lang="en-US" sz="3200" dirty="0">
                  <a:solidFill>
                    <a:srgbClr val="C66400"/>
                  </a:solidFill>
                  <a:latin typeface="Cambria Bold"/>
                </a:rPr>
                <a:t>Chia </a:t>
              </a:r>
              <a:r>
                <a:rPr lang="en-US" sz="3200" dirty="0" err="1">
                  <a:solidFill>
                    <a:srgbClr val="C66400"/>
                  </a:solidFill>
                  <a:latin typeface="Cambria Bold"/>
                </a:rPr>
                <a:t>sẻ</a:t>
              </a:r>
              <a:r>
                <a:rPr lang="en-US" sz="3200" dirty="0">
                  <a:solidFill>
                    <a:srgbClr val="C66400"/>
                  </a:solidFill>
                  <a:latin typeface="Cambria Bold"/>
                </a:rPr>
                <a:t>  </a:t>
              </a:r>
              <a:r>
                <a:rPr lang="en-US" sz="3200" dirty="0" err="1">
                  <a:solidFill>
                    <a:srgbClr val="C66400"/>
                  </a:solidFill>
                  <a:latin typeface="Cambria Bold"/>
                </a:rPr>
                <a:t>bài</a:t>
              </a:r>
              <a:r>
                <a:rPr lang="en-US" sz="3200" dirty="0">
                  <a:solidFill>
                    <a:srgbClr val="C66400"/>
                  </a:solidFill>
                  <a:latin typeface="Cambria Bold"/>
                </a:rPr>
                <a:t> </a:t>
              </a:r>
              <a:r>
                <a:rPr lang="en-US" sz="3200" dirty="0" err="1">
                  <a:solidFill>
                    <a:srgbClr val="C66400"/>
                  </a:solidFill>
                  <a:latin typeface="Cambria Bold"/>
                </a:rPr>
                <a:t>học</a:t>
              </a:r>
              <a:r>
                <a:rPr lang="en-US" sz="3200" dirty="0">
                  <a:solidFill>
                    <a:srgbClr val="C66400"/>
                  </a:solidFill>
                  <a:latin typeface="Cambria Bold"/>
                </a:rPr>
                <a:t> </a:t>
              </a:r>
              <a:r>
                <a:rPr lang="en-US" sz="3200" dirty="0" err="1">
                  <a:solidFill>
                    <a:srgbClr val="C66400"/>
                  </a:solidFill>
                  <a:latin typeface="Cambria Bold"/>
                </a:rPr>
                <a:t>với</a:t>
              </a:r>
              <a:r>
                <a:rPr lang="en-US" sz="3200" dirty="0">
                  <a:solidFill>
                    <a:srgbClr val="C66400"/>
                  </a:solidFill>
                  <a:latin typeface="Cambria Bold"/>
                </a:rPr>
                <a:t> </a:t>
              </a:r>
              <a:r>
                <a:rPr lang="en-US" sz="3200" dirty="0" err="1">
                  <a:solidFill>
                    <a:srgbClr val="C66400"/>
                  </a:solidFill>
                  <a:latin typeface="Cambria Bold"/>
                </a:rPr>
                <a:t>người</a:t>
              </a:r>
              <a:r>
                <a:rPr lang="en-US" sz="3200" dirty="0">
                  <a:solidFill>
                    <a:srgbClr val="C66400"/>
                  </a:solidFill>
                  <a:latin typeface="Cambria Bold"/>
                </a:rPr>
                <a:t> </a:t>
              </a:r>
              <a:r>
                <a:rPr lang="en-US" sz="3200" dirty="0" err="1">
                  <a:solidFill>
                    <a:srgbClr val="C66400"/>
                  </a:solidFill>
                  <a:latin typeface="Cambria Bold"/>
                </a:rPr>
                <a:t>thân</a:t>
              </a:r>
              <a:endParaRPr lang="en-US" sz="3200" dirty="0">
                <a:solidFill>
                  <a:srgbClr val="C66400"/>
                </a:solidFill>
                <a:latin typeface="Cambria Bold"/>
              </a:endParaRPr>
            </a:p>
          </p:txBody>
        </p:sp>
      </p:grpSp>
      <p:grpSp>
        <p:nvGrpSpPr>
          <p:cNvPr id="90" name="Group 90"/>
          <p:cNvGrpSpPr/>
          <p:nvPr/>
        </p:nvGrpSpPr>
        <p:grpSpPr>
          <a:xfrm>
            <a:off x="10104957" y="3570257"/>
            <a:ext cx="1594199" cy="511323"/>
            <a:chOff x="0" y="0"/>
            <a:chExt cx="629807" cy="202004"/>
          </a:xfrm>
        </p:grpSpPr>
        <p:sp>
          <p:nvSpPr>
            <p:cNvPr id="91" name="Freeform 91"/>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92" name="TextBox 92"/>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93" name="Freeform 93"/>
          <p:cNvSpPr/>
          <p:nvPr/>
        </p:nvSpPr>
        <p:spPr>
          <a:xfrm>
            <a:off x="6091832" y="2666911"/>
            <a:ext cx="4513967" cy="2098995"/>
          </a:xfrm>
          <a:custGeom>
            <a:avLst/>
            <a:gdLst/>
            <a:ahLst/>
            <a:cxnLst/>
            <a:rect l="l" t="t" r="r" b="b"/>
            <a:pathLst>
              <a:path w="6770950" h="3148492">
                <a:moveTo>
                  <a:pt x="0" y="0"/>
                </a:moveTo>
                <a:lnTo>
                  <a:pt x="6770950" y="0"/>
                </a:lnTo>
                <a:lnTo>
                  <a:pt x="6770950" y="3148492"/>
                </a:lnTo>
                <a:lnTo>
                  <a:pt x="0" y="314849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5" name="TextBox 95"/>
          <p:cNvSpPr txBox="1"/>
          <p:nvPr/>
        </p:nvSpPr>
        <p:spPr>
          <a:xfrm>
            <a:off x="6501096" y="3152834"/>
            <a:ext cx="3695441" cy="492443"/>
          </a:xfrm>
          <a:prstGeom prst="rect">
            <a:avLst/>
          </a:prstGeom>
        </p:spPr>
        <p:txBody>
          <a:bodyPr lIns="0" tIns="0" rIns="0" bIns="0" rtlCol="0" anchor="t">
            <a:spAutoFit/>
          </a:bodyPr>
          <a:lstStyle/>
          <a:p>
            <a:pPr algn="ctr" defTabSz="609630"/>
            <a:r>
              <a:rPr lang="en-US" sz="3200">
                <a:solidFill>
                  <a:srgbClr val="C66400"/>
                </a:solidFill>
                <a:latin typeface="Cambria Bold"/>
              </a:rPr>
              <a:t>Chuẩn bị bài mới</a:t>
            </a:r>
          </a:p>
        </p:txBody>
      </p:sp>
      <p:sp>
        <p:nvSpPr>
          <p:cNvPr id="96" name="Freeform 96"/>
          <p:cNvSpPr/>
          <p:nvPr/>
        </p:nvSpPr>
        <p:spPr>
          <a:xfrm>
            <a:off x="6091832" y="2716523"/>
            <a:ext cx="543401" cy="543401"/>
          </a:xfrm>
          <a:custGeom>
            <a:avLst/>
            <a:gdLst/>
            <a:ahLst/>
            <a:cxnLst/>
            <a:rect l="l" t="t" r="r" b="b"/>
            <a:pathLst>
              <a:path w="815102" h="815102">
                <a:moveTo>
                  <a:pt x="0" y="0"/>
                </a:moveTo>
                <a:lnTo>
                  <a:pt x="815102" y="0"/>
                </a:lnTo>
                <a:lnTo>
                  <a:pt x="815102" y="815101"/>
                </a:lnTo>
                <a:lnTo>
                  <a:pt x="0" y="81510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7" name="Freeform 97"/>
          <p:cNvSpPr/>
          <p:nvPr/>
        </p:nvSpPr>
        <p:spPr>
          <a:xfrm rot="-805759">
            <a:off x="1143624" y="2704960"/>
            <a:ext cx="664547" cy="566526"/>
          </a:xfrm>
          <a:custGeom>
            <a:avLst/>
            <a:gdLst/>
            <a:ahLst/>
            <a:cxnLst/>
            <a:rect l="l" t="t" r="r" b="b"/>
            <a:pathLst>
              <a:path w="996820" h="849789">
                <a:moveTo>
                  <a:pt x="0" y="0"/>
                </a:moveTo>
                <a:lnTo>
                  <a:pt x="996819" y="0"/>
                </a:lnTo>
                <a:lnTo>
                  <a:pt x="996819" y="849789"/>
                </a:lnTo>
                <a:lnTo>
                  <a:pt x="0" y="84978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8" name="Freeform 98"/>
          <p:cNvSpPr/>
          <p:nvPr/>
        </p:nvSpPr>
        <p:spPr>
          <a:xfrm rot="-5400000">
            <a:off x="771715" y="481316"/>
            <a:ext cx="666155" cy="1261698"/>
          </a:xfrm>
          <a:custGeom>
            <a:avLst/>
            <a:gdLst/>
            <a:ahLst/>
            <a:cxnLst/>
            <a:rect l="l" t="t" r="r" b="b"/>
            <a:pathLst>
              <a:path w="999232" h="1892547">
                <a:moveTo>
                  <a:pt x="0" y="0"/>
                </a:moveTo>
                <a:lnTo>
                  <a:pt x="999232" y="0"/>
                </a:lnTo>
                <a:lnTo>
                  <a:pt x="999232" y="1892547"/>
                </a:lnTo>
                <a:lnTo>
                  <a:pt x="0" y="1892547"/>
                </a:lnTo>
                <a:lnTo>
                  <a:pt x="0" y="0"/>
                </a:lnTo>
                <a:close/>
              </a:path>
            </a:pathLst>
          </a:custGeom>
          <a:blipFill>
            <a:blip r:embed="rId12">
              <a:extLst>
                <a:ext uri="{96DAC541-7B7A-43D3-8B79-37D633B846F1}">
                  <asvg:svgBlip xmlns:asvg="http://schemas.microsoft.com/office/drawing/2016/SVG/main" xmlns="" r:embed="rId13"/>
                </a:ext>
              </a:extLst>
            </a:blip>
            <a:stretch>
              <a:fillRect t="-17092"/>
            </a:stretch>
          </a:blipFill>
        </p:spPr>
      </p:sp>
      <p:sp>
        <p:nvSpPr>
          <p:cNvPr id="99" name="Freeform 99"/>
          <p:cNvSpPr/>
          <p:nvPr/>
        </p:nvSpPr>
        <p:spPr>
          <a:xfrm>
            <a:off x="10197050" y="940903"/>
            <a:ext cx="1046657" cy="534065"/>
          </a:xfrm>
          <a:custGeom>
            <a:avLst/>
            <a:gdLst/>
            <a:ahLst/>
            <a:cxnLst/>
            <a:rect l="l" t="t" r="r" b="b"/>
            <a:pathLst>
              <a:path w="1569985" h="801097">
                <a:moveTo>
                  <a:pt x="0" y="0"/>
                </a:moveTo>
                <a:lnTo>
                  <a:pt x="1569985" y="0"/>
                </a:lnTo>
                <a:lnTo>
                  <a:pt x="1569985" y="801098"/>
                </a:lnTo>
                <a:lnTo>
                  <a:pt x="0" y="801098"/>
                </a:lnTo>
                <a:lnTo>
                  <a:pt x="0" y="0"/>
                </a:lnTo>
                <a:close/>
              </a:path>
            </a:pathLst>
          </a:custGeom>
          <a:blipFill>
            <a:blip r:embed="rId14">
              <a:extLst>
                <a:ext uri="{96DAC541-7B7A-43D3-8B79-37D633B846F1}">
                  <asvg:svgBlip xmlns:asvg="http://schemas.microsoft.com/office/drawing/2016/SVG/main" xmlns="" r:embed="rId15"/>
                </a:ext>
              </a:extLst>
            </a:blip>
            <a:stretch>
              <a:fillRect r="-9625"/>
            </a:stretch>
          </a:blipFill>
        </p:spPr>
      </p:sp>
      <p:sp>
        <p:nvSpPr>
          <p:cNvPr id="100" name="TextBox 100"/>
          <p:cNvSpPr txBox="1"/>
          <p:nvPr/>
        </p:nvSpPr>
        <p:spPr>
          <a:xfrm>
            <a:off x="2621457" y="2635536"/>
            <a:ext cx="1511954" cy="456856"/>
          </a:xfrm>
          <a:prstGeom prst="rect">
            <a:avLst/>
          </a:prstGeom>
        </p:spPr>
        <p:txBody>
          <a:bodyPr lIns="0" tIns="0" rIns="0" bIns="0" rtlCol="0" anchor="t">
            <a:spAutoFit/>
          </a:bodyPr>
          <a:lstStyle/>
          <a:p>
            <a:pPr algn="ctr" defTabSz="609630">
              <a:lnSpc>
                <a:spcPts val="3920"/>
              </a:lnSpc>
            </a:pPr>
            <a:r>
              <a:rPr lang="en-US" sz="2800" dirty="0">
                <a:solidFill>
                  <a:srgbClr val="FDFDFC"/>
                </a:solidFill>
                <a:latin typeface="#9Slide07 IcielBC Cubano Normal" panose="00000500000000000000" pitchFamily="2" charset="0"/>
              </a:rPr>
              <a:t>1</a:t>
            </a:r>
          </a:p>
        </p:txBody>
      </p:sp>
      <p:sp>
        <p:nvSpPr>
          <p:cNvPr id="101" name="TextBox 101"/>
          <p:cNvSpPr txBox="1"/>
          <p:nvPr/>
        </p:nvSpPr>
        <p:spPr>
          <a:xfrm>
            <a:off x="7625300" y="2635536"/>
            <a:ext cx="1497870" cy="456856"/>
          </a:xfrm>
          <a:prstGeom prst="rect">
            <a:avLst/>
          </a:prstGeom>
        </p:spPr>
        <p:txBody>
          <a:bodyPr lIns="0" tIns="0" rIns="0" bIns="0" rtlCol="0" anchor="t">
            <a:spAutoFit/>
          </a:bodyPr>
          <a:lstStyle/>
          <a:p>
            <a:pPr algn="ctr" defTabSz="609630">
              <a:lnSpc>
                <a:spcPts val="3920"/>
              </a:lnSpc>
            </a:pPr>
            <a:r>
              <a:rPr lang="en-US" sz="2800">
                <a:solidFill>
                  <a:srgbClr val="FDFDFC"/>
                </a:solidFill>
                <a:latin typeface="#9Slide07 IcielBC Cubano Normal" panose="00000500000000000000" pitchFamily="2" charset="0"/>
              </a:rPr>
              <a:t>2</a:t>
            </a:r>
          </a:p>
        </p:txBody>
      </p:sp>
      <p:pic>
        <p:nvPicPr>
          <p:cNvPr id="88" name="Picture 87">
            <a:extLst>
              <a:ext uri="{FF2B5EF4-FFF2-40B4-BE49-F238E27FC236}">
                <a16:creationId xmlns:a16="http://schemas.microsoft.com/office/drawing/2014/main" id="{447EE9B6-FFA2-BE97-B200-7E105195D4A5}"/>
              </a:ext>
            </a:extLst>
          </p:cNvPr>
          <p:cNvPicPr>
            <a:picLocks noChangeAspect="1"/>
          </p:cNvPicPr>
          <p:nvPr/>
        </p:nvPicPr>
        <p:blipFill>
          <a:blip r:embed="rId16"/>
          <a:stretch>
            <a:fillRect/>
          </a:stretch>
        </p:blipFill>
        <p:spPr>
          <a:xfrm>
            <a:off x="4404193" y="733518"/>
            <a:ext cx="3090940" cy="14570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fade">
                                      <p:cBhvr>
                                        <p:cTn id="13" dur="1000"/>
                                        <p:tgtEl>
                                          <p:spTgt spid="84"/>
                                        </p:tgtEl>
                                      </p:cBhvr>
                                    </p:animEffect>
                                    <p:anim calcmode="lin" valueType="num">
                                      <p:cBhvr>
                                        <p:cTn id="14" dur="1000" fill="hold"/>
                                        <p:tgtEl>
                                          <p:spTgt spid="84"/>
                                        </p:tgtEl>
                                        <p:attrNameLst>
                                          <p:attrName>ppt_x</p:attrName>
                                        </p:attrNameLst>
                                      </p:cBhvr>
                                      <p:tavLst>
                                        <p:tav tm="0">
                                          <p:val>
                                            <p:strVal val="#ppt_x"/>
                                          </p:val>
                                        </p:tav>
                                        <p:tav tm="100000">
                                          <p:val>
                                            <p:strVal val="#ppt_x"/>
                                          </p:val>
                                        </p:tav>
                                      </p:tavLst>
                                    </p:anim>
                                    <p:anim calcmode="lin" valueType="num">
                                      <p:cBhvr>
                                        <p:cTn id="15" dur="1000" fill="hold"/>
                                        <p:tgtEl>
                                          <p:spTgt spid="8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93"/>
                                        </p:tgtEl>
                                        <p:attrNameLst>
                                          <p:attrName>style.visibility</p:attrName>
                                        </p:attrNameLst>
                                      </p:cBhvr>
                                      <p:to>
                                        <p:strVal val="visible"/>
                                      </p:to>
                                    </p:set>
                                    <p:animEffect transition="in" filter="fade">
                                      <p:cBhvr>
                                        <p:cTn id="18" dur="1000"/>
                                        <p:tgtEl>
                                          <p:spTgt spid="93"/>
                                        </p:tgtEl>
                                      </p:cBhvr>
                                    </p:animEffect>
                                    <p:anim calcmode="lin" valueType="num">
                                      <p:cBhvr>
                                        <p:cTn id="19" dur="1000" fill="hold"/>
                                        <p:tgtEl>
                                          <p:spTgt spid="93"/>
                                        </p:tgtEl>
                                        <p:attrNameLst>
                                          <p:attrName>ppt_x</p:attrName>
                                        </p:attrNameLst>
                                      </p:cBhvr>
                                      <p:tavLst>
                                        <p:tav tm="0">
                                          <p:val>
                                            <p:strVal val="#ppt_x"/>
                                          </p:val>
                                        </p:tav>
                                        <p:tav tm="100000">
                                          <p:val>
                                            <p:strVal val="#ppt_x"/>
                                          </p:val>
                                        </p:tav>
                                      </p:tavLst>
                                    </p:anim>
                                    <p:anim calcmode="lin" valueType="num">
                                      <p:cBhvr>
                                        <p:cTn id="20"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2E9"/>
        </a:solidFill>
        <a:effectLst/>
      </p:bgPr>
    </p:bg>
    <p:spTree>
      <p:nvGrpSpPr>
        <p:cNvPr id="1" name=""/>
        <p:cNvGrpSpPr/>
        <p:nvPr/>
      </p:nvGrpSpPr>
      <p:grpSpPr>
        <a:xfrm>
          <a:off x="0" y="0"/>
          <a:ext cx="0" cy="0"/>
          <a:chOff x="0" y="0"/>
          <a:chExt cx="0" cy="0"/>
        </a:xfrm>
      </p:grpSpPr>
      <p:grpSp>
        <p:nvGrpSpPr>
          <p:cNvPr id="2" name="Group 2"/>
          <p:cNvGrpSpPr/>
          <p:nvPr/>
        </p:nvGrpSpPr>
        <p:grpSpPr>
          <a:xfrm>
            <a:off x="385066" y="328888"/>
            <a:ext cx="10947519" cy="6309966"/>
            <a:chOff x="0" y="0"/>
            <a:chExt cx="4324946" cy="2492826"/>
          </a:xfrm>
        </p:grpSpPr>
        <p:sp>
          <p:nvSpPr>
            <p:cNvPr id="3" name="Freeform 3"/>
            <p:cNvSpPr/>
            <p:nvPr/>
          </p:nvSpPr>
          <p:spPr>
            <a:xfrm>
              <a:off x="0" y="0"/>
              <a:ext cx="4324946" cy="2492826"/>
            </a:xfrm>
            <a:custGeom>
              <a:avLst/>
              <a:gdLst/>
              <a:ahLst/>
              <a:cxnLst/>
              <a:rect l="l" t="t" r="r" b="b"/>
              <a:pathLst>
                <a:path w="4324946" h="2492826">
                  <a:moveTo>
                    <a:pt x="11786" y="0"/>
                  </a:moveTo>
                  <a:lnTo>
                    <a:pt x="4313159" y="0"/>
                  </a:lnTo>
                  <a:cubicBezTo>
                    <a:pt x="4319669" y="0"/>
                    <a:pt x="4324946" y="5277"/>
                    <a:pt x="4324946" y="11786"/>
                  </a:cubicBezTo>
                  <a:lnTo>
                    <a:pt x="4324946" y="2481040"/>
                  </a:lnTo>
                  <a:cubicBezTo>
                    <a:pt x="4324946" y="2487549"/>
                    <a:pt x="4319669" y="2492826"/>
                    <a:pt x="4313159" y="2492826"/>
                  </a:cubicBezTo>
                  <a:lnTo>
                    <a:pt x="11786" y="2492826"/>
                  </a:lnTo>
                  <a:cubicBezTo>
                    <a:pt x="5277" y="2492826"/>
                    <a:pt x="0" y="2487549"/>
                    <a:pt x="0" y="2481040"/>
                  </a:cubicBezTo>
                  <a:lnTo>
                    <a:pt x="0" y="11786"/>
                  </a:lnTo>
                  <a:cubicBezTo>
                    <a:pt x="0" y="5277"/>
                    <a:pt x="5277" y="0"/>
                    <a:pt x="11786" y="0"/>
                  </a:cubicBezTo>
                  <a:close/>
                </a:path>
              </a:pathLst>
            </a:custGeom>
            <a:solidFill>
              <a:srgbClr val="E47062"/>
            </a:solidFill>
          </p:spPr>
        </p:sp>
        <p:sp>
          <p:nvSpPr>
            <p:cNvPr id="4" name="TextBox 4"/>
            <p:cNvSpPr txBox="1"/>
            <p:nvPr/>
          </p:nvSpPr>
          <p:spPr>
            <a:xfrm>
              <a:off x="0" y="-76200"/>
              <a:ext cx="4324946"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p:cNvGrpSpPr/>
          <p:nvPr/>
        </p:nvGrpSpPr>
        <p:grpSpPr>
          <a:xfrm>
            <a:off x="10104957" y="3568710"/>
            <a:ext cx="1594199" cy="511323"/>
            <a:chOff x="0" y="0"/>
            <a:chExt cx="629807" cy="202004"/>
          </a:xfrm>
        </p:grpSpPr>
        <p:sp>
          <p:nvSpPr>
            <p:cNvPr id="6" name="Freeform 6"/>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7" name="TextBox 7"/>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a:off x="10104957" y="4362545"/>
            <a:ext cx="1594199" cy="511323"/>
            <a:chOff x="0" y="0"/>
            <a:chExt cx="629807" cy="202004"/>
          </a:xfrm>
        </p:grpSpPr>
        <p:sp>
          <p:nvSpPr>
            <p:cNvPr id="9" name="Freeform 9"/>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DB8A4"/>
            </a:solidFill>
          </p:spPr>
        </p:sp>
        <p:sp>
          <p:nvSpPr>
            <p:cNvPr id="10" name="TextBox 10"/>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1" name="Group 11"/>
          <p:cNvGrpSpPr/>
          <p:nvPr/>
        </p:nvGrpSpPr>
        <p:grpSpPr>
          <a:xfrm>
            <a:off x="10104957" y="5156381"/>
            <a:ext cx="1594199" cy="511323"/>
            <a:chOff x="0" y="0"/>
            <a:chExt cx="629807" cy="202004"/>
          </a:xfrm>
        </p:grpSpPr>
        <p:sp>
          <p:nvSpPr>
            <p:cNvPr id="12" name="Freeform 12"/>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3" name="TextBox 13"/>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4" name="Group 14"/>
          <p:cNvGrpSpPr/>
          <p:nvPr/>
        </p:nvGrpSpPr>
        <p:grpSpPr>
          <a:xfrm>
            <a:off x="10104957" y="1187203"/>
            <a:ext cx="1594199" cy="511323"/>
            <a:chOff x="0" y="0"/>
            <a:chExt cx="629807" cy="202004"/>
          </a:xfrm>
        </p:grpSpPr>
        <p:sp>
          <p:nvSpPr>
            <p:cNvPr id="15" name="Freeform 1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16" name="TextBox 1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7" name="Group 17"/>
          <p:cNvGrpSpPr/>
          <p:nvPr/>
        </p:nvGrpSpPr>
        <p:grpSpPr>
          <a:xfrm>
            <a:off x="10104957" y="1981039"/>
            <a:ext cx="1594199" cy="511323"/>
            <a:chOff x="0" y="0"/>
            <a:chExt cx="629807" cy="202004"/>
          </a:xfrm>
        </p:grpSpPr>
        <p:sp>
          <p:nvSpPr>
            <p:cNvPr id="18" name="Freeform 18"/>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E8D0D0"/>
            </a:solidFill>
          </p:spPr>
        </p:sp>
        <p:sp>
          <p:nvSpPr>
            <p:cNvPr id="19" name="TextBox 19"/>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0" name="Group 20"/>
          <p:cNvGrpSpPr/>
          <p:nvPr/>
        </p:nvGrpSpPr>
        <p:grpSpPr>
          <a:xfrm>
            <a:off x="10104957" y="2774874"/>
            <a:ext cx="1594199" cy="511323"/>
            <a:chOff x="0" y="0"/>
            <a:chExt cx="629807" cy="202004"/>
          </a:xfrm>
        </p:grpSpPr>
        <p:sp>
          <p:nvSpPr>
            <p:cNvPr id="21" name="Freeform 21"/>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22" name="TextBox 22"/>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3" name="Group 23"/>
          <p:cNvGrpSpPr/>
          <p:nvPr/>
        </p:nvGrpSpPr>
        <p:grpSpPr>
          <a:xfrm>
            <a:off x="473944" y="328888"/>
            <a:ext cx="10769763" cy="6309966"/>
            <a:chOff x="0" y="0"/>
            <a:chExt cx="4254721" cy="2492826"/>
          </a:xfrm>
        </p:grpSpPr>
        <p:sp>
          <p:nvSpPr>
            <p:cNvPr id="24" name="Freeform 24"/>
            <p:cNvSpPr/>
            <p:nvPr/>
          </p:nvSpPr>
          <p:spPr>
            <a:xfrm>
              <a:off x="0" y="0"/>
              <a:ext cx="4254721" cy="2492826"/>
            </a:xfrm>
            <a:custGeom>
              <a:avLst/>
              <a:gdLst/>
              <a:ahLst/>
              <a:cxnLst/>
              <a:rect l="l" t="t" r="r" b="b"/>
              <a:pathLst>
                <a:path w="4254721" h="2492826">
                  <a:moveTo>
                    <a:pt x="11981" y="0"/>
                  </a:moveTo>
                  <a:lnTo>
                    <a:pt x="4242740" y="0"/>
                  </a:lnTo>
                  <a:cubicBezTo>
                    <a:pt x="4245918" y="0"/>
                    <a:pt x="4248965" y="1262"/>
                    <a:pt x="4251212" y="3509"/>
                  </a:cubicBezTo>
                  <a:cubicBezTo>
                    <a:pt x="4253459" y="5756"/>
                    <a:pt x="4254721" y="8803"/>
                    <a:pt x="4254721" y="11981"/>
                  </a:cubicBezTo>
                  <a:lnTo>
                    <a:pt x="4254721" y="2480845"/>
                  </a:lnTo>
                  <a:cubicBezTo>
                    <a:pt x="4254721" y="2484023"/>
                    <a:pt x="4253459" y="2487070"/>
                    <a:pt x="4251212" y="2489317"/>
                  </a:cubicBezTo>
                  <a:cubicBezTo>
                    <a:pt x="4248965" y="2491564"/>
                    <a:pt x="4245918" y="2492826"/>
                    <a:pt x="4242740" y="2492826"/>
                  </a:cubicBezTo>
                  <a:lnTo>
                    <a:pt x="11981" y="2492826"/>
                  </a:lnTo>
                  <a:cubicBezTo>
                    <a:pt x="8803" y="2492826"/>
                    <a:pt x="5756" y="2491564"/>
                    <a:pt x="3509" y="2489317"/>
                  </a:cubicBezTo>
                  <a:cubicBezTo>
                    <a:pt x="1262" y="2487070"/>
                    <a:pt x="0" y="2484023"/>
                    <a:pt x="0" y="2480845"/>
                  </a:cubicBezTo>
                  <a:lnTo>
                    <a:pt x="0" y="11981"/>
                  </a:lnTo>
                  <a:cubicBezTo>
                    <a:pt x="0" y="8803"/>
                    <a:pt x="1262" y="5756"/>
                    <a:pt x="3509" y="3509"/>
                  </a:cubicBezTo>
                  <a:cubicBezTo>
                    <a:pt x="5756" y="1262"/>
                    <a:pt x="8803" y="0"/>
                    <a:pt x="11981" y="0"/>
                  </a:cubicBezTo>
                  <a:close/>
                </a:path>
              </a:pathLst>
            </a:custGeom>
            <a:solidFill>
              <a:srgbClr val="FDFDFC"/>
            </a:solidFill>
          </p:spPr>
        </p:sp>
        <p:sp>
          <p:nvSpPr>
            <p:cNvPr id="25" name="TextBox 25"/>
            <p:cNvSpPr txBox="1"/>
            <p:nvPr/>
          </p:nvSpPr>
          <p:spPr>
            <a:xfrm>
              <a:off x="0" y="-76200"/>
              <a:ext cx="4254721"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26" name="Group 26"/>
          <p:cNvGrpSpPr/>
          <p:nvPr/>
        </p:nvGrpSpPr>
        <p:grpSpPr>
          <a:xfrm>
            <a:off x="1802131" y="416640"/>
            <a:ext cx="209224" cy="205025"/>
            <a:chOff x="0" y="0"/>
            <a:chExt cx="81889" cy="80245"/>
          </a:xfrm>
        </p:grpSpPr>
        <p:sp>
          <p:nvSpPr>
            <p:cNvPr id="27" name="Freeform 2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8" name="TextBox 2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9" name="Group 29"/>
          <p:cNvGrpSpPr/>
          <p:nvPr/>
        </p:nvGrpSpPr>
        <p:grpSpPr>
          <a:xfrm>
            <a:off x="2134308" y="416640"/>
            <a:ext cx="209224" cy="205025"/>
            <a:chOff x="0" y="0"/>
            <a:chExt cx="81889" cy="80245"/>
          </a:xfrm>
        </p:grpSpPr>
        <p:sp>
          <p:nvSpPr>
            <p:cNvPr id="30" name="Freeform 3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1" name="TextBox 3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2" name="Group 32"/>
          <p:cNvGrpSpPr/>
          <p:nvPr/>
        </p:nvGrpSpPr>
        <p:grpSpPr>
          <a:xfrm>
            <a:off x="3316529" y="416640"/>
            <a:ext cx="209224" cy="205025"/>
            <a:chOff x="0" y="0"/>
            <a:chExt cx="81889" cy="80245"/>
          </a:xfrm>
        </p:grpSpPr>
        <p:sp>
          <p:nvSpPr>
            <p:cNvPr id="33" name="Freeform 33"/>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4" name="TextBox 34"/>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5" name="Group 35"/>
          <p:cNvGrpSpPr/>
          <p:nvPr/>
        </p:nvGrpSpPr>
        <p:grpSpPr>
          <a:xfrm>
            <a:off x="3648705" y="416640"/>
            <a:ext cx="209224" cy="205025"/>
            <a:chOff x="0" y="0"/>
            <a:chExt cx="81889" cy="80245"/>
          </a:xfrm>
        </p:grpSpPr>
        <p:sp>
          <p:nvSpPr>
            <p:cNvPr id="36" name="Freeform 36"/>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7" name="TextBox 37"/>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8" name="Group 38"/>
          <p:cNvGrpSpPr/>
          <p:nvPr/>
        </p:nvGrpSpPr>
        <p:grpSpPr>
          <a:xfrm>
            <a:off x="4830926" y="416640"/>
            <a:ext cx="209224" cy="205025"/>
            <a:chOff x="0" y="0"/>
            <a:chExt cx="81889" cy="80245"/>
          </a:xfrm>
        </p:grpSpPr>
        <p:sp>
          <p:nvSpPr>
            <p:cNvPr id="39" name="Freeform 39"/>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0" name="TextBox 40"/>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1" name="Group 41"/>
          <p:cNvGrpSpPr/>
          <p:nvPr/>
        </p:nvGrpSpPr>
        <p:grpSpPr>
          <a:xfrm>
            <a:off x="5163103" y="416640"/>
            <a:ext cx="209224" cy="205025"/>
            <a:chOff x="0" y="0"/>
            <a:chExt cx="81889" cy="80245"/>
          </a:xfrm>
        </p:grpSpPr>
        <p:sp>
          <p:nvSpPr>
            <p:cNvPr id="42" name="Freeform 42"/>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3" name="TextBox 43"/>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4" name="Group 44"/>
          <p:cNvGrpSpPr/>
          <p:nvPr/>
        </p:nvGrpSpPr>
        <p:grpSpPr>
          <a:xfrm>
            <a:off x="6345323" y="416640"/>
            <a:ext cx="209224" cy="205025"/>
            <a:chOff x="0" y="0"/>
            <a:chExt cx="81889" cy="80245"/>
          </a:xfrm>
        </p:grpSpPr>
        <p:sp>
          <p:nvSpPr>
            <p:cNvPr id="45" name="Freeform 45"/>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6" name="TextBox 46"/>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7" name="Group 47"/>
          <p:cNvGrpSpPr/>
          <p:nvPr/>
        </p:nvGrpSpPr>
        <p:grpSpPr>
          <a:xfrm>
            <a:off x="6677500" y="416640"/>
            <a:ext cx="209224" cy="205025"/>
            <a:chOff x="0" y="0"/>
            <a:chExt cx="81889" cy="80245"/>
          </a:xfrm>
        </p:grpSpPr>
        <p:sp>
          <p:nvSpPr>
            <p:cNvPr id="48" name="Freeform 48"/>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9" name="TextBox 49"/>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0" name="Group 50"/>
          <p:cNvGrpSpPr/>
          <p:nvPr/>
        </p:nvGrpSpPr>
        <p:grpSpPr>
          <a:xfrm>
            <a:off x="7859721" y="416640"/>
            <a:ext cx="209224" cy="205025"/>
            <a:chOff x="0" y="0"/>
            <a:chExt cx="81889" cy="80245"/>
          </a:xfrm>
        </p:grpSpPr>
        <p:sp>
          <p:nvSpPr>
            <p:cNvPr id="51" name="Freeform 51"/>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2" name="TextBox 52"/>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3" name="Group 53"/>
          <p:cNvGrpSpPr/>
          <p:nvPr/>
        </p:nvGrpSpPr>
        <p:grpSpPr>
          <a:xfrm>
            <a:off x="8191897" y="416640"/>
            <a:ext cx="209224" cy="205025"/>
            <a:chOff x="0" y="0"/>
            <a:chExt cx="81889" cy="80245"/>
          </a:xfrm>
        </p:grpSpPr>
        <p:sp>
          <p:nvSpPr>
            <p:cNvPr id="54" name="Freeform 5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5" name="TextBox 5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6" name="Group 56"/>
          <p:cNvGrpSpPr/>
          <p:nvPr/>
        </p:nvGrpSpPr>
        <p:grpSpPr>
          <a:xfrm>
            <a:off x="9374118" y="416640"/>
            <a:ext cx="209224" cy="205025"/>
            <a:chOff x="0" y="0"/>
            <a:chExt cx="81889" cy="80245"/>
          </a:xfrm>
        </p:grpSpPr>
        <p:sp>
          <p:nvSpPr>
            <p:cNvPr id="57" name="Freeform 5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8" name="TextBox 5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9" name="Group 59"/>
          <p:cNvGrpSpPr/>
          <p:nvPr/>
        </p:nvGrpSpPr>
        <p:grpSpPr>
          <a:xfrm>
            <a:off x="9706295" y="416640"/>
            <a:ext cx="209224" cy="205025"/>
            <a:chOff x="0" y="0"/>
            <a:chExt cx="81889" cy="80245"/>
          </a:xfrm>
        </p:grpSpPr>
        <p:sp>
          <p:nvSpPr>
            <p:cNvPr id="60" name="Freeform 6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61" name="TextBox 6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sp>
        <p:nvSpPr>
          <p:cNvPr id="62" name="AutoShape 62"/>
          <p:cNvSpPr/>
          <p:nvPr/>
        </p:nvSpPr>
        <p:spPr>
          <a:xfrm flipH="1">
            <a:off x="1951035" y="138199"/>
            <a:ext cx="0" cy="468199"/>
          </a:xfrm>
          <a:prstGeom prst="line">
            <a:avLst/>
          </a:prstGeom>
          <a:ln w="38100" cap="rnd">
            <a:solidFill>
              <a:srgbClr val="000000"/>
            </a:solidFill>
            <a:prstDash val="solid"/>
            <a:headEnd type="none" w="sm" len="sm"/>
            <a:tailEnd type="none" w="sm" len="sm"/>
          </a:ln>
        </p:spPr>
      </p:sp>
      <p:sp>
        <p:nvSpPr>
          <p:cNvPr id="63" name="AutoShape 63"/>
          <p:cNvSpPr/>
          <p:nvPr/>
        </p:nvSpPr>
        <p:spPr>
          <a:xfrm flipH="1">
            <a:off x="1864523" y="138199"/>
            <a:ext cx="0" cy="468199"/>
          </a:xfrm>
          <a:prstGeom prst="line">
            <a:avLst/>
          </a:prstGeom>
          <a:ln w="38100" cap="rnd">
            <a:solidFill>
              <a:srgbClr val="000000"/>
            </a:solidFill>
            <a:prstDash val="solid"/>
            <a:headEnd type="none" w="sm" len="sm"/>
            <a:tailEnd type="none" w="sm" len="sm"/>
          </a:ln>
        </p:spPr>
      </p:sp>
      <p:sp>
        <p:nvSpPr>
          <p:cNvPr id="64" name="AutoShape 64"/>
          <p:cNvSpPr/>
          <p:nvPr/>
        </p:nvSpPr>
        <p:spPr>
          <a:xfrm flipH="1">
            <a:off x="2283212" y="138199"/>
            <a:ext cx="0" cy="468199"/>
          </a:xfrm>
          <a:prstGeom prst="line">
            <a:avLst/>
          </a:prstGeom>
          <a:ln w="38100" cap="rnd">
            <a:solidFill>
              <a:srgbClr val="000000"/>
            </a:solidFill>
            <a:prstDash val="solid"/>
            <a:headEnd type="none" w="sm" len="sm"/>
            <a:tailEnd type="none" w="sm" len="sm"/>
          </a:ln>
        </p:spPr>
      </p:sp>
      <p:sp>
        <p:nvSpPr>
          <p:cNvPr id="65" name="AutoShape 65"/>
          <p:cNvSpPr/>
          <p:nvPr/>
        </p:nvSpPr>
        <p:spPr>
          <a:xfrm flipH="1">
            <a:off x="2196700" y="138199"/>
            <a:ext cx="0" cy="468199"/>
          </a:xfrm>
          <a:prstGeom prst="line">
            <a:avLst/>
          </a:prstGeom>
          <a:ln w="38100" cap="rnd">
            <a:solidFill>
              <a:srgbClr val="000000"/>
            </a:solidFill>
            <a:prstDash val="solid"/>
            <a:headEnd type="none" w="sm" len="sm"/>
            <a:tailEnd type="none" w="sm" len="sm"/>
          </a:ln>
        </p:spPr>
      </p:sp>
      <p:sp>
        <p:nvSpPr>
          <p:cNvPr id="66" name="AutoShape 66"/>
          <p:cNvSpPr/>
          <p:nvPr/>
        </p:nvSpPr>
        <p:spPr>
          <a:xfrm>
            <a:off x="3465433" y="138199"/>
            <a:ext cx="0" cy="468199"/>
          </a:xfrm>
          <a:prstGeom prst="line">
            <a:avLst/>
          </a:prstGeom>
          <a:ln w="38100" cap="rnd">
            <a:solidFill>
              <a:srgbClr val="000000"/>
            </a:solidFill>
            <a:prstDash val="solid"/>
            <a:headEnd type="none" w="sm" len="sm"/>
            <a:tailEnd type="none" w="sm" len="sm"/>
          </a:ln>
        </p:spPr>
      </p:sp>
      <p:sp>
        <p:nvSpPr>
          <p:cNvPr id="67" name="AutoShape 67"/>
          <p:cNvSpPr/>
          <p:nvPr/>
        </p:nvSpPr>
        <p:spPr>
          <a:xfrm flipH="1">
            <a:off x="3378920" y="138199"/>
            <a:ext cx="0" cy="468199"/>
          </a:xfrm>
          <a:prstGeom prst="line">
            <a:avLst/>
          </a:prstGeom>
          <a:ln w="38100" cap="rnd">
            <a:solidFill>
              <a:srgbClr val="000000"/>
            </a:solidFill>
            <a:prstDash val="solid"/>
            <a:headEnd type="none" w="sm" len="sm"/>
            <a:tailEnd type="none" w="sm" len="sm"/>
          </a:ln>
        </p:spPr>
      </p:sp>
      <p:sp>
        <p:nvSpPr>
          <p:cNvPr id="68" name="AutoShape 68"/>
          <p:cNvSpPr/>
          <p:nvPr/>
        </p:nvSpPr>
        <p:spPr>
          <a:xfrm>
            <a:off x="3797609" y="138199"/>
            <a:ext cx="0" cy="468199"/>
          </a:xfrm>
          <a:prstGeom prst="line">
            <a:avLst/>
          </a:prstGeom>
          <a:ln w="38100" cap="rnd">
            <a:solidFill>
              <a:srgbClr val="000000"/>
            </a:solidFill>
            <a:prstDash val="solid"/>
            <a:headEnd type="none" w="sm" len="sm"/>
            <a:tailEnd type="none" w="sm" len="sm"/>
          </a:ln>
        </p:spPr>
      </p:sp>
      <p:sp>
        <p:nvSpPr>
          <p:cNvPr id="69" name="AutoShape 69"/>
          <p:cNvSpPr/>
          <p:nvPr/>
        </p:nvSpPr>
        <p:spPr>
          <a:xfrm>
            <a:off x="3711097" y="138199"/>
            <a:ext cx="0" cy="468199"/>
          </a:xfrm>
          <a:prstGeom prst="line">
            <a:avLst/>
          </a:prstGeom>
          <a:ln w="38100" cap="rnd">
            <a:solidFill>
              <a:srgbClr val="000000"/>
            </a:solidFill>
            <a:prstDash val="solid"/>
            <a:headEnd type="none" w="sm" len="sm"/>
            <a:tailEnd type="none" w="sm" len="sm"/>
          </a:ln>
        </p:spPr>
      </p:sp>
      <p:sp>
        <p:nvSpPr>
          <p:cNvPr id="70" name="AutoShape 70"/>
          <p:cNvSpPr/>
          <p:nvPr/>
        </p:nvSpPr>
        <p:spPr>
          <a:xfrm flipH="1">
            <a:off x="4979830" y="138199"/>
            <a:ext cx="0" cy="468199"/>
          </a:xfrm>
          <a:prstGeom prst="line">
            <a:avLst/>
          </a:prstGeom>
          <a:ln w="38100" cap="rnd">
            <a:solidFill>
              <a:srgbClr val="000000"/>
            </a:solidFill>
            <a:prstDash val="solid"/>
            <a:headEnd type="none" w="sm" len="sm"/>
            <a:tailEnd type="none" w="sm" len="sm"/>
          </a:ln>
        </p:spPr>
      </p:sp>
      <p:sp>
        <p:nvSpPr>
          <p:cNvPr id="71" name="AutoShape 71"/>
          <p:cNvSpPr/>
          <p:nvPr/>
        </p:nvSpPr>
        <p:spPr>
          <a:xfrm>
            <a:off x="4893317" y="138199"/>
            <a:ext cx="0" cy="468199"/>
          </a:xfrm>
          <a:prstGeom prst="line">
            <a:avLst/>
          </a:prstGeom>
          <a:ln w="38100" cap="rnd">
            <a:solidFill>
              <a:srgbClr val="000000"/>
            </a:solidFill>
            <a:prstDash val="solid"/>
            <a:headEnd type="none" w="sm" len="sm"/>
            <a:tailEnd type="none" w="sm" len="sm"/>
          </a:ln>
        </p:spPr>
      </p:sp>
      <p:sp>
        <p:nvSpPr>
          <p:cNvPr id="72" name="AutoShape 72"/>
          <p:cNvSpPr/>
          <p:nvPr/>
        </p:nvSpPr>
        <p:spPr>
          <a:xfrm flipH="1">
            <a:off x="5312007" y="138199"/>
            <a:ext cx="0" cy="468199"/>
          </a:xfrm>
          <a:prstGeom prst="line">
            <a:avLst/>
          </a:prstGeom>
          <a:ln w="38100" cap="rnd">
            <a:solidFill>
              <a:srgbClr val="000000"/>
            </a:solidFill>
            <a:prstDash val="solid"/>
            <a:headEnd type="none" w="sm" len="sm"/>
            <a:tailEnd type="none" w="sm" len="sm"/>
          </a:ln>
        </p:spPr>
      </p:sp>
      <p:sp>
        <p:nvSpPr>
          <p:cNvPr id="73" name="AutoShape 73"/>
          <p:cNvSpPr/>
          <p:nvPr/>
        </p:nvSpPr>
        <p:spPr>
          <a:xfrm>
            <a:off x="5225495" y="138199"/>
            <a:ext cx="0" cy="468199"/>
          </a:xfrm>
          <a:prstGeom prst="line">
            <a:avLst/>
          </a:prstGeom>
          <a:ln w="38100" cap="rnd">
            <a:solidFill>
              <a:srgbClr val="000000"/>
            </a:solidFill>
            <a:prstDash val="solid"/>
            <a:headEnd type="none" w="sm" len="sm"/>
            <a:tailEnd type="none" w="sm" len="sm"/>
          </a:ln>
        </p:spPr>
      </p:sp>
      <p:sp>
        <p:nvSpPr>
          <p:cNvPr id="74" name="AutoShape 74"/>
          <p:cNvSpPr/>
          <p:nvPr/>
        </p:nvSpPr>
        <p:spPr>
          <a:xfrm flipH="1">
            <a:off x="6494227" y="138199"/>
            <a:ext cx="0" cy="468199"/>
          </a:xfrm>
          <a:prstGeom prst="line">
            <a:avLst/>
          </a:prstGeom>
          <a:ln w="38100" cap="rnd">
            <a:solidFill>
              <a:srgbClr val="000000"/>
            </a:solidFill>
            <a:prstDash val="solid"/>
            <a:headEnd type="none" w="sm" len="sm"/>
            <a:tailEnd type="none" w="sm" len="sm"/>
          </a:ln>
        </p:spPr>
      </p:sp>
      <p:sp>
        <p:nvSpPr>
          <p:cNvPr id="75" name="AutoShape 75"/>
          <p:cNvSpPr/>
          <p:nvPr/>
        </p:nvSpPr>
        <p:spPr>
          <a:xfrm>
            <a:off x="6407715" y="138199"/>
            <a:ext cx="0" cy="468199"/>
          </a:xfrm>
          <a:prstGeom prst="line">
            <a:avLst/>
          </a:prstGeom>
          <a:ln w="38100" cap="rnd">
            <a:solidFill>
              <a:srgbClr val="000000"/>
            </a:solidFill>
            <a:prstDash val="solid"/>
            <a:headEnd type="none" w="sm" len="sm"/>
            <a:tailEnd type="none" w="sm" len="sm"/>
          </a:ln>
        </p:spPr>
      </p:sp>
      <p:sp>
        <p:nvSpPr>
          <p:cNvPr id="76" name="AutoShape 76"/>
          <p:cNvSpPr/>
          <p:nvPr/>
        </p:nvSpPr>
        <p:spPr>
          <a:xfrm flipH="1">
            <a:off x="6826405" y="138199"/>
            <a:ext cx="0" cy="468199"/>
          </a:xfrm>
          <a:prstGeom prst="line">
            <a:avLst/>
          </a:prstGeom>
          <a:ln w="38100" cap="rnd">
            <a:solidFill>
              <a:srgbClr val="000000"/>
            </a:solidFill>
            <a:prstDash val="solid"/>
            <a:headEnd type="none" w="sm" len="sm"/>
            <a:tailEnd type="none" w="sm" len="sm"/>
          </a:ln>
        </p:spPr>
      </p:sp>
      <p:sp>
        <p:nvSpPr>
          <p:cNvPr id="77" name="AutoShape 77"/>
          <p:cNvSpPr/>
          <p:nvPr/>
        </p:nvSpPr>
        <p:spPr>
          <a:xfrm>
            <a:off x="6739892" y="138199"/>
            <a:ext cx="0" cy="468199"/>
          </a:xfrm>
          <a:prstGeom prst="line">
            <a:avLst/>
          </a:prstGeom>
          <a:ln w="38100" cap="rnd">
            <a:solidFill>
              <a:srgbClr val="000000"/>
            </a:solidFill>
            <a:prstDash val="solid"/>
            <a:headEnd type="none" w="sm" len="sm"/>
            <a:tailEnd type="none" w="sm" len="sm"/>
          </a:ln>
        </p:spPr>
      </p:sp>
      <p:sp>
        <p:nvSpPr>
          <p:cNvPr id="78" name="AutoShape 78"/>
          <p:cNvSpPr/>
          <p:nvPr/>
        </p:nvSpPr>
        <p:spPr>
          <a:xfrm>
            <a:off x="8008625" y="138199"/>
            <a:ext cx="0" cy="468199"/>
          </a:xfrm>
          <a:prstGeom prst="line">
            <a:avLst/>
          </a:prstGeom>
          <a:ln w="38100" cap="rnd">
            <a:solidFill>
              <a:srgbClr val="000000"/>
            </a:solidFill>
            <a:prstDash val="solid"/>
            <a:headEnd type="none" w="sm" len="sm"/>
            <a:tailEnd type="none" w="sm" len="sm"/>
          </a:ln>
        </p:spPr>
      </p:sp>
      <p:sp>
        <p:nvSpPr>
          <p:cNvPr id="79" name="AutoShape 79"/>
          <p:cNvSpPr/>
          <p:nvPr/>
        </p:nvSpPr>
        <p:spPr>
          <a:xfrm>
            <a:off x="7922113" y="138199"/>
            <a:ext cx="0" cy="468199"/>
          </a:xfrm>
          <a:prstGeom prst="line">
            <a:avLst/>
          </a:prstGeom>
          <a:ln w="38100" cap="rnd">
            <a:solidFill>
              <a:srgbClr val="000000"/>
            </a:solidFill>
            <a:prstDash val="solid"/>
            <a:headEnd type="none" w="sm" len="sm"/>
            <a:tailEnd type="none" w="sm" len="sm"/>
          </a:ln>
        </p:spPr>
      </p:sp>
      <p:sp>
        <p:nvSpPr>
          <p:cNvPr id="80" name="AutoShape 80"/>
          <p:cNvSpPr/>
          <p:nvPr/>
        </p:nvSpPr>
        <p:spPr>
          <a:xfrm>
            <a:off x="8340802" y="138199"/>
            <a:ext cx="0" cy="468199"/>
          </a:xfrm>
          <a:prstGeom prst="line">
            <a:avLst/>
          </a:prstGeom>
          <a:ln w="38100" cap="rnd">
            <a:solidFill>
              <a:srgbClr val="000000"/>
            </a:solidFill>
            <a:prstDash val="solid"/>
            <a:headEnd type="none" w="sm" len="sm"/>
            <a:tailEnd type="none" w="sm" len="sm"/>
          </a:ln>
        </p:spPr>
      </p:sp>
      <p:sp>
        <p:nvSpPr>
          <p:cNvPr id="81" name="AutoShape 81"/>
          <p:cNvSpPr/>
          <p:nvPr/>
        </p:nvSpPr>
        <p:spPr>
          <a:xfrm>
            <a:off x="8254289" y="138199"/>
            <a:ext cx="0" cy="468199"/>
          </a:xfrm>
          <a:prstGeom prst="line">
            <a:avLst/>
          </a:prstGeom>
          <a:ln w="38100" cap="rnd">
            <a:solidFill>
              <a:srgbClr val="000000"/>
            </a:solidFill>
            <a:prstDash val="solid"/>
            <a:headEnd type="none" w="sm" len="sm"/>
            <a:tailEnd type="none" w="sm" len="sm"/>
          </a:ln>
        </p:spPr>
      </p:sp>
      <p:sp>
        <p:nvSpPr>
          <p:cNvPr id="82" name="AutoShape 82"/>
          <p:cNvSpPr/>
          <p:nvPr/>
        </p:nvSpPr>
        <p:spPr>
          <a:xfrm>
            <a:off x="9523022" y="138199"/>
            <a:ext cx="0" cy="468199"/>
          </a:xfrm>
          <a:prstGeom prst="line">
            <a:avLst/>
          </a:prstGeom>
          <a:ln w="38100" cap="rnd">
            <a:solidFill>
              <a:srgbClr val="000000"/>
            </a:solidFill>
            <a:prstDash val="solid"/>
            <a:headEnd type="none" w="sm" len="sm"/>
            <a:tailEnd type="none" w="sm" len="sm"/>
          </a:ln>
        </p:spPr>
      </p:sp>
      <p:sp>
        <p:nvSpPr>
          <p:cNvPr id="83" name="AutoShape 83"/>
          <p:cNvSpPr/>
          <p:nvPr/>
        </p:nvSpPr>
        <p:spPr>
          <a:xfrm>
            <a:off x="9436510" y="138199"/>
            <a:ext cx="0" cy="468199"/>
          </a:xfrm>
          <a:prstGeom prst="line">
            <a:avLst/>
          </a:prstGeom>
          <a:ln w="38100" cap="rnd">
            <a:solidFill>
              <a:srgbClr val="000000"/>
            </a:solidFill>
            <a:prstDash val="solid"/>
            <a:headEnd type="none" w="sm" len="sm"/>
            <a:tailEnd type="none" w="sm" len="sm"/>
          </a:ln>
        </p:spPr>
      </p:sp>
      <p:sp>
        <p:nvSpPr>
          <p:cNvPr id="84" name="AutoShape 84"/>
          <p:cNvSpPr/>
          <p:nvPr/>
        </p:nvSpPr>
        <p:spPr>
          <a:xfrm>
            <a:off x="9855199" y="138199"/>
            <a:ext cx="0" cy="468199"/>
          </a:xfrm>
          <a:prstGeom prst="line">
            <a:avLst/>
          </a:prstGeom>
          <a:ln w="38100" cap="rnd">
            <a:solidFill>
              <a:srgbClr val="000000"/>
            </a:solidFill>
            <a:prstDash val="solid"/>
            <a:headEnd type="none" w="sm" len="sm"/>
            <a:tailEnd type="none" w="sm" len="sm"/>
          </a:ln>
        </p:spPr>
      </p:sp>
      <p:sp>
        <p:nvSpPr>
          <p:cNvPr id="85" name="AutoShape 85"/>
          <p:cNvSpPr/>
          <p:nvPr/>
        </p:nvSpPr>
        <p:spPr>
          <a:xfrm>
            <a:off x="9768687" y="138199"/>
            <a:ext cx="0" cy="468199"/>
          </a:xfrm>
          <a:prstGeom prst="line">
            <a:avLst/>
          </a:prstGeom>
          <a:ln w="38100" cap="rnd">
            <a:solidFill>
              <a:srgbClr val="000000"/>
            </a:solidFill>
            <a:prstDash val="solid"/>
            <a:headEnd type="none" w="sm" len="sm"/>
            <a:tailEnd type="none" w="sm" len="sm"/>
          </a:ln>
        </p:spPr>
      </p:sp>
      <p:sp>
        <p:nvSpPr>
          <p:cNvPr id="86" name="Freeform 86"/>
          <p:cNvSpPr/>
          <p:nvPr/>
        </p:nvSpPr>
        <p:spPr>
          <a:xfrm>
            <a:off x="9161753" y="4348422"/>
            <a:ext cx="1680904" cy="1556937"/>
          </a:xfrm>
          <a:custGeom>
            <a:avLst/>
            <a:gdLst/>
            <a:ahLst/>
            <a:cxnLst/>
            <a:rect l="l" t="t" r="r" b="b"/>
            <a:pathLst>
              <a:path w="2521356" h="2335406">
                <a:moveTo>
                  <a:pt x="0" y="0"/>
                </a:moveTo>
                <a:lnTo>
                  <a:pt x="2521355" y="0"/>
                </a:lnTo>
                <a:lnTo>
                  <a:pt x="2521355" y="2335405"/>
                </a:lnTo>
                <a:lnTo>
                  <a:pt x="0" y="233540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7" name="Freeform 87"/>
          <p:cNvSpPr/>
          <p:nvPr/>
        </p:nvSpPr>
        <p:spPr>
          <a:xfrm>
            <a:off x="637908" y="373693"/>
            <a:ext cx="1448508" cy="1283740"/>
          </a:xfrm>
          <a:custGeom>
            <a:avLst/>
            <a:gdLst/>
            <a:ahLst/>
            <a:cxnLst/>
            <a:rect l="l" t="t" r="r" b="b"/>
            <a:pathLst>
              <a:path w="2172762" h="1925610">
                <a:moveTo>
                  <a:pt x="0" y="0"/>
                </a:moveTo>
                <a:lnTo>
                  <a:pt x="2172762" y="0"/>
                </a:lnTo>
                <a:lnTo>
                  <a:pt x="2172762" y="1925610"/>
                </a:lnTo>
                <a:lnTo>
                  <a:pt x="0" y="192561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9" name="Freeform 89"/>
          <p:cNvSpPr/>
          <p:nvPr/>
        </p:nvSpPr>
        <p:spPr>
          <a:xfrm>
            <a:off x="4273611" y="5700110"/>
            <a:ext cx="2508501" cy="944181"/>
          </a:xfrm>
          <a:custGeom>
            <a:avLst/>
            <a:gdLst/>
            <a:ahLst/>
            <a:cxnLst/>
            <a:rect l="l" t="t" r="r" b="b"/>
            <a:pathLst>
              <a:path w="3762752" h="1416272">
                <a:moveTo>
                  <a:pt x="0" y="0"/>
                </a:moveTo>
                <a:lnTo>
                  <a:pt x="3762752" y="0"/>
                </a:lnTo>
                <a:lnTo>
                  <a:pt x="3762752" y="1416272"/>
                </a:lnTo>
                <a:lnTo>
                  <a:pt x="0" y="1416272"/>
                </a:lnTo>
                <a:lnTo>
                  <a:pt x="0" y="0"/>
                </a:lnTo>
                <a:close/>
              </a:path>
            </a:pathLst>
          </a:custGeom>
          <a:blipFill>
            <a:blip r:embed="rId6">
              <a:extLst>
                <a:ext uri="{96DAC541-7B7A-43D3-8B79-37D633B846F1}">
                  <asvg:svgBlip xmlns:asvg="http://schemas.microsoft.com/office/drawing/2016/SVG/main" xmlns="" r:embed="rId7"/>
                </a:ext>
              </a:extLst>
            </a:blip>
            <a:stretch>
              <a:fillRect b="-23209"/>
            </a:stretch>
          </a:blipFill>
        </p:spPr>
      </p:sp>
      <p:sp>
        <p:nvSpPr>
          <p:cNvPr id="90" name="Freeform 90"/>
          <p:cNvSpPr/>
          <p:nvPr/>
        </p:nvSpPr>
        <p:spPr>
          <a:xfrm rot="-10800000">
            <a:off x="10201975" y="621666"/>
            <a:ext cx="1041731" cy="1327639"/>
          </a:xfrm>
          <a:custGeom>
            <a:avLst/>
            <a:gdLst/>
            <a:ahLst/>
            <a:cxnLst/>
            <a:rect l="l" t="t" r="r" b="b"/>
            <a:pathLst>
              <a:path w="1562597" h="1991459">
                <a:moveTo>
                  <a:pt x="0" y="0"/>
                </a:moveTo>
                <a:lnTo>
                  <a:pt x="1562597" y="0"/>
                </a:lnTo>
                <a:lnTo>
                  <a:pt x="1562597" y="1991459"/>
                </a:lnTo>
                <a:lnTo>
                  <a:pt x="0" y="1991459"/>
                </a:lnTo>
                <a:lnTo>
                  <a:pt x="0" y="0"/>
                </a:lnTo>
                <a:close/>
              </a:path>
            </a:pathLst>
          </a:custGeom>
          <a:blipFill>
            <a:blip r:embed="rId8">
              <a:extLst>
                <a:ext uri="{96DAC541-7B7A-43D3-8B79-37D633B846F1}">
                  <asvg:svgBlip xmlns:asvg="http://schemas.microsoft.com/office/drawing/2016/SVG/main" xmlns="" r:embed="rId9"/>
                </a:ext>
              </a:extLst>
            </a:blip>
            <a:stretch>
              <a:fillRect l="-13107"/>
            </a:stretch>
          </a:blipFill>
        </p:spPr>
      </p:sp>
      <p:sp>
        <p:nvSpPr>
          <p:cNvPr id="91" name="Freeform 91"/>
          <p:cNvSpPr/>
          <p:nvPr/>
        </p:nvSpPr>
        <p:spPr>
          <a:xfrm>
            <a:off x="3316529" y="4047556"/>
            <a:ext cx="5458233" cy="714533"/>
          </a:xfrm>
          <a:custGeom>
            <a:avLst/>
            <a:gdLst/>
            <a:ahLst/>
            <a:cxnLst/>
            <a:rect l="l" t="t" r="r" b="b"/>
            <a:pathLst>
              <a:path w="8187350" h="1071799">
                <a:moveTo>
                  <a:pt x="0" y="0"/>
                </a:moveTo>
                <a:lnTo>
                  <a:pt x="8187350" y="0"/>
                </a:lnTo>
                <a:lnTo>
                  <a:pt x="8187350" y="1071798"/>
                </a:lnTo>
                <a:lnTo>
                  <a:pt x="0" y="107179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2" name="Freeform 94">
            <a:extLst>
              <a:ext uri="{FF2B5EF4-FFF2-40B4-BE49-F238E27FC236}">
                <a16:creationId xmlns:a16="http://schemas.microsoft.com/office/drawing/2014/main" id="{27E214BB-1064-7D33-D489-4FB6303362AF}"/>
              </a:ext>
            </a:extLst>
          </p:cNvPr>
          <p:cNvSpPr/>
          <p:nvPr/>
        </p:nvSpPr>
        <p:spPr>
          <a:xfrm flipH="1">
            <a:off x="282586" y="2320465"/>
            <a:ext cx="3336897" cy="4399336"/>
          </a:xfrm>
          <a:custGeom>
            <a:avLst/>
            <a:gdLst/>
            <a:ahLst/>
            <a:cxnLst/>
            <a:rect l="l" t="t" r="r" b="b"/>
            <a:pathLst>
              <a:path w="3875025" h="5410157">
                <a:moveTo>
                  <a:pt x="3875025" y="0"/>
                </a:moveTo>
                <a:lnTo>
                  <a:pt x="0" y="0"/>
                </a:lnTo>
                <a:lnTo>
                  <a:pt x="0" y="5410157"/>
                </a:lnTo>
                <a:lnTo>
                  <a:pt x="3875025" y="5410157"/>
                </a:lnTo>
                <a:lnTo>
                  <a:pt x="3875025" y="0"/>
                </a:lnTo>
                <a:close/>
              </a:path>
            </a:pathLst>
          </a:custGeom>
          <a:blipFill>
            <a:blip r:embed="rId12"/>
            <a:stretch>
              <a:fillRect/>
            </a:stretch>
          </a:blipFill>
        </p:spPr>
      </p:sp>
      <p:pic>
        <p:nvPicPr>
          <p:cNvPr id="93" name="Picture 92">
            <a:extLst>
              <a:ext uri="{FF2B5EF4-FFF2-40B4-BE49-F238E27FC236}">
                <a16:creationId xmlns:a16="http://schemas.microsoft.com/office/drawing/2014/main" id="{79ADC863-DE01-ABDA-9AF8-C7B26EB1314A}"/>
              </a:ext>
            </a:extLst>
          </p:cNvPr>
          <p:cNvPicPr>
            <a:picLocks noChangeAspect="1"/>
          </p:cNvPicPr>
          <p:nvPr/>
        </p:nvPicPr>
        <p:blipFill>
          <a:blip r:embed="rId13"/>
          <a:stretch>
            <a:fillRect/>
          </a:stretch>
        </p:blipFill>
        <p:spPr>
          <a:xfrm>
            <a:off x="1413308" y="775845"/>
            <a:ext cx="10388484" cy="41822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p:cTn id="7" dur="500" fill="hold"/>
                                        <p:tgtEl>
                                          <p:spTgt spid="93"/>
                                        </p:tgtEl>
                                        <p:attrNameLst>
                                          <p:attrName>ppt_w</p:attrName>
                                        </p:attrNameLst>
                                      </p:cBhvr>
                                      <p:tavLst>
                                        <p:tav tm="0">
                                          <p:val>
                                            <p:fltVal val="0"/>
                                          </p:val>
                                        </p:tav>
                                        <p:tav tm="100000">
                                          <p:val>
                                            <p:strVal val="#ppt_w"/>
                                          </p:val>
                                        </p:tav>
                                      </p:tavLst>
                                    </p:anim>
                                    <p:anim calcmode="lin" valueType="num">
                                      <p:cBhvr>
                                        <p:cTn id="8" dur="500" fill="hold"/>
                                        <p:tgtEl>
                                          <p:spTgt spid="93"/>
                                        </p:tgtEl>
                                        <p:attrNameLst>
                                          <p:attrName>ppt_h</p:attrName>
                                        </p:attrNameLst>
                                      </p:cBhvr>
                                      <p:tavLst>
                                        <p:tav tm="0">
                                          <p:val>
                                            <p:fltVal val="0"/>
                                          </p:val>
                                        </p:tav>
                                        <p:tav tm="100000">
                                          <p:val>
                                            <p:strVal val="#ppt_h"/>
                                          </p:val>
                                        </p:tav>
                                      </p:tavLst>
                                    </p:anim>
                                    <p:animEffect transition="in" filter="fade">
                                      <p:cBhvr>
                                        <p:cTn id="9"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2E9"/>
        </a:solidFill>
        <a:effectLst/>
      </p:bgPr>
    </p:bg>
    <p:spTree>
      <p:nvGrpSpPr>
        <p:cNvPr id="1" name=""/>
        <p:cNvGrpSpPr/>
        <p:nvPr/>
      </p:nvGrpSpPr>
      <p:grpSpPr>
        <a:xfrm>
          <a:off x="0" y="0"/>
          <a:ext cx="0" cy="0"/>
          <a:chOff x="0" y="0"/>
          <a:chExt cx="0" cy="0"/>
        </a:xfrm>
      </p:grpSpPr>
      <p:grpSp>
        <p:nvGrpSpPr>
          <p:cNvPr id="2" name="Group 2"/>
          <p:cNvGrpSpPr/>
          <p:nvPr/>
        </p:nvGrpSpPr>
        <p:grpSpPr>
          <a:xfrm>
            <a:off x="385066" y="328888"/>
            <a:ext cx="10947519" cy="6309966"/>
            <a:chOff x="0" y="0"/>
            <a:chExt cx="4324946" cy="2492826"/>
          </a:xfrm>
        </p:grpSpPr>
        <p:sp>
          <p:nvSpPr>
            <p:cNvPr id="3" name="Freeform 3"/>
            <p:cNvSpPr/>
            <p:nvPr/>
          </p:nvSpPr>
          <p:spPr>
            <a:xfrm>
              <a:off x="0" y="0"/>
              <a:ext cx="4324946" cy="2492826"/>
            </a:xfrm>
            <a:custGeom>
              <a:avLst/>
              <a:gdLst/>
              <a:ahLst/>
              <a:cxnLst/>
              <a:rect l="l" t="t" r="r" b="b"/>
              <a:pathLst>
                <a:path w="4324946" h="2492826">
                  <a:moveTo>
                    <a:pt x="11786" y="0"/>
                  </a:moveTo>
                  <a:lnTo>
                    <a:pt x="4313159" y="0"/>
                  </a:lnTo>
                  <a:cubicBezTo>
                    <a:pt x="4319669" y="0"/>
                    <a:pt x="4324946" y="5277"/>
                    <a:pt x="4324946" y="11786"/>
                  </a:cubicBezTo>
                  <a:lnTo>
                    <a:pt x="4324946" y="2481040"/>
                  </a:lnTo>
                  <a:cubicBezTo>
                    <a:pt x="4324946" y="2487549"/>
                    <a:pt x="4319669" y="2492826"/>
                    <a:pt x="4313159" y="2492826"/>
                  </a:cubicBezTo>
                  <a:lnTo>
                    <a:pt x="11786" y="2492826"/>
                  </a:lnTo>
                  <a:cubicBezTo>
                    <a:pt x="5277" y="2492826"/>
                    <a:pt x="0" y="2487549"/>
                    <a:pt x="0" y="2481040"/>
                  </a:cubicBezTo>
                  <a:lnTo>
                    <a:pt x="0" y="11786"/>
                  </a:lnTo>
                  <a:cubicBezTo>
                    <a:pt x="0" y="5277"/>
                    <a:pt x="5277" y="0"/>
                    <a:pt x="11786" y="0"/>
                  </a:cubicBezTo>
                  <a:close/>
                </a:path>
              </a:pathLst>
            </a:custGeom>
            <a:solidFill>
              <a:srgbClr val="E47062"/>
            </a:solidFill>
          </p:spPr>
        </p:sp>
        <p:sp>
          <p:nvSpPr>
            <p:cNvPr id="4" name="TextBox 4"/>
            <p:cNvSpPr txBox="1"/>
            <p:nvPr/>
          </p:nvSpPr>
          <p:spPr>
            <a:xfrm>
              <a:off x="0" y="-76200"/>
              <a:ext cx="4324946"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p:cNvGrpSpPr/>
          <p:nvPr/>
        </p:nvGrpSpPr>
        <p:grpSpPr>
          <a:xfrm>
            <a:off x="10104957" y="3570257"/>
            <a:ext cx="1594199" cy="511323"/>
            <a:chOff x="0" y="0"/>
            <a:chExt cx="629807" cy="202004"/>
          </a:xfrm>
        </p:grpSpPr>
        <p:sp>
          <p:nvSpPr>
            <p:cNvPr id="6" name="Freeform 6"/>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7" name="TextBox 7"/>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a:off x="10104957" y="4364093"/>
            <a:ext cx="1594199" cy="511323"/>
            <a:chOff x="0" y="0"/>
            <a:chExt cx="629807" cy="202004"/>
          </a:xfrm>
        </p:grpSpPr>
        <p:sp>
          <p:nvSpPr>
            <p:cNvPr id="9" name="Freeform 9"/>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DB8A4"/>
            </a:solidFill>
          </p:spPr>
        </p:sp>
        <p:sp>
          <p:nvSpPr>
            <p:cNvPr id="10" name="TextBox 10"/>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1" name="Group 11"/>
          <p:cNvGrpSpPr/>
          <p:nvPr/>
        </p:nvGrpSpPr>
        <p:grpSpPr>
          <a:xfrm>
            <a:off x="10104957" y="5157928"/>
            <a:ext cx="1594199" cy="511323"/>
            <a:chOff x="0" y="0"/>
            <a:chExt cx="629807" cy="202004"/>
          </a:xfrm>
        </p:grpSpPr>
        <p:sp>
          <p:nvSpPr>
            <p:cNvPr id="12" name="Freeform 12"/>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3" name="TextBox 13"/>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4" name="Group 14"/>
          <p:cNvGrpSpPr/>
          <p:nvPr/>
        </p:nvGrpSpPr>
        <p:grpSpPr>
          <a:xfrm>
            <a:off x="10104957" y="1982585"/>
            <a:ext cx="1594199" cy="511323"/>
            <a:chOff x="0" y="0"/>
            <a:chExt cx="629807" cy="202004"/>
          </a:xfrm>
        </p:grpSpPr>
        <p:sp>
          <p:nvSpPr>
            <p:cNvPr id="15" name="Freeform 1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E8D0D0"/>
            </a:solidFill>
          </p:spPr>
        </p:sp>
        <p:sp>
          <p:nvSpPr>
            <p:cNvPr id="16" name="TextBox 1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7" name="Group 17"/>
          <p:cNvGrpSpPr/>
          <p:nvPr/>
        </p:nvGrpSpPr>
        <p:grpSpPr>
          <a:xfrm>
            <a:off x="10104957" y="2776421"/>
            <a:ext cx="1594199" cy="511323"/>
            <a:chOff x="0" y="0"/>
            <a:chExt cx="629807" cy="202004"/>
          </a:xfrm>
        </p:grpSpPr>
        <p:sp>
          <p:nvSpPr>
            <p:cNvPr id="18" name="Freeform 18"/>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9" name="TextBox 19"/>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0" name="Group 20"/>
          <p:cNvGrpSpPr/>
          <p:nvPr/>
        </p:nvGrpSpPr>
        <p:grpSpPr>
          <a:xfrm>
            <a:off x="473944" y="328888"/>
            <a:ext cx="10769763" cy="6309966"/>
            <a:chOff x="0" y="0"/>
            <a:chExt cx="4254721" cy="2492826"/>
          </a:xfrm>
        </p:grpSpPr>
        <p:sp>
          <p:nvSpPr>
            <p:cNvPr id="21" name="Freeform 21"/>
            <p:cNvSpPr/>
            <p:nvPr/>
          </p:nvSpPr>
          <p:spPr>
            <a:xfrm>
              <a:off x="0" y="0"/>
              <a:ext cx="4254721" cy="2492826"/>
            </a:xfrm>
            <a:custGeom>
              <a:avLst/>
              <a:gdLst/>
              <a:ahLst/>
              <a:cxnLst/>
              <a:rect l="l" t="t" r="r" b="b"/>
              <a:pathLst>
                <a:path w="4254721" h="2492826">
                  <a:moveTo>
                    <a:pt x="11981" y="0"/>
                  </a:moveTo>
                  <a:lnTo>
                    <a:pt x="4242740" y="0"/>
                  </a:lnTo>
                  <a:cubicBezTo>
                    <a:pt x="4245918" y="0"/>
                    <a:pt x="4248965" y="1262"/>
                    <a:pt x="4251212" y="3509"/>
                  </a:cubicBezTo>
                  <a:cubicBezTo>
                    <a:pt x="4253459" y="5756"/>
                    <a:pt x="4254721" y="8803"/>
                    <a:pt x="4254721" y="11981"/>
                  </a:cubicBezTo>
                  <a:lnTo>
                    <a:pt x="4254721" y="2480845"/>
                  </a:lnTo>
                  <a:cubicBezTo>
                    <a:pt x="4254721" y="2484023"/>
                    <a:pt x="4253459" y="2487070"/>
                    <a:pt x="4251212" y="2489317"/>
                  </a:cubicBezTo>
                  <a:cubicBezTo>
                    <a:pt x="4248965" y="2491564"/>
                    <a:pt x="4245918" y="2492826"/>
                    <a:pt x="4242740" y="2492826"/>
                  </a:cubicBezTo>
                  <a:lnTo>
                    <a:pt x="11981" y="2492826"/>
                  </a:lnTo>
                  <a:cubicBezTo>
                    <a:pt x="8803" y="2492826"/>
                    <a:pt x="5756" y="2491564"/>
                    <a:pt x="3509" y="2489317"/>
                  </a:cubicBezTo>
                  <a:cubicBezTo>
                    <a:pt x="1262" y="2487070"/>
                    <a:pt x="0" y="2484023"/>
                    <a:pt x="0" y="2480845"/>
                  </a:cubicBezTo>
                  <a:lnTo>
                    <a:pt x="0" y="11981"/>
                  </a:lnTo>
                  <a:cubicBezTo>
                    <a:pt x="0" y="8803"/>
                    <a:pt x="1262" y="5756"/>
                    <a:pt x="3509" y="3509"/>
                  </a:cubicBezTo>
                  <a:cubicBezTo>
                    <a:pt x="5756" y="1262"/>
                    <a:pt x="8803" y="0"/>
                    <a:pt x="11981" y="0"/>
                  </a:cubicBezTo>
                  <a:close/>
                </a:path>
              </a:pathLst>
            </a:custGeom>
            <a:solidFill>
              <a:srgbClr val="FDFDFC"/>
            </a:solidFill>
          </p:spPr>
        </p:sp>
        <p:sp>
          <p:nvSpPr>
            <p:cNvPr id="22" name="TextBox 22"/>
            <p:cNvSpPr txBox="1"/>
            <p:nvPr/>
          </p:nvSpPr>
          <p:spPr>
            <a:xfrm>
              <a:off x="0" y="-76200"/>
              <a:ext cx="4254721"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23" name="Group 23"/>
          <p:cNvGrpSpPr/>
          <p:nvPr/>
        </p:nvGrpSpPr>
        <p:grpSpPr>
          <a:xfrm>
            <a:off x="1802131" y="416640"/>
            <a:ext cx="209224" cy="205025"/>
            <a:chOff x="0" y="0"/>
            <a:chExt cx="81889" cy="80245"/>
          </a:xfrm>
        </p:grpSpPr>
        <p:sp>
          <p:nvSpPr>
            <p:cNvPr id="24" name="Freeform 2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5" name="TextBox 2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6" name="Group 26"/>
          <p:cNvGrpSpPr/>
          <p:nvPr/>
        </p:nvGrpSpPr>
        <p:grpSpPr>
          <a:xfrm>
            <a:off x="2134308" y="416640"/>
            <a:ext cx="209224" cy="205025"/>
            <a:chOff x="0" y="0"/>
            <a:chExt cx="81889" cy="80245"/>
          </a:xfrm>
        </p:grpSpPr>
        <p:sp>
          <p:nvSpPr>
            <p:cNvPr id="27" name="Freeform 2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8" name="TextBox 2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9" name="Group 29"/>
          <p:cNvGrpSpPr/>
          <p:nvPr/>
        </p:nvGrpSpPr>
        <p:grpSpPr>
          <a:xfrm>
            <a:off x="3316529" y="416640"/>
            <a:ext cx="209224" cy="205025"/>
            <a:chOff x="0" y="0"/>
            <a:chExt cx="81889" cy="80245"/>
          </a:xfrm>
        </p:grpSpPr>
        <p:sp>
          <p:nvSpPr>
            <p:cNvPr id="30" name="Freeform 3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1" name="TextBox 3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2" name="Group 32"/>
          <p:cNvGrpSpPr/>
          <p:nvPr/>
        </p:nvGrpSpPr>
        <p:grpSpPr>
          <a:xfrm>
            <a:off x="3648705" y="416640"/>
            <a:ext cx="209224" cy="205025"/>
            <a:chOff x="0" y="0"/>
            <a:chExt cx="81889" cy="80245"/>
          </a:xfrm>
        </p:grpSpPr>
        <p:sp>
          <p:nvSpPr>
            <p:cNvPr id="33" name="Freeform 33"/>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4" name="TextBox 34"/>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5" name="Group 35"/>
          <p:cNvGrpSpPr/>
          <p:nvPr/>
        </p:nvGrpSpPr>
        <p:grpSpPr>
          <a:xfrm>
            <a:off x="4830926" y="416640"/>
            <a:ext cx="209224" cy="205025"/>
            <a:chOff x="0" y="0"/>
            <a:chExt cx="81889" cy="80245"/>
          </a:xfrm>
        </p:grpSpPr>
        <p:sp>
          <p:nvSpPr>
            <p:cNvPr id="36" name="Freeform 36"/>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7" name="TextBox 37"/>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8" name="Group 38"/>
          <p:cNvGrpSpPr/>
          <p:nvPr/>
        </p:nvGrpSpPr>
        <p:grpSpPr>
          <a:xfrm>
            <a:off x="5163103" y="416640"/>
            <a:ext cx="209224" cy="205025"/>
            <a:chOff x="0" y="0"/>
            <a:chExt cx="81889" cy="80245"/>
          </a:xfrm>
        </p:grpSpPr>
        <p:sp>
          <p:nvSpPr>
            <p:cNvPr id="39" name="Freeform 39"/>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0" name="TextBox 40"/>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1" name="Group 41"/>
          <p:cNvGrpSpPr/>
          <p:nvPr/>
        </p:nvGrpSpPr>
        <p:grpSpPr>
          <a:xfrm>
            <a:off x="6345323" y="416640"/>
            <a:ext cx="209224" cy="205025"/>
            <a:chOff x="0" y="0"/>
            <a:chExt cx="81889" cy="80245"/>
          </a:xfrm>
        </p:grpSpPr>
        <p:sp>
          <p:nvSpPr>
            <p:cNvPr id="42" name="Freeform 42"/>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3" name="TextBox 43"/>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4" name="Group 44"/>
          <p:cNvGrpSpPr/>
          <p:nvPr/>
        </p:nvGrpSpPr>
        <p:grpSpPr>
          <a:xfrm>
            <a:off x="6677500" y="416640"/>
            <a:ext cx="209224" cy="205025"/>
            <a:chOff x="0" y="0"/>
            <a:chExt cx="81889" cy="80245"/>
          </a:xfrm>
        </p:grpSpPr>
        <p:sp>
          <p:nvSpPr>
            <p:cNvPr id="45" name="Freeform 45"/>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6" name="TextBox 46"/>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7" name="Group 47"/>
          <p:cNvGrpSpPr/>
          <p:nvPr/>
        </p:nvGrpSpPr>
        <p:grpSpPr>
          <a:xfrm>
            <a:off x="7859721" y="416640"/>
            <a:ext cx="209224" cy="205025"/>
            <a:chOff x="0" y="0"/>
            <a:chExt cx="81889" cy="80245"/>
          </a:xfrm>
        </p:grpSpPr>
        <p:sp>
          <p:nvSpPr>
            <p:cNvPr id="48" name="Freeform 48"/>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9" name="TextBox 49"/>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0" name="Group 50"/>
          <p:cNvGrpSpPr/>
          <p:nvPr/>
        </p:nvGrpSpPr>
        <p:grpSpPr>
          <a:xfrm>
            <a:off x="8191897" y="416640"/>
            <a:ext cx="209224" cy="205025"/>
            <a:chOff x="0" y="0"/>
            <a:chExt cx="81889" cy="80245"/>
          </a:xfrm>
        </p:grpSpPr>
        <p:sp>
          <p:nvSpPr>
            <p:cNvPr id="51" name="Freeform 51"/>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2" name="TextBox 52"/>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3" name="Group 53"/>
          <p:cNvGrpSpPr/>
          <p:nvPr/>
        </p:nvGrpSpPr>
        <p:grpSpPr>
          <a:xfrm>
            <a:off x="9374118" y="416640"/>
            <a:ext cx="209224" cy="205025"/>
            <a:chOff x="0" y="0"/>
            <a:chExt cx="81889" cy="80245"/>
          </a:xfrm>
        </p:grpSpPr>
        <p:sp>
          <p:nvSpPr>
            <p:cNvPr id="54" name="Freeform 5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5" name="TextBox 5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6" name="Group 56"/>
          <p:cNvGrpSpPr/>
          <p:nvPr/>
        </p:nvGrpSpPr>
        <p:grpSpPr>
          <a:xfrm>
            <a:off x="9706295" y="416640"/>
            <a:ext cx="209224" cy="205025"/>
            <a:chOff x="0" y="0"/>
            <a:chExt cx="81889" cy="80245"/>
          </a:xfrm>
        </p:grpSpPr>
        <p:sp>
          <p:nvSpPr>
            <p:cNvPr id="57" name="Freeform 5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8" name="TextBox 5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sp>
        <p:nvSpPr>
          <p:cNvPr id="59" name="AutoShape 59"/>
          <p:cNvSpPr/>
          <p:nvPr/>
        </p:nvSpPr>
        <p:spPr>
          <a:xfrm flipH="1">
            <a:off x="1951035" y="138199"/>
            <a:ext cx="0" cy="468199"/>
          </a:xfrm>
          <a:prstGeom prst="line">
            <a:avLst/>
          </a:prstGeom>
          <a:ln w="38100" cap="rnd">
            <a:solidFill>
              <a:srgbClr val="000000"/>
            </a:solidFill>
            <a:prstDash val="solid"/>
            <a:headEnd type="none" w="sm" len="sm"/>
            <a:tailEnd type="none" w="sm" len="sm"/>
          </a:ln>
        </p:spPr>
      </p:sp>
      <p:sp>
        <p:nvSpPr>
          <p:cNvPr id="60" name="AutoShape 60"/>
          <p:cNvSpPr/>
          <p:nvPr/>
        </p:nvSpPr>
        <p:spPr>
          <a:xfrm flipH="1">
            <a:off x="1864523" y="138199"/>
            <a:ext cx="0" cy="468199"/>
          </a:xfrm>
          <a:prstGeom prst="line">
            <a:avLst/>
          </a:prstGeom>
          <a:ln w="38100" cap="rnd">
            <a:solidFill>
              <a:srgbClr val="000000"/>
            </a:solidFill>
            <a:prstDash val="solid"/>
            <a:headEnd type="none" w="sm" len="sm"/>
            <a:tailEnd type="none" w="sm" len="sm"/>
          </a:ln>
        </p:spPr>
      </p:sp>
      <p:sp>
        <p:nvSpPr>
          <p:cNvPr id="61" name="AutoShape 61"/>
          <p:cNvSpPr/>
          <p:nvPr/>
        </p:nvSpPr>
        <p:spPr>
          <a:xfrm flipH="1">
            <a:off x="2283212" y="138199"/>
            <a:ext cx="0" cy="468199"/>
          </a:xfrm>
          <a:prstGeom prst="line">
            <a:avLst/>
          </a:prstGeom>
          <a:ln w="38100" cap="rnd">
            <a:solidFill>
              <a:srgbClr val="000000"/>
            </a:solidFill>
            <a:prstDash val="solid"/>
            <a:headEnd type="none" w="sm" len="sm"/>
            <a:tailEnd type="none" w="sm" len="sm"/>
          </a:ln>
        </p:spPr>
      </p:sp>
      <p:sp>
        <p:nvSpPr>
          <p:cNvPr id="62" name="AutoShape 62"/>
          <p:cNvSpPr/>
          <p:nvPr/>
        </p:nvSpPr>
        <p:spPr>
          <a:xfrm flipH="1">
            <a:off x="2196700" y="138199"/>
            <a:ext cx="0" cy="468199"/>
          </a:xfrm>
          <a:prstGeom prst="line">
            <a:avLst/>
          </a:prstGeom>
          <a:ln w="38100" cap="rnd">
            <a:solidFill>
              <a:srgbClr val="000000"/>
            </a:solidFill>
            <a:prstDash val="solid"/>
            <a:headEnd type="none" w="sm" len="sm"/>
            <a:tailEnd type="none" w="sm" len="sm"/>
          </a:ln>
        </p:spPr>
      </p:sp>
      <p:sp>
        <p:nvSpPr>
          <p:cNvPr id="63" name="AutoShape 63"/>
          <p:cNvSpPr/>
          <p:nvPr/>
        </p:nvSpPr>
        <p:spPr>
          <a:xfrm>
            <a:off x="3465433" y="138199"/>
            <a:ext cx="0" cy="468199"/>
          </a:xfrm>
          <a:prstGeom prst="line">
            <a:avLst/>
          </a:prstGeom>
          <a:ln w="38100" cap="rnd">
            <a:solidFill>
              <a:srgbClr val="000000"/>
            </a:solidFill>
            <a:prstDash val="solid"/>
            <a:headEnd type="none" w="sm" len="sm"/>
            <a:tailEnd type="none" w="sm" len="sm"/>
          </a:ln>
        </p:spPr>
      </p:sp>
      <p:sp>
        <p:nvSpPr>
          <p:cNvPr id="64" name="AutoShape 64"/>
          <p:cNvSpPr/>
          <p:nvPr/>
        </p:nvSpPr>
        <p:spPr>
          <a:xfrm flipH="1">
            <a:off x="3378920" y="138199"/>
            <a:ext cx="0" cy="468199"/>
          </a:xfrm>
          <a:prstGeom prst="line">
            <a:avLst/>
          </a:prstGeom>
          <a:ln w="38100" cap="rnd">
            <a:solidFill>
              <a:srgbClr val="000000"/>
            </a:solidFill>
            <a:prstDash val="solid"/>
            <a:headEnd type="none" w="sm" len="sm"/>
            <a:tailEnd type="none" w="sm" len="sm"/>
          </a:ln>
        </p:spPr>
      </p:sp>
      <p:sp>
        <p:nvSpPr>
          <p:cNvPr id="65" name="AutoShape 65"/>
          <p:cNvSpPr/>
          <p:nvPr/>
        </p:nvSpPr>
        <p:spPr>
          <a:xfrm>
            <a:off x="3797609" y="138199"/>
            <a:ext cx="0" cy="468199"/>
          </a:xfrm>
          <a:prstGeom prst="line">
            <a:avLst/>
          </a:prstGeom>
          <a:ln w="38100" cap="rnd">
            <a:solidFill>
              <a:srgbClr val="000000"/>
            </a:solidFill>
            <a:prstDash val="solid"/>
            <a:headEnd type="none" w="sm" len="sm"/>
            <a:tailEnd type="none" w="sm" len="sm"/>
          </a:ln>
        </p:spPr>
      </p:sp>
      <p:sp>
        <p:nvSpPr>
          <p:cNvPr id="66" name="AutoShape 66"/>
          <p:cNvSpPr/>
          <p:nvPr/>
        </p:nvSpPr>
        <p:spPr>
          <a:xfrm>
            <a:off x="3711097" y="138199"/>
            <a:ext cx="0" cy="468199"/>
          </a:xfrm>
          <a:prstGeom prst="line">
            <a:avLst/>
          </a:prstGeom>
          <a:ln w="38100" cap="rnd">
            <a:solidFill>
              <a:srgbClr val="000000"/>
            </a:solidFill>
            <a:prstDash val="solid"/>
            <a:headEnd type="none" w="sm" len="sm"/>
            <a:tailEnd type="none" w="sm" len="sm"/>
          </a:ln>
        </p:spPr>
      </p:sp>
      <p:sp>
        <p:nvSpPr>
          <p:cNvPr id="67" name="AutoShape 67"/>
          <p:cNvSpPr/>
          <p:nvPr/>
        </p:nvSpPr>
        <p:spPr>
          <a:xfrm flipH="1">
            <a:off x="4979830" y="138199"/>
            <a:ext cx="0" cy="468199"/>
          </a:xfrm>
          <a:prstGeom prst="line">
            <a:avLst/>
          </a:prstGeom>
          <a:ln w="38100" cap="rnd">
            <a:solidFill>
              <a:srgbClr val="000000"/>
            </a:solidFill>
            <a:prstDash val="solid"/>
            <a:headEnd type="none" w="sm" len="sm"/>
            <a:tailEnd type="none" w="sm" len="sm"/>
          </a:ln>
        </p:spPr>
      </p:sp>
      <p:sp>
        <p:nvSpPr>
          <p:cNvPr id="68" name="AutoShape 68"/>
          <p:cNvSpPr/>
          <p:nvPr/>
        </p:nvSpPr>
        <p:spPr>
          <a:xfrm>
            <a:off x="4893317" y="138199"/>
            <a:ext cx="0" cy="468199"/>
          </a:xfrm>
          <a:prstGeom prst="line">
            <a:avLst/>
          </a:prstGeom>
          <a:ln w="38100" cap="rnd">
            <a:solidFill>
              <a:srgbClr val="000000"/>
            </a:solidFill>
            <a:prstDash val="solid"/>
            <a:headEnd type="none" w="sm" len="sm"/>
            <a:tailEnd type="none" w="sm" len="sm"/>
          </a:ln>
        </p:spPr>
      </p:sp>
      <p:sp>
        <p:nvSpPr>
          <p:cNvPr id="69" name="AutoShape 69"/>
          <p:cNvSpPr/>
          <p:nvPr/>
        </p:nvSpPr>
        <p:spPr>
          <a:xfrm flipH="1">
            <a:off x="5312007" y="138199"/>
            <a:ext cx="0" cy="468199"/>
          </a:xfrm>
          <a:prstGeom prst="line">
            <a:avLst/>
          </a:prstGeom>
          <a:ln w="38100" cap="rnd">
            <a:solidFill>
              <a:srgbClr val="000000"/>
            </a:solidFill>
            <a:prstDash val="solid"/>
            <a:headEnd type="none" w="sm" len="sm"/>
            <a:tailEnd type="none" w="sm" len="sm"/>
          </a:ln>
        </p:spPr>
      </p:sp>
      <p:sp>
        <p:nvSpPr>
          <p:cNvPr id="70" name="AutoShape 70"/>
          <p:cNvSpPr/>
          <p:nvPr/>
        </p:nvSpPr>
        <p:spPr>
          <a:xfrm>
            <a:off x="5225495" y="138199"/>
            <a:ext cx="0" cy="468199"/>
          </a:xfrm>
          <a:prstGeom prst="line">
            <a:avLst/>
          </a:prstGeom>
          <a:ln w="38100" cap="rnd">
            <a:solidFill>
              <a:srgbClr val="000000"/>
            </a:solidFill>
            <a:prstDash val="solid"/>
            <a:headEnd type="none" w="sm" len="sm"/>
            <a:tailEnd type="none" w="sm" len="sm"/>
          </a:ln>
        </p:spPr>
      </p:sp>
      <p:sp>
        <p:nvSpPr>
          <p:cNvPr id="71" name="AutoShape 71"/>
          <p:cNvSpPr/>
          <p:nvPr/>
        </p:nvSpPr>
        <p:spPr>
          <a:xfrm flipH="1">
            <a:off x="6494227" y="138199"/>
            <a:ext cx="0" cy="468199"/>
          </a:xfrm>
          <a:prstGeom prst="line">
            <a:avLst/>
          </a:prstGeom>
          <a:ln w="38100" cap="rnd">
            <a:solidFill>
              <a:srgbClr val="000000"/>
            </a:solidFill>
            <a:prstDash val="solid"/>
            <a:headEnd type="none" w="sm" len="sm"/>
            <a:tailEnd type="none" w="sm" len="sm"/>
          </a:ln>
        </p:spPr>
      </p:sp>
      <p:sp>
        <p:nvSpPr>
          <p:cNvPr id="72" name="AutoShape 72"/>
          <p:cNvSpPr/>
          <p:nvPr/>
        </p:nvSpPr>
        <p:spPr>
          <a:xfrm>
            <a:off x="6407715" y="138199"/>
            <a:ext cx="0" cy="468199"/>
          </a:xfrm>
          <a:prstGeom prst="line">
            <a:avLst/>
          </a:prstGeom>
          <a:ln w="38100" cap="rnd">
            <a:solidFill>
              <a:srgbClr val="000000"/>
            </a:solidFill>
            <a:prstDash val="solid"/>
            <a:headEnd type="none" w="sm" len="sm"/>
            <a:tailEnd type="none" w="sm" len="sm"/>
          </a:ln>
        </p:spPr>
      </p:sp>
      <p:sp>
        <p:nvSpPr>
          <p:cNvPr id="73" name="AutoShape 73"/>
          <p:cNvSpPr/>
          <p:nvPr/>
        </p:nvSpPr>
        <p:spPr>
          <a:xfrm flipH="1">
            <a:off x="6826405" y="138199"/>
            <a:ext cx="0" cy="468199"/>
          </a:xfrm>
          <a:prstGeom prst="line">
            <a:avLst/>
          </a:prstGeom>
          <a:ln w="38100" cap="rnd">
            <a:solidFill>
              <a:srgbClr val="000000"/>
            </a:solidFill>
            <a:prstDash val="solid"/>
            <a:headEnd type="none" w="sm" len="sm"/>
            <a:tailEnd type="none" w="sm" len="sm"/>
          </a:ln>
        </p:spPr>
      </p:sp>
      <p:sp>
        <p:nvSpPr>
          <p:cNvPr id="74" name="AutoShape 74"/>
          <p:cNvSpPr/>
          <p:nvPr/>
        </p:nvSpPr>
        <p:spPr>
          <a:xfrm>
            <a:off x="6739892" y="138199"/>
            <a:ext cx="0" cy="468199"/>
          </a:xfrm>
          <a:prstGeom prst="line">
            <a:avLst/>
          </a:prstGeom>
          <a:ln w="38100" cap="rnd">
            <a:solidFill>
              <a:srgbClr val="000000"/>
            </a:solidFill>
            <a:prstDash val="solid"/>
            <a:headEnd type="none" w="sm" len="sm"/>
            <a:tailEnd type="none" w="sm" len="sm"/>
          </a:ln>
        </p:spPr>
      </p:sp>
      <p:sp>
        <p:nvSpPr>
          <p:cNvPr id="75" name="AutoShape 75"/>
          <p:cNvSpPr/>
          <p:nvPr/>
        </p:nvSpPr>
        <p:spPr>
          <a:xfrm>
            <a:off x="8008625" y="138199"/>
            <a:ext cx="0" cy="468199"/>
          </a:xfrm>
          <a:prstGeom prst="line">
            <a:avLst/>
          </a:prstGeom>
          <a:ln w="38100" cap="rnd">
            <a:solidFill>
              <a:srgbClr val="000000"/>
            </a:solidFill>
            <a:prstDash val="solid"/>
            <a:headEnd type="none" w="sm" len="sm"/>
            <a:tailEnd type="none" w="sm" len="sm"/>
          </a:ln>
        </p:spPr>
      </p:sp>
      <p:sp>
        <p:nvSpPr>
          <p:cNvPr id="76" name="AutoShape 76"/>
          <p:cNvSpPr/>
          <p:nvPr/>
        </p:nvSpPr>
        <p:spPr>
          <a:xfrm>
            <a:off x="7922113" y="138199"/>
            <a:ext cx="0" cy="468199"/>
          </a:xfrm>
          <a:prstGeom prst="line">
            <a:avLst/>
          </a:prstGeom>
          <a:ln w="38100" cap="rnd">
            <a:solidFill>
              <a:srgbClr val="000000"/>
            </a:solidFill>
            <a:prstDash val="solid"/>
            <a:headEnd type="none" w="sm" len="sm"/>
            <a:tailEnd type="none" w="sm" len="sm"/>
          </a:ln>
        </p:spPr>
      </p:sp>
      <p:sp>
        <p:nvSpPr>
          <p:cNvPr id="77" name="AutoShape 77"/>
          <p:cNvSpPr/>
          <p:nvPr/>
        </p:nvSpPr>
        <p:spPr>
          <a:xfrm>
            <a:off x="8340802" y="138199"/>
            <a:ext cx="0" cy="468199"/>
          </a:xfrm>
          <a:prstGeom prst="line">
            <a:avLst/>
          </a:prstGeom>
          <a:ln w="38100" cap="rnd">
            <a:solidFill>
              <a:srgbClr val="000000"/>
            </a:solidFill>
            <a:prstDash val="solid"/>
            <a:headEnd type="none" w="sm" len="sm"/>
            <a:tailEnd type="none" w="sm" len="sm"/>
          </a:ln>
        </p:spPr>
      </p:sp>
      <p:sp>
        <p:nvSpPr>
          <p:cNvPr id="78" name="AutoShape 78"/>
          <p:cNvSpPr/>
          <p:nvPr/>
        </p:nvSpPr>
        <p:spPr>
          <a:xfrm>
            <a:off x="8254289" y="138199"/>
            <a:ext cx="0" cy="468199"/>
          </a:xfrm>
          <a:prstGeom prst="line">
            <a:avLst/>
          </a:prstGeom>
          <a:ln w="38100" cap="rnd">
            <a:solidFill>
              <a:srgbClr val="000000"/>
            </a:solidFill>
            <a:prstDash val="solid"/>
            <a:headEnd type="none" w="sm" len="sm"/>
            <a:tailEnd type="none" w="sm" len="sm"/>
          </a:ln>
        </p:spPr>
      </p:sp>
      <p:sp>
        <p:nvSpPr>
          <p:cNvPr id="79" name="AutoShape 79"/>
          <p:cNvSpPr/>
          <p:nvPr/>
        </p:nvSpPr>
        <p:spPr>
          <a:xfrm>
            <a:off x="9523022" y="138199"/>
            <a:ext cx="0" cy="468199"/>
          </a:xfrm>
          <a:prstGeom prst="line">
            <a:avLst/>
          </a:prstGeom>
          <a:ln w="38100" cap="rnd">
            <a:solidFill>
              <a:srgbClr val="000000"/>
            </a:solidFill>
            <a:prstDash val="solid"/>
            <a:headEnd type="none" w="sm" len="sm"/>
            <a:tailEnd type="none" w="sm" len="sm"/>
          </a:ln>
        </p:spPr>
      </p:sp>
      <p:sp>
        <p:nvSpPr>
          <p:cNvPr id="80" name="AutoShape 80"/>
          <p:cNvSpPr/>
          <p:nvPr/>
        </p:nvSpPr>
        <p:spPr>
          <a:xfrm>
            <a:off x="9436510" y="138199"/>
            <a:ext cx="0" cy="468199"/>
          </a:xfrm>
          <a:prstGeom prst="line">
            <a:avLst/>
          </a:prstGeom>
          <a:ln w="38100" cap="rnd">
            <a:solidFill>
              <a:srgbClr val="000000"/>
            </a:solidFill>
            <a:prstDash val="solid"/>
            <a:headEnd type="none" w="sm" len="sm"/>
            <a:tailEnd type="none" w="sm" len="sm"/>
          </a:ln>
        </p:spPr>
      </p:sp>
      <p:sp>
        <p:nvSpPr>
          <p:cNvPr id="81" name="AutoShape 81"/>
          <p:cNvSpPr/>
          <p:nvPr/>
        </p:nvSpPr>
        <p:spPr>
          <a:xfrm>
            <a:off x="9855199" y="138199"/>
            <a:ext cx="0" cy="468199"/>
          </a:xfrm>
          <a:prstGeom prst="line">
            <a:avLst/>
          </a:prstGeom>
          <a:ln w="38100" cap="rnd">
            <a:solidFill>
              <a:srgbClr val="000000"/>
            </a:solidFill>
            <a:prstDash val="solid"/>
            <a:headEnd type="none" w="sm" len="sm"/>
            <a:tailEnd type="none" w="sm" len="sm"/>
          </a:ln>
        </p:spPr>
      </p:sp>
      <p:sp>
        <p:nvSpPr>
          <p:cNvPr id="82" name="AutoShape 82"/>
          <p:cNvSpPr/>
          <p:nvPr/>
        </p:nvSpPr>
        <p:spPr>
          <a:xfrm>
            <a:off x="9768687" y="138199"/>
            <a:ext cx="0" cy="468199"/>
          </a:xfrm>
          <a:prstGeom prst="line">
            <a:avLst/>
          </a:prstGeom>
          <a:ln w="38100" cap="rnd">
            <a:solidFill>
              <a:srgbClr val="000000"/>
            </a:solidFill>
            <a:prstDash val="solid"/>
            <a:headEnd type="none" w="sm" len="sm"/>
            <a:tailEnd type="none" w="sm" len="sm"/>
          </a:ln>
        </p:spPr>
      </p:sp>
      <p:sp>
        <p:nvSpPr>
          <p:cNvPr id="84" name="Freeform 84"/>
          <p:cNvSpPr/>
          <p:nvPr/>
        </p:nvSpPr>
        <p:spPr>
          <a:xfrm rot="5784824">
            <a:off x="8068159" y="1022160"/>
            <a:ext cx="766925" cy="436508"/>
          </a:xfrm>
          <a:custGeom>
            <a:avLst/>
            <a:gdLst/>
            <a:ahLst/>
            <a:cxnLst/>
            <a:rect l="l" t="t" r="r" b="b"/>
            <a:pathLst>
              <a:path w="1150388" h="654762">
                <a:moveTo>
                  <a:pt x="0" y="0"/>
                </a:moveTo>
                <a:lnTo>
                  <a:pt x="1150387" y="0"/>
                </a:lnTo>
                <a:lnTo>
                  <a:pt x="1150387" y="654762"/>
                </a:lnTo>
                <a:lnTo>
                  <a:pt x="0" y="65476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6" name="Freeform 86"/>
          <p:cNvSpPr/>
          <p:nvPr/>
        </p:nvSpPr>
        <p:spPr>
          <a:xfrm rot="-4440911">
            <a:off x="2765679" y="781415"/>
            <a:ext cx="766925" cy="436508"/>
          </a:xfrm>
          <a:custGeom>
            <a:avLst/>
            <a:gdLst/>
            <a:ahLst/>
            <a:cxnLst/>
            <a:rect l="l" t="t" r="r" b="b"/>
            <a:pathLst>
              <a:path w="1150388" h="654762">
                <a:moveTo>
                  <a:pt x="0" y="0"/>
                </a:moveTo>
                <a:lnTo>
                  <a:pt x="1150388" y="0"/>
                </a:lnTo>
                <a:lnTo>
                  <a:pt x="1150388" y="654762"/>
                </a:lnTo>
                <a:lnTo>
                  <a:pt x="0" y="65476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7" name="Freeform 87"/>
          <p:cNvSpPr/>
          <p:nvPr/>
        </p:nvSpPr>
        <p:spPr>
          <a:xfrm>
            <a:off x="6345324" y="1330476"/>
            <a:ext cx="1330083" cy="258762"/>
          </a:xfrm>
          <a:custGeom>
            <a:avLst/>
            <a:gdLst/>
            <a:ahLst/>
            <a:cxnLst/>
            <a:rect l="l" t="t" r="r" b="b"/>
            <a:pathLst>
              <a:path w="1995125" h="388143">
                <a:moveTo>
                  <a:pt x="0" y="0"/>
                </a:moveTo>
                <a:lnTo>
                  <a:pt x="1995125" y="0"/>
                </a:lnTo>
                <a:lnTo>
                  <a:pt x="1995125" y="388142"/>
                </a:lnTo>
                <a:lnTo>
                  <a:pt x="0" y="38814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8" name="Freeform 88"/>
          <p:cNvSpPr/>
          <p:nvPr/>
        </p:nvSpPr>
        <p:spPr>
          <a:xfrm rot="-10800000">
            <a:off x="473944" y="606399"/>
            <a:ext cx="958436" cy="1268031"/>
          </a:xfrm>
          <a:custGeom>
            <a:avLst/>
            <a:gdLst/>
            <a:ahLst/>
            <a:cxnLst/>
            <a:rect l="l" t="t" r="r" b="b"/>
            <a:pathLst>
              <a:path w="1437654" h="1902047">
                <a:moveTo>
                  <a:pt x="0" y="0"/>
                </a:moveTo>
                <a:lnTo>
                  <a:pt x="1437654" y="0"/>
                </a:lnTo>
                <a:lnTo>
                  <a:pt x="1437654" y="1902046"/>
                </a:lnTo>
                <a:lnTo>
                  <a:pt x="0" y="1902046"/>
                </a:lnTo>
                <a:lnTo>
                  <a:pt x="0" y="0"/>
                </a:lnTo>
                <a:close/>
              </a:path>
            </a:pathLst>
          </a:custGeom>
          <a:blipFill>
            <a:blip r:embed="rId6">
              <a:extLst>
                <a:ext uri="{96DAC541-7B7A-43D3-8B79-37D633B846F1}">
                  <asvg:svgBlip xmlns:asvg="http://schemas.microsoft.com/office/drawing/2016/SVG/main" xmlns="" r:embed="rId7"/>
                </a:ext>
              </a:extLst>
            </a:blip>
            <a:stretch>
              <a:fillRect t="-4700" r="-22937"/>
            </a:stretch>
          </a:blipFill>
        </p:spPr>
      </p:sp>
      <p:grpSp>
        <p:nvGrpSpPr>
          <p:cNvPr id="89" name="Group 89"/>
          <p:cNvGrpSpPr/>
          <p:nvPr/>
        </p:nvGrpSpPr>
        <p:grpSpPr>
          <a:xfrm>
            <a:off x="10104957" y="1188750"/>
            <a:ext cx="1594199" cy="511323"/>
            <a:chOff x="0" y="0"/>
            <a:chExt cx="629807" cy="202004"/>
          </a:xfrm>
        </p:grpSpPr>
        <p:sp>
          <p:nvSpPr>
            <p:cNvPr id="90" name="Freeform 90"/>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91" name="TextBox 91"/>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92" name="Freeform 92"/>
          <p:cNvSpPr/>
          <p:nvPr/>
        </p:nvSpPr>
        <p:spPr>
          <a:xfrm>
            <a:off x="687041" y="5603975"/>
            <a:ext cx="1263995" cy="903505"/>
          </a:xfrm>
          <a:custGeom>
            <a:avLst/>
            <a:gdLst/>
            <a:ahLst/>
            <a:cxnLst/>
            <a:rect l="l" t="t" r="r" b="b"/>
            <a:pathLst>
              <a:path w="1895992" h="1355258">
                <a:moveTo>
                  <a:pt x="0" y="0"/>
                </a:moveTo>
                <a:lnTo>
                  <a:pt x="1895992" y="0"/>
                </a:lnTo>
                <a:lnTo>
                  <a:pt x="1895992" y="1355258"/>
                </a:lnTo>
                <a:lnTo>
                  <a:pt x="0" y="135525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3" name="Freeform 93"/>
          <p:cNvSpPr/>
          <p:nvPr/>
        </p:nvSpPr>
        <p:spPr>
          <a:xfrm>
            <a:off x="4378223" y="5694672"/>
            <a:ext cx="2508501" cy="944181"/>
          </a:xfrm>
          <a:custGeom>
            <a:avLst/>
            <a:gdLst/>
            <a:ahLst/>
            <a:cxnLst/>
            <a:rect l="l" t="t" r="r" b="b"/>
            <a:pathLst>
              <a:path w="3762752" h="1416272">
                <a:moveTo>
                  <a:pt x="0" y="0"/>
                </a:moveTo>
                <a:lnTo>
                  <a:pt x="3762752" y="0"/>
                </a:lnTo>
                <a:lnTo>
                  <a:pt x="3762752" y="1416273"/>
                </a:lnTo>
                <a:lnTo>
                  <a:pt x="0" y="1416273"/>
                </a:lnTo>
                <a:lnTo>
                  <a:pt x="0" y="0"/>
                </a:lnTo>
                <a:close/>
              </a:path>
            </a:pathLst>
          </a:custGeom>
          <a:blipFill>
            <a:blip r:embed="rId10">
              <a:extLst>
                <a:ext uri="{96DAC541-7B7A-43D3-8B79-37D633B846F1}">
                  <asvg:svgBlip xmlns:asvg="http://schemas.microsoft.com/office/drawing/2016/SVG/main" xmlns="" r:embed="rId11"/>
                </a:ext>
              </a:extLst>
            </a:blip>
            <a:stretch>
              <a:fillRect b="-23209"/>
            </a:stretch>
          </a:blipFill>
        </p:spPr>
      </p:sp>
      <p:sp>
        <p:nvSpPr>
          <p:cNvPr id="94" name="Freeform 94"/>
          <p:cNvSpPr/>
          <p:nvPr/>
        </p:nvSpPr>
        <p:spPr>
          <a:xfrm flipH="1">
            <a:off x="107373" y="2802990"/>
            <a:ext cx="2831956" cy="4028745"/>
          </a:xfrm>
          <a:custGeom>
            <a:avLst/>
            <a:gdLst/>
            <a:ahLst/>
            <a:cxnLst/>
            <a:rect l="l" t="t" r="r" b="b"/>
            <a:pathLst>
              <a:path w="4247934" h="6043117">
                <a:moveTo>
                  <a:pt x="4247934" y="0"/>
                </a:moveTo>
                <a:lnTo>
                  <a:pt x="0" y="0"/>
                </a:lnTo>
                <a:lnTo>
                  <a:pt x="0" y="6043117"/>
                </a:lnTo>
                <a:lnTo>
                  <a:pt x="4247934" y="6043117"/>
                </a:lnTo>
                <a:lnTo>
                  <a:pt x="4247934" y="0"/>
                </a:lnTo>
                <a:close/>
              </a:path>
            </a:pathLst>
          </a:custGeom>
          <a:blipFill>
            <a:blip r:embed="rId12"/>
            <a:stretch>
              <a:fillRect r="-1893"/>
            </a:stretch>
          </a:blipFill>
        </p:spPr>
      </p:sp>
      <p:pic>
        <p:nvPicPr>
          <p:cNvPr id="95" name="Picture 94">
            <a:extLst>
              <a:ext uri="{FF2B5EF4-FFF2-40B4-BE49-F238E27FC236}">
                <a16:creationId xmlns:a16="http://schemas.microsoft.com/office/drawing/2014/main" id="{1ABACC9F-678D-F449-201C-02B3ECE8305D}"/>
              </a:ext>
            </a:extLst>
          </p:cNvPr>
          <p:cNvPicPr>
            <a:picLocks noChangeAspect="1"/>
          </p:cNvPicPr>
          <p:nvPr/>
        </p:nvPicPr>
        <p:blipFill>
          <a:blip r:embed="rId13"/>
          <a:stretch>
            <a:fillRect/>
          </a:stretch>
        </p:blipFill>
        <p:spPr>
          <a:xfrm>
            <a:off x="3240845" y="528794"/>
            <a:ext cx="5328366" cy="1286367"/>
          </a:xfrm>
          <a:prstGeom prst="rect">
            <a:avLst/>
          </a:prstGeom>
        </p:spPr>
      </p:pic>
      <p:sp>
        <p:nvSpPr>
          <p:cNvPr id="96" name="TextBox 95">
            <a:extLst>
              <a:ext uri="{FF2B5EF4-FFF2-40B4-BE49-F238E27FC236}">
                <a16:creationId xmlns:a16="http://schemas.microsoft.com/office/drawing/2014/main" id="{65474C80-548E-727E-7A36-C194DDF47849}"/>
              </a:ext>
            </a:extLst>
          </p:cNvPr>
          <p:cNvSpPr txBox="1"/>
          <p:nvPr/>
        </p:nvSpPr>
        <p:spPr>
          <a:xfrm>
            <a:off x="2726950" y="1614323"/>
            <a:ext cx="8175106" cy="4031873"/>
          </a:xfrm>
          <a:prstGeom prst="rect">
            <a:avLst/>
          </a:prstGeom>
          <a:noFill/>
        </p:spPr>
        <p:txBody>
          <a:bodyPr wrap="square">
            <a:spAutoFit/>
          </a:bodyPr>
          <a:lstStyle/>
          <a:p>
            <a:pPr algn="just"/>
            <a:r>
              <a:rPr lang="vi-VN" sz="3200" dirty="0">
                <a:latin typeface="Cambria" panose="02040503050406030204" pitchFamily="18" charset="0"/>
                <a:ea typeface="Cambria" panose="02040503050406030204" pitchFamily="18" charset="0"/>
              </a:rPr>
              <a:t>- Biết nói trước nhóm, trước lớp về một sự việc thể hiện truyền thống Uống nước nhớ nguồn, biết chia sẻ suy nghĩ, cảm xúc của bản thân về sự việc đó.</a:t>
            </a:r>
          </a:p>
          <a:p>
            <a:pPr algn="just"/>
            <a:r>
              <a:rPr lang="vi-VN" sz="3200" dirty="0">
                <a:latin typeface="Cambria" panose="02040503050406030204" pitchFamily="18" charset="0"/>
                <a:ea typeface="Cambria" panose="02040503050406030204" pitchFamily="18" charset="0"/>
              </a:rPr>
              <a:t>- Phát triển năng lực ngôn ngữ.</a:t>
            </a:r>
          </a:p>
          <a:p>
            <a:pPr algn="just"/>
            <a:r>
              <a:rPr lang="vi-VN" sz="3200" dirty="0">
                <a:latin typeface="Cambria" panose="02040503050406030204" pitchFamily="18" charset="0"/>
                <a:ea typeface="Cambria" panose="02040503050406030204" pitchFamily="18" charset="0"/>
              </a:rPr>
              <a:t>- Biết vận dụng kiến thức từ bài học để vận dụng vào thực tiễn: Tự tin, mạnh dạn, biết trao đổi nhận xét trong giao tiếp.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barn(inVertical)">
                                      <p:cBhvr>
                                        <p:cTn id="12"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2E9"/>
        </a:solidFill>
        <a:effectLst/>
      </p:bgPr>
    </p:bg>
    <p:spTree>
      <p:nvGrpSpPr>
        <p:cNvPr id="1" name=""/>
        <p:cNvGrpSpPr/>
        <p:nvPr/>
      </p:nvGrpSpPr>
      <p:grpSpPr>
        <a:xfrm>
          <a:off x="0" y="0"/>
          <a:ext cx="0" cy="0"/>
          <a:chOff x="0" y="0"/>
          <a:chExt cx="0" cy="0"/>
        </a:xfrm>
      </p:grpSpPr>
      <p:grpSp>
        <p:nvGrpSpPr>
          <p:cNvPr id="2" name="Group 2"/>
          <p:cNvGrpSpPr/>
          <p:nvPr/>
        </p:nvGrpSpPr>
        <p:grpSpPr>
          <a:xfrm>
            <a:off x="385066" y="328888"/>
            <a:ext cx="10947519" cy="6309966"/>
            <a:chOff x="0" y="0"/>
            <a:chExt cx="4324946" cy="2492826"/>
          </a:xfrm>
        </p:grpSpPr>
        <p:sp>
          <p:nvSpPr>
            <p:cNvPr id="3" name="Freeform 3"/>
            <p:cNvSpPr/>
            <p:nvPr/>
          </p:nvSpPr>
          <p:spPr>
            <a:xfrm>
              <a:off x="0" y="0"/>
              <a:ext cx="4324946" cy="2492826"/>
            </a:xfrm>
            <a:custGeom>
              <a:avLst/>
              <a:gdLst/>
              <a:ahLst/>
              <a:cxnLst/>
              <a:rect l="l" t="t" r="r" b="b"/>
              <a:pathLst>
                <a:path w="4324946" h="2492826">
                  <a:moveTo>
                    <a:pt x="11786" y="0"/>
                  </a:moveTo>
                  <a:lnTo>
                    <a:pt x="4313159" y="0"/>
                  </a:lnTo>
                  <a:cubicBezTo>
                    <a:pt x="4319669" y="0"/>
                    <a:pt x="4324946" y="5277"/>
                    <a:pt x="4324946" y="11786"/>
                  </a:cubicBezTo>
                  <a:lnTo>
                    <a:pt x="4324946" y="2481040"/>
                  </a:lnTo>
                  <a:cubicBezTo>
                    <a:pt x="4324946" y="2487549"/>
                    <a:pt x="4319669" y="2492826"/>
                    <a:pt x="4313159" y="2492826"/>
                  </a:cubicBezTo>
                  <a:lnTo>
                    <a:pt x="11786" y="2492826"/>
                  </a:lnTo>
                  <a:cubicBezTo>
                    <a:pt x="5277" y="2492826"/>
                    <a:pt x="0" y="2487549"/>
                    <a:pt x="0" y="2481040"/>
                  </a:cubicBezTo>
                  <a:lnTo>
                    <a:pt x="0" y="11786"/>
                  </a:lnTo>
                  <a:cubicBezTo>
                    <a:pt x="0" y="5277"/>
                    <a:pt x="5277" y="0"/>
                    <a:pt x="11786" y="0"/>
                  </a:cubicBezTo>
                  <a:close/>
                </a:path>
              </a:pathLst>
            </a:custGeom>
            <a:solidFill>
              <a:srgbClr val="E47062"/>
            </a:solidFill>
          </p:spPr>
        </p:sp>
        <p:sp>
          <p:nvSpPr>
            <p:cNvPr id="4" name="TextBox 4"/>
            <p:cNvSpPr txBox="1"/>
            <p:nvPr/>
          </p:nvSpPr>
          <p:spPr>
            <a:xfrm>
              <a:off x="0" y="-76200"/>
              <a:ext cx="4324946"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p:cNvGrpSpPr/>
          <p:nvPr/>
        </p:nvGrpSpPr>
        <p:grpSpPr>
          <a:xfrm>
            <a:off x="10104957" y="3568710"/>
            <a:ext cx="1594199" cy="511323"/>
            <a:chOff x="0" y="0"/>
            <a:chExt cx="629807" cy="202004"/>
          </a:xfrm>
        </p:grpSpPr>
        <p:sp>
          <p:nvSpPr>
            <p:cNvPr id="6" name="Freeform 6"/>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7" name="TextBox 7"/>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a:off x="10104957" y="4362545"/>
            <a:ext cx="1594199" cy="511323"/>
            <a:chOff x="0" y="0"/>
            <a:chExt cx="629807" cy="202004"/>
          </a:xfrm>
        </p:grpSpPr>
        <p:sp>
          <p:nvSpPr>
            <p:cNvPr id="9" name="Freeform 9"/>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DB8A4"/>
            </a:solidFill>
          </p:spPr>
        </p:sp>
        <p:sp>
          <p:nvSpPr>
            <p:cNvPr id="10" name="TextBox 10"/>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1" name="Group 11"/>
          <p:cNvGrpSpPr/>
          <p:nvPr/>
        </p:nvGrpSpPr>
        <p:grpSpPr>
          <a:xfrm>
            <a:off x="10104957" y="5156381"/>
            <a:ext cx="1594199" cy="511323"/>
            <a:chOff x="0" y="0"/>
            <a:chExt cx="629807" cy="202004"/>
          </a:xfrm>
        </p:grpSpPr>
        <p:sp>
          <p:nvSpPr>
            <p:cNvPr id="12" name="Freeform 12"/>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3" name="TextBox 13"/>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4" name="Group 14"/>
          <p:cNvGrpSpPr/>
          <p:nvPr/>
        </p:nvGrpSpPr>
        <p:grpSpPr>
          <a:xfrm>
            <a:off x="10104957" y="1187203"/>
            <a:ext cx="1594199" cy="511323"/>
            <a:chOff x="0" y="0"/>
            <a:chExt cx="629807" cy="202004"/>
          </a:xfrm>
        </p:grpSpPr>
        <p:sp>
          <p:nvSpPr>
            <p:cNvPr id="15" name="Freeform 1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16" name="TextBox 1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7" name="Group 17"/>
          <p:cNvGrpSpPr/>
          <p:nvPr/>
        </p:nvGrpSpPr>
        <p:grpSpPr>
          <a:xfrm>
            <a:off x="10104957" y="1981039"/>
            <a:ext cx="1594199" cy="511323"/>
            <a:chOff x="0" y="0"/>
            <a:chExt cx="629807" cy="202004"/>
          </a:xfrm>
        </p:grpSpPr>
        <p:sp>
          <p:nvSpPr>
            <p:cNvPr id="18" name="Freeform 18"/>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E8D0D0"/>
            </a:solidFill>
          </p:spPr>
        </p:sp>
        <p:sp>
          <p:nvSpPr>
            <p:cNvPr id="19" name="TextBox 19"/>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0" name="Group 20"/>
          <p:cNvGrpSpPr/>
          <p:nvPr/>
        </p:nvGrpSpPr>
        <p:grpSpPr>
          <a:xfrm>
            <a:off x="10104957" y="2774874"/>
            <a:ext cx="1594199" cy="511323"/>
            <a:chOff x="0" y="0"/>
            <a:chExt cx="629807" cy="202004"/>
          </a:xfrm>
        </p:grpSpPr>
        <p:sp>
          <p:nvSpPr>
            <p:cNvPr id="21" name="Freeform 21"/>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22" name="TextBox 22"/>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3" name="Group 23"/>
          <p:cNvGrpSpPr/>
          <p:nvPr/>
        </p:nvGrpSpPr>
        <p:grpSpPr>
          <a:xfrm>
            <a:off x="473944" y="328888"/>
            <a:ext cx="10769763" cy="6309966"/>
            <a:chOff x="0" y="0"/>
            <a:chExt cx="4254721" cy="2492826"/>
          </a:xfrm>
        </p:grpSpPr>
        <p:sp>
          <p:nvSpPr>
            <p:cNvPr id="24" name="Freeform 24"/>
            <p:cNvSpPr/>
            <p:nvPr/>
          </p:nvSpPr>
          <p:spPr>
            <a:xfrm>
              <a:off x="0" y="0"/>
              <a:ext cx="4254721" cy="2492826"/>
            </a:xfrm>
            <a:custGeom>
              <a:avLst/>
              <a:gdLst/>
              <a:ahLst/>
              <a:cxnLst/>
              <a:rect l="l" t="t" r="r" b="b"/>
              <a:pathLst>
                <a:path w="4254721" h="2492826">
                  <a:moveTo>
                    <a:pt x="11981" y="0"/>
                  </a:moveTo>
                  <a:lnTo>
                    <a:pt x="4242740" y="0"/>
                  </a:lnTo>
                  <a:cubicBezTo>
                    <a:pt x="4245918" y="0"/>
                    <a:pt x="4248965" y="1262"/>
                    <a:pt x="4251212" y="3509"/>
                  </a:cubicBezTo>
                  <a:cubicBezTo>
                    <a:pt x="4253459" y="5756"/>
                    <a:pt x="4254721" y="8803"/>
                    <a:pt x="4254721" y="11981"/>
                  </a:cubicBezTo>
                  <a:lnTo>
                    <a:pt x="4254721" y="2480845"/>
                  </a:lnTo>
                  <a:cubicBezTo>
                    <a:pt x="4254721" y="2484023"/>
                    <a:pt x="4253459" y="2487070"/>
                    <a:pt x="4251212" y="2489317"/>
                  </a:cubicBezTo>
                  <a:cubicBezTo>
                    <a:pt x="4248965" y="2491564"/>
                    <a:pt x="4245918" y="2492826"/>
                    <a:pt x="4242740" y="2492826"/>
                  </a:cubicBezTo>
                  <a:lnTo>
                    <a:pt x="11981" y="2492826"/>
                  </a:lnTo>
                  <a:cubicBezTo>
                    <a:pt x="8803" y="2492826"/>
                    <a:pt x="5756" y="2491564"/>
                    <a:pt x="3509" y="2489317"/>
                  </a:cubicBezTo>
                  <a:cubicBezTo>
                    <a:pt x="1262" y="2487070"/>
                    <a:pt x="0" y="2484023"/>
                    <a:pt x="0" y="2480845"/>
                  </a:cubicBezTo>
                  <a:lnTo>
                    <a:pt x="0" y="11981"/>
                  </a:lnTo>
                  <a:cubicBezTo>
                    <a:pt x="0" y="8803"/>
                    <a:pt x="1262" y="5756"/>
                    <a:pt x="3509" y="3509"/>
                  </a:cubicBezTo>
                  <a:cubicBezTo>
                    <a:pt x="5756" y="1262"/>
                    <a:pt x="8803" y="0"/>
                    <a:pt x="11981" y="0"/>
                  </a:cubicBezTo>
                  <a:close/>
                </a:path>
              </a:pathLst>
            </a:custGeom>
            <a:solidFill>
              <a:srgbClr val="FDFDFC"/>
            </a:solidFill>
          </p:spPr>
        </p:sp>
        <p:sp>
          <p:nvSpPr>
            <p:cNvPr id="25" name="TextBox 25"/>
            <p:cNvSpPr txBox="1"/>
            <p:nvPr/>
          </p:nvSpPr>
          <p:spPr>
            <a:xfrm>
              <a:off x="0" y="-76200"/>
              <a:ext cx="4254721"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26" name="Group 26"/>
          <p:cNvGrpSpPr/>
          <p:nvPr/>
        </p:nvGrpSpPr>
        <p:grpSpPr>
          <a:xfrm>
            <a:off x="1802131" y="416640"/>
            <a:ext cx="209224" cy="205025"/>
            <a:chOff x="0" y="0"/>
            <a:chExt cx="81889" cy="80245"/>
          </a:xfrm>
        </p:grpSpPr>
        <p:sp>
          <p:nvSpPr>
            <p:cNvPr id="27" name="Freeform 2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8" name="TextBox 2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9" name="Group 29"/>
          <p:cNvGrpSpPr/>
          <p:nvPr/>
        </p:nvGrpSpPr>
        <p:grpSpPr>
          <a:xfrm>
            <a:off x="2134308" y="416640"/>
            <a:ext cx="209224" cy="205025"/>
            <a:chOff x="0" y="0"/>
            <a:chExt cx="81889" cy="80245"/>
          </a:xfrm>
        </p:grpSpPr>
        <p:sp>
          <p:nvSpPr>
            <p:cNvPr id="30" name="Freeform 3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1" name="TextBox 3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2" name="Group 32"/>
          <p:cNvGrpSpPr/>
          <p:nvPr/>
        </p:nvGrpSpPr>
        <p:grpSpPr>
          <a:xfrm>
            <a:off x="3316529" y="416640"/>
            <a:ext cx="209224" cy="205025"/>
            <a:chOff x="0" y="0"/>
            <a:chExt cx="81889" cy="80245"/>
          </a:xfrm>
        </p:grpSpPr>
        <p:sp>
          <p:nvSpPr>
            <p:cNvPr id="33" name="Freeform 33"/>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4" name="TextBox 34"/>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5" name="Group 35"/>
          <p:cNvGrpSpPr/>
          <p:nvPr/>
        </p:nvGrpSpPr>
        <p:grpSpPr>
          <a:xfrm>
            <a:off x="3648705" y="416640"/>
            <a:ext cx="209224" cy="205025"/>
            <a:chOff x="0" y="0"/>
            <a:chExt cx="81889" cy="80245"/>
          </a:xfrm>
        </p:grpSpPr>
        <p:sp>
          <p:nvSpPr>
            <p:cNvPr id="36" name="Freeform 36"/>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7" name="TextBox 37"/>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8" name="Group 38"/>
          <p:cNvGrpSpPr/>
          <p:nvPr/>
        </p:nvGrpSpPr>
        <p:grpSpPr>
          <a:xfrm>
            <a:off x="4830926" y="416640"/>
            <a:ext cx="209224" cy="205025"/>
            <a:chOff x="0" y="0"/>
            <a:chExt cx="81889" cy="80245"/>
          </a:xfrm>
        </p:grpSpPr>
        <p:sp>
          <p:nvSpPr>
            <p:cNvPr id="39" name="Freeform 39"/>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0" name="TextBox 40"/>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1" name="Group 41"/>
          <p:cNvGrpSpPr/>
          <p:nvPr/>
        </p:nvGrpSpPr>
        <p:grpSpPr>
          <a:xfrm>
            <a:off x="5163103" y="416640"/>
            <a:ext cx="209224" cy="205025"/>
            <a:chOff x="0" y="0"/>
            <a:chExt cx="81889" cy="80245"/>
          </a:xfrm>
        </p:grpSpPr>
        <p:sp>
          <p:nvSpPr>
            <p:cNvPr id="42" name="Freeform 42"/>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3" name="TextBox 43"/>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4" name="Group 44"/>
          <p:cNvGrpSpPr/>
          <p:nvPr/>
        </p:nvGrpSpPr>
        <p:grpSpPr>
          <a:xfrm>
            <a:off x="6345323" y="416640"/>
            <a:ext cx="209224" cy="205025"/>
            <a:chOff x="0" y="0"/>
            <a:chExt cx="81889" cy="80245"/>
          </a:xfrm>
        </p:grpSpPr>
        <p:sp>
          <p:nvSpPr>
            <p:cNvPr id="45" name="Freeform 45"/>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6" name="TextBox 46"/>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7" name="Group 47"/>
          <p:cNvGrpSpPr/>
          <p:nvPr/>
        </p:nvGrpSpPr>
        <p:grpSpPr>
          <a:xfrm>
            <a:off x="6677500" y="416640"/>
            <a:ext cx="209224" cy="205025"/>
            <a:chOff x="0" y="0"/>
            <a:chExt cx="81889" cy="80245"/>
          </a:xfrm>
        </p:grpSpPr>
        <p:sp>
          <p:nvSpPr>
            <p:cNvPr id="48" name="Freeform 48"/>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9" name="TextBox 49"/>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0" name="Group 50"/>
          <p:cNvGrpSpPr/>
          <p:nvPr/>
        </p:nvGrpSpPr>
        <p:grpSpPr>
          <a:xfrm>
            <a:off x="7859721" y="416640"/>
            <a:ext cx="209224" cy="205025"/>
            <a:chOff x="0" y="0"/>
            <a:chExt cx="81889" cy="80245"/>
          </a:xfrm>
        </p:grpSpPr>
        <p:sp>
          <p:nvSpPr>
            <p:cNvPr id="51" name="Freeform 51"/>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2" name="TextBox 52"/>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3" name="Group 53"/>
          <p:cNvGrpSpPr/>
          <p:nvPr/>
        </p:nvGrpSpPr>
        <p:grpSpPr>
          <a:xfrm>
            <a:off x="8191897" y="416640"/>
            <a:ext cx="209224" cy="205025"/>
            <a:chOff x="0" y="0"/>
            <a:chExt cx="81889" cy="80245"/>
          </a:xfrm>
        </p:grpSpPr>
        <p:sp>
          <p:nvSpPr>
            <p:cNvPr id="54" name="Freeform 5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5" name="TextBox 5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6" name="Group 56"/>
          <p:cNvGrpSpPr/>
          <p:nvPr/>
        </p:nvGrpSpPr>
        <p:grpSpPr>
          <a:xfrm>
            <a:off x="9374118" y="416640"/>
            <a:ext cx="209224" cy="205025"/>
            <a:chOff x="0" y="0"/>
            <a:chExt cx="81889" cy="80245"/>
          </a:xfrm>
        </p:grpSpPr>
        <p:sp>
          <p:nvSpPr>
            <p:cNvPr id="57" name="Freeform 5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8" name="TextBox 5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9" name="Group 59"/>
          <p:cNvGrpSpPr/>
          <p:nvPr/>
        </p:nvGrpSpPr>
        <p:grpSpPr>
          <a:xfrm>
            <a:off x="9706295" y="416640"/>
            <a:ext cx="209224" cy="205025"/>
            <a:chOff x="0" y="0"/>
            <a:chExt cx="81889" cy="80245"/>
          </a:xfrm>
        </p:grpSpPr>
        <p:sp>
          <p:nvSpPr>
            <p:cNvPr id="60" name="Freeform 6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61" name="TextBox 6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sp>
        <p:nvSpPr>
          <p:cNvPr id="62" name="AutoShape 62"/>
          <p:cNvSpPr/>
          <p:nvPr/>
        </p:nvSpPr>
        <p:spPr>
          <a:xfrm flipH="1">
            <a:off x="1951035" y="138199"/>
            <a:ext cx="0" cy="468199"/>
          </a:xfrm>
          <a:prstGeom prst="line">
            <a:avLst/>
          </a:prstGeom>
          <a:ln w="38100" cap="rnd">
            <a:solidFill>
              <a:srgbClr val="000000"/>
            </a:solidFill>
            <a:prstDash val="solid"/>
            <a:headEnd type="none" w="sm" len="sm"/>
            <a:tailEnd type="none" w="sm" len="sm"/>
          </a:ln>
        </p:spPr>
      </p:sp>
      <p:sp>
        <p:nvSpPr>
          <p:cNvPr id="63" name="AutoShape 63"/>
          <p:cNvSpPr/>
          <p:nvPr/>
        </p:nvSpPr>
        <p:spPr>
          <a:xfrm flipH="1">
            <a:off x="1864523" y="138199"/>
            <a:ext cx="0" cy="468199"/>
          </a:xfrm>
          <a:prstGeom prst="line">
            <a:avLst/>
          </a:prstGeom>
          <a:ln w="38100" cap="rnd">
            <a:solidFill>
              <a:srgbClr val="000000"/>
            </a:solidFill>
            <a:prstDash val="solid"/>
            <a:headEnd type="none" w="sm" len="sm"/>
            <a:tailEnd type="none" w="sm" len="sm"/>
          </a:ln>
        </p:spPr>
      </p:sp>
      <p:sp>
        <p:nvSpPr>
          <p:cNvPr id="64" name="AutoShape 64"/>
          <p:cNvSpPr/>
          <p:nvPr/>
        </p:nvSpPr>
        <p:spPr>
          <a:xfrm flipH="1">
            <a:off x="2283212" y="138199"/>
            <a:ext cx="0" cy="468199"/>
          </a:xfrm>
          <a:prstGeom prst="line">
            <a:avLst/>
          </a:prstGeom>
          <a:ln w="38100" cap="rnd">
            <a:solidFill>
              <a:srgbClr val="000000"/>
            </a:solidFill>
            <a:prstDash val="solid"/>
            <a:headEnd type="none" w="sm" len="sm"/>
            <a:tailEnd type="none" w="sm" len="sm"/>
          </a:ln>
        </p:spPr>
      </p:sp>
      <p:sp>
        <p:nvSpPr>
          <p:cNvPr id="65" name="AutoShape 65"/>
          <p:cNvSpPr/>
          <p:nvPr/>
        </p:nvSpPr>
        <p:spPr>
          <a:xfrm flipH="1">
            <a:off x="2196700" y="138199"/>
            <a:ext cx="0" cy="468199"/>
          </a:xfrm>
          <a:prstGeom prst="line">
            <a:avLst/>
          </a:prstGeom>
          <a:ln w="38100" cap="rnd">
            <a:solidFill>
              <a:srgbClr val="000000"/>
            </a:solidFill>
            <a:prstDash val="solid"/>
            <a:headEnd type="none" w="sm" len="sm"/>
            <a:tailEnd type="none" w="sm" len="sm"/>
          </a:ln>
        </p:spPr>
      </p:sp>
      <p:sp>
        <p:nvSpPr>
          <p:cNvPr id="66" name="AutoShape 66"/>
          <p:cNvSpPr/>
          <p:nvPr/>
        </p:nvSpPr>
        <p:spPr>
          <a:xfrm>
            <a:off x="3465433" y="138199"/>
            <a:ext cx="0" cy="468199"/>
          </a:xfrm>
          <a:prstGeom prst="line">
            <a:avLst/>
          </a:prstGeom>
          <a:ln w="38100" cap="rnd">
            <a:solidFill>
              <a:srgbClr val="000000"/>
            </a:solidFill>
            <a:prstDash val="solid"/>
            <a:headEnd type="none" w="sm" len="sm"/>
            <a:tailEnd type="none" w="sm" len="sm"/>
          </a:ln>
        </p:spPr>
      </p:sp>
      <p:sp>
        <p:nvSpPr>
          <p:cNvPr id="67" name="AutoShape 67"/>
          <p:cNvSpPr/>
          <p:nvPr/>
        </p:nvSpPr>
        <p:spPr>
          <a:xfrm flipH="1">
            <a:off x="3378920" y="138199"/>
            <a:ext cx="0" cy="468199"/>
          </a:xfrm>
          <a:prstGeom prst="line">
            <a:avLst/>
          </a:prstGeom>
          <a:ln w="38100" cap="rnd">
            <a:solidFill>
              <a:srgbClr val="000000"/>
            </a:solidFill>
            <a:prstDash val="solid"/>
            <a:headEnd type="none" w="sm" len="sm"/>
            <a:tailEnd type="none" w="sm" len="sm"/>
          </a:ln>
        </p:spPr>
      </p:sp>
      <p:sp>
        <p:nvSpPr>
          <p:cNvPr id="68" name="AutoShape 68"/>
          <p:cNvSpPr/>
          <p:nvPr/>
        </p:nvSpPr>
        <p:spPr>
          <a:xfrm>
            <a:off x="3797609" y="138199"/>
            <a:ext cx="0" cy="468199"/>
          </a:xfrm>
          <a:prstGeom prst="line">
            <a:avLst/>
          </a:prstGeom>
          <a:ln w="38100" cap="rnd">
            <a:solidFill>
              <a:srgbClr val="000000"/>
            </a:solidFill>
            <a:prstDash val="solid"/>
            <a:headEnd type="none" w="sm" len="sm"/>
            <a:tailEnd type="none" w="sm" len="sm"/>
          </a:ln>
        </p:spPr>
      </p:sp>
      <p:sp>
        <p:nvSpPr>
          <p:cNvPr id="69" name="AutoShape 69"/>
          <p:cNvSpPr/>
          <p:nvPr/>
        </p:nvSpPr>
        <p:spPr>
          <a:xfrm>
            <a:off x="3711097" y="138199"/>
            <a:ext cx="0" cy="468199"/>
          </a:xfrm>
          <a:prstGeom prst="line">
            <a:avLst/>
          </a:prstGeom>
          <a:ln w="38100" cap="rnd">
            <a:solidFill>
              <a:srgbClr val="000000"/>
            </a:solidFill>
            <a:prstDash val="solid"/>
            <a:headEnd type="none" w="sm" len="sm"/>
            <a:tailEnd type="none" w="sm" len="sm"/>
          </a:ln>
        </p:spPr>
      </p:sp>
      <p:sp>
        <p:nvSpPr>
          <p:cNvPr id="70" name="AutoShape 70"/>
          <p:cNvSpPr/>
          <p:nvPr/>
        </p:nvSpPr>
        <p:spPr>
          <a:xfrm flipH="1">
            <a:off x="4979830" y="138199"/>
            <a:ext cx="0" cy="468199"/>
          </a:xfrm>
          <a:prstGeom prst="line">
            <a:avLst/>
          </a:prstGeom>
          <a:ln w="38100" cap="rnd">
            <a:solidFill>
              <a:srgbClr val="000000"/>
            </a:solidFill>
            <a:prstDash val="solid"/>
            <a:headEnd type="none" w="sm" len="sm"/>
            <a:tailEnd type="none" w="sm" len="sm"/>
          </a:ln>
        </p:spPr>
      </p:sp>
      <p:sp>
        <p:nvSpPr>
          <p:cNvPr id="71" name="AutoShape 71"/>
          <p:cNvSpPr/>
          <p:nvPr/>
        </p:nvSpPr>
        <p:spPr>
          <a:xfrm>
            <a:off x="4893317" y="138199"/>
            <a:ext cx="0" cy="468199"/>
          </a:xfrm>
          <a:prstGeom prst="line">
            <a:avLst/>
          </a:prstGeom>
          <a:ln w="38100" cap="rnd">
            <a:solidFill>
              <a:srgbClr val="000000"/>
            </a:solidFill>
            <a:prstDash val="solid"/>
            <a:headEnd type="none" w="sm" len="sm"/>
            <a:tailEnd type="none" w="sm" len="sm"/>
          </a:ln>
        </p:spPr>
      </p:sp>
      <p:sp>
        <p:nvSpPr>
          <p:cNvPr id="72" name="AutoShape 72"/>
          <p:cNvSpPr/>
          <p:nvPr/>
        </p:nvSpPr>
        <p:spPr>
          <a:xfrm flipH="1">
            <a:off x="5312007" y="138199"/>
            <a:ext cx="0" cy="468199"/>
          </a:xfrm>
          <a:prstGeom prst="line">
            <a:avLst/>
          </a:prstGeom>
          <a:ln w="38100" cap="rnd">
            <a:solidFill>
              <a:srgbClr val="000000"/>
            </a:solidFill>
            <a:prstDash val="solid"/>
            <a:headEnd type="none" w="sm" len="sm"/>
            <a:tailEnd type="none" w="sm" len="sm"/>
          </a:ln>
        </p:spPr>
      </p:sp>
      <p:sp>
        <p:nvSpPr>
          <p:cNvPr id="73" name="AutoShape 73"/>
          <p:cNvSpPr/>
          <p:nvPr/>
        </p:nvSpPr>
        <p:spPr>
          <a:xfrm>
            <a:off x="5225495" y="138199"/>
            <a:ext cx="0" cy="468199"/>
          </a:xfrm>
          <a:prstGeom prst="line">
            <a:avLst/>
          </a:prstGeom>
          <a:ln w="38100" cap="rnd">
            <a:solidFill>
              <a:srgbClr val="000000"/>
            </a:solidFill>
            <a:prstDash val="solid"/>
            <a:headEnd type="none" w="sm" len="sm"/>
            <a:tailEnd type="none" w="sm" len="sm"/>
          </a:ln>
        </p:spPr>
      </p:sp>
      <p:sp>
        <p:nvSpPr>
          <p:cNvPr id="74" name="AutoShape 74"/>
          <p:cNvSpPr/>
          <p:nvPr/>
        </p:nvSpPr>
        <p:spPr>
          <a:xfrm flipH="1">
            <a:off x="6494227" y="138199"/>
            <a:ext cx="0" cy="468199"/>
          </a:xfrm>
          <a:prstGeom prst="line">
            <a:avLst/>
          </a:prstGeom>
          <a:ln w="38100" cap="rnd">
            <a:solidFill>
              <a:srgbClr val="000000"/>
            </a:solidFill>
            <a:prstDash val="solid"/>
            <a:headEnd type="none" w="sm" len="sm"/>
            <a:tailEnd type="none" w="sm" len="sm"/>
          </a:ln>
        </p:spPr>
      </p:sp>
      <p:sp>
        <p:nvSpPr>
          <p:cNvPr id="75" name="AutoShape 75"/>
          <p:cNvSpPr/>
          <p:nvPr/>
        </p:nvSpPr>
        <p:spPr>
          <a:xfrm>
            <a:off x="6407715" y="138199"/>
            <a:ext cx="0" cy="468199"/>
          </a:xfrm>
          <a:prstGeom prst="line">
            <a:avLst/>
          </a:prstGeom>
          <a:ln w="38100" cap="rnd">
            <a:solidFill>
              <a:srgbClr val="000000"/>
            </a:solidFill>
            <a:prstDash val="solid"/>
            <a:headEnd type="none" w="sm" len="sm"/>
            <a:tailEnd type="none" w="sm" len="sm"/>
          </a:ln>
        </p:spPr>
      </p:sp>
      <p:sp>
        <p:nvSpPr>
          <p:cNvPr id="76" name="AutoShape 76"/>
          <p:cNvSpPr/>
          <p:nvPr/>
        </p:nvSpPr>
        <p:spPr>
          <a:xfrm flipH="1">
            <a:off x="6826405" y="138199"/>
            <a:ext cx="0" cy="468199"/>
          </a:xfrm>
          <a:prstGeom prst="line">
            <a:avLst/>
          </a:prstGeom>
          <a:ln w="38100" cap="rnd">
            <a:solidFill>
              <a:srgbClr val="000000"/>
            </a:solidFill>
            <a:prstDash val="solid"/>
            <a:headEnd type="none" w="sm" len="sm"/>
            <a:tailEnd type="none" w="sm" len="sm"/>
          </a:ln>
        </p:spPr>
      </p:sp>
      <p:sp>
        <p:nvSpPr>
          <p:cNvPr id="77" name="AutoShape 77"/>
          <p:cNvSpPr/>
          <p:nvPr/>
        </p:nvSpPr>
        <p:spPr>
          <a:xfrm>
            <a:off x="6739892" y="138199"/>
            <a:ext cx="0" cy="468199"/>
          </a:xfrm>
          <a:prstGeom prst="line">
            <a:avLst/>
          </a:prstGeom>
          <a:ln w="38100" cap="rnd">
            <a:solidFill>
              <a:srgbClr val="000000"/>
            </a:solidFill>
            <a:prstDash val="solid"/>
            <a:headEnd type="none" w="sm" len="sm"/>
            <a:tailEnd type="none" w="sm" len="sm"/>
          </a:ln>
        </p:spPr>
      </p:sp>
      <p:sp>
        <p:nvSpPr>
          <p:cNvPr id="78" name="AutoShape 78"/>
          <p:cNvSpPr/>
          <p:nvPr/>
        </p:nvSpPr>
        <p:spPr>
          <a:xfrm>
            <a:off x="8008625" y="138199"/>
            <a:ext cx="0" cy="468199"/>
          </a:xfrm>
          <a:prstGeom prst="line">
            <a:avLst/>
          </a:prstGeom>
          <a:ln w="38100" cap="rnd">
            <a:solidFill>
              <a:srgbClr val="000000"/>
            </a:solidFill>
            <a:prstDash val="solid"/>
            <a:headEnd type="none" w="sm" len="sm"/>
            <a:tailEnd type="none" w="sm" len="sm"/>
          </a:ln>
        </p:spPr>
      </p:sp>
      <p:sp>
        <p:nvSpPr>
          <p:cNvPr id="79" name="AutoShape 79"/>
          <p:cNvSpPr/>
          <p:nvPr/>
        </p:nvSpPr>
        <p:spPr>
          <a:xfrm>
            <a:off x="7922113" y="138199"/>
            <a:ext cx="0" cy="468199"/>
          </a:xfrm>
          <a:prstGeom prst="line">
            <a:avLst/>
          </a:prstGeom>
          <a:ln w="38100" cap="rnd">
            <a:solidFill>
              <a:srgbClr val="000000"/>
            </a:solidFill>
            <a:prstDash val="solid"/>
            <a:headEnd type="none" w="sm" len="sm"/>
            <a:tailEnd type="none" w="sm" len="sm"/>
          </a:ln>
        </p:spPr>
      </p:sp>
      <p:sp>
        <p:nvSpPr>
          <p:cNvPr id="80" name="AutoShape 80"/>
          <p:cNvSpPr/>
          <p:nvPr/>
        </p:nvSpPr>
        <p:spPr>
          <a:xfrm>
            <a:off x="8340802" y="138199"/>
            <a:ext cx="0" cy="468199"/>
          </a:xfrm>
          <a:prstGeom prst="line">
            <a:avLst/>
          </a:prstGeom>
          <a:ln w="38100" cap="rnd">
            <a:solidFill>
              <a:srgbClr val="000000"/>
            </a:solidFill>
            <a:prstDash val="solid"/>
            <a:headEnd type="none" w="sm" len="sm"/>
            <a:tailEnd type="none" w="sm" len="sm"/>
          </a:ln>
        </p:spPr>
      </p:sp>
      <p:sp>
        <p:nvSpPr>
          <p:cNvPr id="81" name="AutoShape 81"/>
          <p:cNvSpPr/>
          <p:nvPr/>
        </p:nvSpPr>
        <p:spPr>
          <a:xfrm>
            <a:off x="8254289" y="138199"/>
            <a:ext cx="0" cy="468199"/>
          </a:xfrm>
          <a:prstGeom prst="line">
            <a:avLst/>
          </a:prstGeom>
          <a:ln w="38100" cap="rnd">
            <a:solidFill>
              <a:srgbClr val="000000"/>
            </a:solidFill>
            <a:prstDash val="solid"/>
            <a:headEnd type="none" w="sm" len="sm"/>
            <a:tailEnd type="none" w="sm" len="sm"/>
          </a:ln>
        </p:spPr>
      </p:sp>
      <p:sp>
        <p:nvSpPr>
          <p:cNvPr id="82" name="AutoShape 82"/>
          <p:cNvSpPr/>
          <p:nvPr/>
        </p:nvSpPr>
        <p:spPr>
          <a:xfrm>
            <a:off x="9523022" y="138199"/>
            <a:ext cx="0" cy="468199"/>
          </a:xfrm>
          <a:prstGeom prst="line">
            <a:avLst/>
          </a:prstGeom>
          <a:ln w="38100" cap="rnd">
            <a:solidFill>
              <a:srgbClr val="000000"/>
            </a:solidFill>
            <a:prstDash val="solid"/>
            <a:headEnd type="none" w="sm" len="sm"/>
            <a:tailEnd type="none" w="sm" len="sm"/>
          </a:ln>
        </p:spPr>
      </p:sp>
      <p:sp>
        <p:nvSpPr>
          <p:cNvPr id="83" name="AutoShape 83"/>
          <p:cNvSpPr/>
          <p:nvPr/>
        </p:nvSpPr>
        <p:spPr>
          <a:xfrm>
            <a:off x="9436510" y="138199"/>
            <a:ext cx="0" cy="468199"/>
          </a:xfrm>
          <a:prstGeom prst="line">
            <a:avLst/>
          </a:prstGeom>
          <a:ln w="38100" cap="rnd">
            <a:solidFill>
              <a:srgbClr val="000000"/>
            </a:solidFill>
            <a:prstDash val="solid"/>
            <a:headEnd type="none" w="sm" len="sm"/>
            <a:tailEnd type="none" w="sm" len="sm"/>
          </a:ln>
        </p:spPr>
      </p:sp>
      <p:sp>
        <p:nvSpPr>
          <p:cNvPr id="84" name="AutoShape 84"/>
          <p:cNvSpPr/>
          <p:nvPr/>
        </p:nvSpPr>
        <p:spPr>
          <a:xfrm>
            <a:off x="9855199" y="138199"/>
            <a:ext cx="0" cy="468199"/>
          </a:xfrm>
          <a:prstGeom prst="line">
            <a:avLst/>
          </a:prstGeom>
          <a:ln w="38100" cap="rnd">
            <a:solidFill>
              <a:srgbClr val="000000"/>
            </a:solidFill>
            <a:prstDash val="solid"/>
            <a:headEnd type="none" w="sm" len="sm"/>
            <a:tailEnd type="none" w="sm" len="sm"/>
          </a:ln>
        </p:spPr>
      </p:sp>
      <p:sp>
        <p:nvSpPr>
          <p:cNvPr id="85" name="AutoShape 85"/>
          <p:cNvSpPr/>
          <p:nvPr/>
        </p:nvSpPr>
        <p:spPr>
          <a:xfrm>
            <a:off x="9768687" y="138199"/>
            <a:ext cx="0" cy="468199"/>
          </a:xfrm>
          <a:prstGeom prst="line">
            <a:avLst/>
          </a:prstGeom>
          <a:ln w="38100" cap="rnd">
            <a:solidFill>
              <a:srgbClr val="000000"/>
            </a:solidFill>
            <a:prstDash val="solid"/>
            <a:headEnd type="none" w="sm" len="sm"/>
            <a:tailEnd type="none" w="sm" len="sm"/>
          </a:ln>
        </p:spPr>
      </p:sp>
      <p:sp>
        <p:nvSpPr>
          <p:cNvPr id="86" name="Freeform 86"/>
          <p:cNvSpPr/>
          <p:nvPr/>
        </p:nvSpPr>
        <p:spPr>
          <a:xfrm>
            <a:off x="514350" y="416640"/>
            <a:ext cx="1448508" cy="1283740"/>
          </a:xfrm>
          <a:custGeom>
            <a:avLst/>
            <a:gdLst/>
            <a:ahLst/>
            <a:cxnLst/>
            <a:rect l="l" t="t" r="r" b="b"/>
            <a:pathLst>
              <a:path w="2172762" h="1925610">
                <a:moveTo>
                  <a:pt x="0" y="0"/>
                </a:moveTo>
                <a:lnTo>
                  <a:pt x="2172762" y="0"/>
                </a:lnTo>
                <a:lnTo>
                  <a:pt x="2172762" y="1925610"/>
                </a:lnTo>
                <a:lnTo>
                  <a:pt x="0" y="192561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8" name="Freeform 88"/>
          <p:cNvSpPr/>
          <p:nvPr/>
        </p:nvSpPr>
        <p:spPr>
          <a:xfrm rot="-10800000">
            <a:off x="10201975" y="621666"/>
            <a:ext cx="1041731" cy="1327639"/>
          </a:xfrm>
          <a:custGeom>
            <a:avLst/>
            <a:gdLst/>
            <a:ahLst/>
            <a:cxnLst/>
            <a:rect l="l" t="t" r="r" b="b"/>
            <a:pathLst>
              <a:path w="1562597" h="1991459">
                <a:moveTo>
                  <a:pt x="0" y="0"/>
                </a:moveTo>
                <a:lnTo>
                  <a:pt x="1562597" y="0"/>
                </a:lnTo>
                <a:lnTo>
                  <a:pt x="1562597" y="1991459"/>
                </a:lnTo>
                <a:lnTo>
                  <a:pt x="0" y="1991459"/>
                </a:lnTo>
                <a:lnTo>
                  <a:pt x="0" y="0"/>
                </a:lnTo>
                <a:close/>
              </a:path>
            </a:pathLst>
          </a:custGeom>
          <a:blipFill>
            <a:blip r:embed="rId4">
              <a:extLst>
                <a:ext uri="{96DAC541-7B7A-43D3-8B79-37D633B846F1}">
                  <asvg:svgBlip xmlns:asvg="http://schemas.microsoft.com/office/drawing/2016/SVG/main" xmlns="" r:embed="rId5"/>
                </a:ext>
              </a:extLst>
            </a:blip>
            <a:stretch>
              <a:fillRect l="-13107"/>
            </a:stretch>
          </a:blipFill>
        </p:spPr>
      </p:sp>
      <p:sp>
        <p:nvSpPr>
          <p:cNvPr id="89" name="Freeform 89"/>
          <p:cNvSpPr/>
          <p:nvPr/>
        </p:nvSpPr>
        <p:spPr>
          <a:xfrm>
            <a:off x="4893318" y="288466"/>
            <a:ext cx="6350389" cy="6350389"/>
          </a:xfrm>
          <a:custGeom>
            <a:avLst/>
            <a:gdLst/>
            <a:ahLst/>
            <a:cxnLst/>
            <a:rect l="l" t="t" r="r" b="b"/>
            <a:pathLst>
              <a:path w="9525583" h="9525583">
                <a:moveTo>
                  <a:pt x="0" y="0"/>
                </a:moveTo>
                <a:lnTo>
                  <a:pt x="9525583" y="0"/>
                </a:lnTo>
                <a:lnTo>
                  <a:pt x="9525583" y="9525583"/>
                </a:lnTo>
                <a:lnTo>
                  <a:pt x="0" y="9525583"/>
                </a:lnTo>
                <a:lnTo>
                  <a:pt x="0" y="0"/>
                </a:lnTo>
                <a:close/>
              </a:path>
            </a:pathLst>
          </a:custGeom>
          <a:blipFill>
            <a:blip r:embed="rId6"/>
            <a:stretch>
              <a:fillRect/>
            </a:stretch>
          </a:blipFill>
        </p:spPr>
      </p:sp>
      <p:pic>
        <p:nvPicPr>
          <p:cNvPr id="90" name="Picture 89">
            <a:extLst>
              <a:ext uri="{FF2B5EF4-FFF2-40B4-BE49-F238E27FC236}">
                <a16:creationId xmlns:a16="http://schemas.microsoft.com/office/drawing/2014/main" id="{29BFC5D3-C1FD-536F-A32B-609BE22A0AAB}"/>
              </a:ext>
            </a:extLst>
          </p:cNvPr>
          <p:cNvPicPr>
            <a:picLocks noChangeAspect="1"/>
          </p:cNvPicPr>
          <p:nvPr/>
        </p:nvPicPr>
        <p:blipFill>
          <a:blip r:embed="rId7"/>
          <a:stretch>
            <a:fillRect/>
          </a:stretch>
        </p:blipFill>
        <p:spPr>
          <a:xfrm>
            <a:off x="239208" y="902067"/>
            <a:ext cx="6279424" cy="58892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p:cTn id="7" dur="500" fill="hold"/>
                                        <p:tgtEl>
                                          <p:spTgt spid="90"/>
                                        </p:tgtEl>
                                        <p:attrNameLst>
                                          <p:attrName>ppt_w</p:attrName>
                                        </p:attrNameLst>
                                      </p:cBhvr>
                                      <p:tavLst>
                                        <p:tav tm="0">
                                          <p:val>
                                            <p:fltVal val="0"/>
                                          </p:val>
                                        </p:tav>
                                        <p:tav tm="100000">
                                          <p:val>
                                            <p:strVal val="#ppt_w"/>
                                          </p:val>
                                        </p:tav>
                                      </p:tavLst>
                                    </p:anim>
                                    <p:anim calcmode="lin" valueType="num">
                                      <p:cBhvr>
                                        <p:cTn id="8" dur="500" fill="hold"/>
                                        <p:tgtEl>
                                          <p:spTgt spid="90"/>
                                        </p:tgtEl>
                                        <p:attrNameLst>
                                          <p:attrName>ppt_h</p:attrName>
                                        </p:attrNameLst>
                                      </p:cBhvr>
                                      <p:tavLst>
                                        <p:tav tm="0">
                                          <p:val>
                                            <p:fltVal val="0"/>
                                          </p:val>
                                        </p:tav>
                                        <p:tav tm="100000">
                                          <p:val>
                                            <p:strVal val="#ppt_h"/>
                                          </p:val>
                                        </p:tav>
                                      </p:tavLst>
                                    </p:anim>
                                    <p:animEffect transition="in" filter="fade">
                                      <p:cBhvr>
                                        <p:cTn id="9"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2E9"/>
        </a:solidFill>
        <a:effectLst/>
      </p:bgPr>
    </p:bg>
    <p:spTree>
      <p:nvGrpSpPr>
        <p:cNvPr id="1" name=""/>
        <p:cNvGrpSpPr/>
        <p:nvPr/>
      </p:nvGrpSpPr>
      <p:grpSpPr>
        <a:xfrm>
          <a:off x="0" y="0"/>
          <a:ext cx="0" cy="0"/>
          <a:chOff x="0" y="0"/>
          <a:chExt cx="0" cy="0"/>
        </a:xfrm>
      </p:grpSpPr>
      <p:grpSp>
        <p:nvGrpSpPr>
          <p:cNvPr id="2" name="Group 2"/>
          <p:cNvGrpSpPr/>
          <p:nvPr/>
        </p:nvGrpSpPr>
        <p:grpSpPr>
          <a:xfrm>
            <a:off x="385066" y="328888"/>
            <a:ext cx="10947519" cy="6309966"/>
            <a:chOff x="0" y="0"/>
            <a:chExt cx="4324946" cy="2492826"/>
          </a:xfrm>
        </p:grpSpPr>
        <p:sp>
          <p:nvSpPr>
            <p:cNvPr id="3" name="Freeform 3"/>
            <p:cNvSpPr/>
            <p:nvPr/>
          </p:nvSpPr>
          <p:spPr>
            <a:xfrm>
              <a:off x="0" y="0"/>
              <a:ext cx="4324946" cy="2492826"/>
            </a:xfrm>
            <a:custGeom>
              <a:avLst/>
              <a:gdLst/>
              <a:ahLst/>
              <a:cxnLst/>
              <a:rect l="l" t="t" r="r" b="b"/>
              <a:pathLst>
                <a:path w="4324946" h="2492826">
                  <a:moveTo>
                    <a:pt x="11786" y="0"/>
                  </a:moveTo>
                  <a:lnTo>
                    <a:pt x="4313159" y="0"/>
                  </a:lnTo>
                  <a:cubicBezTo>
                    <a:pt x="4319669" y="0"/>
                    <a:pt x="4324946" y="5277"/>
                    <a:pt x="4324946" y="11786"/>
                  </a:cubicBezTo>
                  <a:lnTo>
                    <a:pt x="4324946" y="2481040"/>
                  </a:lnTo>
                  <a:cubicBezTo>
                    <a:pt x="4324946" y="2487549"/>
                    <a:pt x="4319669" y="2492826"/>
                    <a:pt x="4313159" y="2492826"/>
                  </a:cubicBezTo>
                  <a:lnTo>
                    <a:pt x="11786" y="2492826"/>
                  </a:lnTo>
                  <a:cubicBezTo>
                    <a:pt x="5277" y="2492826"/>
                    <a:pt x="0" y="2487549"/>
                    <a:pt x="0" y="2481040"/>
                  </a:cubicBezTo>
                  <a:lnTo>
                    <a:pt x="0" y="11786"/>
                  </a:lnTo>
                  <a:cubicBezTo>
                    <a:pt x="0" y="5277"/>
                    <a:pt x="5277" y="0"/>
                    <a:pt x="11786" y="0"/>
                  </a:cubicBezTo>
                  <a:close/>
                </a:path>
              </a:pathLst>
            </a:custGeom>
            <a:solidFill>
              <a:srgbClr val="E47062"/>
            </a:solidFill>
          </p:spPr>
        </p:sp>
        <p:sp>
          <p:nvSpPr>
            <p:cNvPr id="4" name="TextBox 4"/>
            <p:cNvSpPr txBox="1"/>
            <p:nvPr/>
          </p:nvSpPr>
          <p:spPr>
            <a:xfrm>
              <a:off x="0" y="-76200"/>
              <a:ext cx="4324946" cy="2569026"/>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10104957" y="3570257"/>
            <a:ext cx="1594199" cy="511323"/>
            <a:chOff x="0" y="0"/>
            <a:chExt cx="629807" cy="202004"/>
          </a:xfrm>
        </p:grpSpPr>
        <p:sp>
          <p:nvSpPr>
            <p:cNvPr id="6" name="Freeform 6"/>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7" name="TextBox 7"/>
            <p:cNvSpPr txBox="1"/>
            <p:nvPr/>
          </p:nvSpPr>
          <p:spPr>
            <a:xfrm>
              <a:off x="0" y="-76200"/>
              <a:ext cx="629807" cy="27820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10104957" y="4364093"/>
            <a:ext cx="1594199" cy="511323"/>
            <a:chOff x="0" y="0"/>
            <a:chExt cx="629807" cy="202004"/>
          </a:xfrm>
        </p:grpSpPr>
        <p:sp>
          <p:nvSpPr>
            <p:cNvPr id="9" name="Freeform 9"/>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DB8A4"/>
            </a:solidFill>
          </p:spPr>
        </p:sp>
        <p:sp>
          <p:nvSpPr>
            <p:cNvPr id="10" name="TextBox 10"/>
            <p:cNvSpPr txBox="1"/>
            <p:nvPr/>
          </p:nvSpPr>
          <p:spPr>
            <a:xfrm>
              <a:off x="0" y="-76200"/>
              <a:ext cx="629807" cy="27820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p:cNvGrpSpPr/>
          <p:nvPr/>
        </p:nvGrpSpPr>
        <p:grpSpPr>
          <a:xfrm>
            <a:off x="10104957" y="5157928"/>
            <a:ext cx="1594199" cy="511323"/>
            <a:chOff x="0" y="0"/>
            <a:chExt cx="629807" cy="202004"/>
          </a:xfrm>
        </p:grpSpPr>
        <p:sp>
          <p:nvSpPr>
            <p:cNvPr id="12" name="Freeform 12"/>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3" name="TextBox 13"/>
            <p:cNvSpPr txBox="1"/>
            <p:nvPr/>
          </p:nvSpPr>
          <p:spPr>
            <a:xfrm>
              <a:off x="0" y="-76200"/>
              <a:ext cx="629807" cy="27820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4"/>
          <p:cNvGrpSpPr/>
          <p:nvPr/>
        </p:nvGrpSpPr>
        <p:grpSpPr>
          <a:xfrm>
            <a:off x="10104957" y="1982585"/>
            <a:ext cx="1594199" cy="511323"/>
            <a:chOff x="0" y="0"/>
            <a:chExt cx="629807" cy="202004"/>
          </a:xfrm>
        </p:grpSpPr>
        <p:sp>
          <p:nvSpPr>
            <p:cNvPr id="15" name="Freeform 1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E8D0D0"/>
            </a:solidFill>
          </p:spPr>
        </p:sp>
        <p:sp>
          <p:nvSpPr>
            <p:cNvPr id="16" name="TextBox 16"/>
            <p:cNvSpPr txBox="1"/>
            <p:nvPr/>
          </p:nvSpPr>
          <p:spPr>
            <a:xfrm>
              <a:off x="0" y="-76200"/>
              <a:ext cx="629807" cy="27820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a:off x="10104957" y="2776421"/>
            <a:ext cx="1594199" cy="511323"/>
            <a:chOff x="0" y="0"/>
            <a:chExt cx="629807" cy="202004"/>
          </a:xfrm>
        </p:grpSpPr>
        <p:sp>
          <p:nvSpPr>
            <p:cNvPr id="18" name="Freeform 18"/>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9" name="TextBox 19"/>
            <p:cNvSpPr txBox="1"/>
            <p:nvPr/>
          </p:nvSpPr>
          <p:spPr>
            <a:xfrm>
              <a:off x="0" y="-76200"/>
              <a:ext cx="629807" cy="27820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20"/>
          <p:cNvGrpSpPr/>
          <p:nvPr/>
        </p:nvGrpSpPr>
        <p:grpSpPr>
          <a:xfrm>
            <a:off x="473944" y="136007"/>
            <a:ext cx="10769763" cy="6510482"/>
            <a:chOff x="0" y="-76200"/>
            <a:chExt cx="4254721" cy="2572042"/>
          </a:xfrm>
        </p:grpSpPr>
        <p:sp>
          <p:nvSpPr>
            <p:cNvPr id="21" name="Freeform 21"/>
            <p:cNvSpPr/>
            <p:nvPr/>
          </p:nvSpPr>
          <p:spPr>
            <a:xfrm>
              <a:off x="0" y="3016"/>
              <a:ext cx="4254721" cy="2492826"/>
            </a:xfrm>
            <a:custGeom>
              <a:avLst/>
              <a:gdLst/>
              <a:ahLst/>
              <a:cxnLst/>
              <a:rect l="l" t="t" r="r" b="b"/>
              <a:pathLst>
                <a:path w="4254721" h="2492826">
                  <a:moveTo>
                    <a:pt x="11981" y="0"/>
                  </a:moveTo>
                  <a:lnTo>
                    <a:pt x="4242740" y="0"/>
                  </a:lnTo>
                  <a:cubicBezTo>
                    <a:pt x="4245918" y="0"/>
                    <a:pt x="4248965" y="1262"/>
                    <a:pt x="4251212" y="3509"/>
                  </a:cubicBezTo>
                  <a:cubicBezTo>
                    <a:pt x="4253459" y="5756"/>
                    <a:pt x="4254721" y="8803"/>
                    <a:pt x="4254721" y="11981"/>
                  </a:cubicBezTo>
                  <a:lnTo>
                    <a:pt x="4254721" y="2480845"/>
                  </a:lnTo>
                  <a:cubicBezTo>
                    <a:pt x="4254721" y="2484023"/>
                    <a:pt x="4253459" y="2487070"/>
                    <a:pt x="4251212" y="2489317"/>
                  </a:cubicBezTo>
                  <a:cubicBezTo>
                    <a:pt x="4248965" y="2491564"/>
                    <a:pt x="4245918" y="2492826"/>
                    <a:pt x="4242740" y="2492826"/>
                  </a:cubicBezTo>
                  <a:lnTo>
                    <a:pt x="11981" y="2492826"/>
                  </a:lnTo>
                  <a:cubicBezTo>
                    <a:pt x="8803" y="2492826"/>
                    <a:pt x="5756" y="2491564"/>
                    <a:pt x="3509" y="2489317"/>
                  </a:cubicBezTo>
                  <a:cubicBezTo>
                    <a:pt x="1262" y="2487070"/>
                    <a:pt x="0" y="2484023"/>
                    <a:pt x="0" y="2480845"/>
                  </a:cubicBezTo>
                  <a:lnTo>
                    <a:pt x="0" y="11981"/>
                  </a:lnTo>
                  <a:cubicBezTo>
                    <a:pt x="0" y="8803"/>
                    <a:pt x="1262" y="5756"/>
                    <a:pt x="3509" y="3509"/>
                  </a:cubicBezTo>
                  <a:cubicBezTo>
                    <a:pt x="5756" y="1262"/>
                    <a:pt x="8803" y="0"/>
                    <a:pt x="11981" y="0"/>
                  </a:cubicBezTo>
                  <a:close/>
                </a:path>
              </a:pathLst>
            </a:custGeom>
            <a:solidFill>
              <a:srgbClr val="FDFDFC"/>
            </a:solidFill>
          </p:spPr>
          <p:txBody>
            <a:bodyPr/>
            <a:lstStyle/>
            <a:p>
              <a:endParaRPr lang="en-US" dirty="0"/>
            </a:p>
          </p:txBody>
        </p:sp>
        <p:sp>
          <p:nvSpPr>
            <p:cNvPr id="22" name="TextBox 22"/>
            <p:cNvSpPr txBox="1"/>
            <p:nvPr/>
          </p:nvSpPr>
          <p:spPr>
            <a:xfrm>
              <a:off x="0" y="-76200"/>
              <a:ext cx="4254721" cy="2569026"/>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3" name="Group 23"/>
          <p:cNvGrpSpPr/>
          <p:nvPr/>
        </p:nvGrpSpPr>
        <p:grpSpPr>
          <a:xfrm>
            <a:off x="1802131" y="416640"/>
            <a:ext cx="209224" cy="205025"/>
            <a:chOff x="0" y="0"/>
            <a:chExt cx="81889" cy="80245"/>
          </a:xfrm>
        </p:grpSpPr>
        <p:sp>
          <p:nvSpPr>
            <p:cNvPr id="24" name="Freeform 2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5" name="TextBox 25"/>
            <p:cNvSpPr txBox="1"/>
            <p:nvPr/>
          </p:nvSpPr>
          <p:spPr>
            <a:xfrm>
              <a:off x="0" y="-76200"/>
              <a:ext cx="81889" cy="156445"/>
            </a:xfrm>
            <a:prstGeom prst="rect">
              <a:avLst/>
            </a:prstGeom>
          </p:spPr>
          <p:txBody>
            <a:bodyPr lIns="34184" tIns="34184" rIns="34184" bIns="34184"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6" name="Group 26"/>
          <p:cNvGrpSpPr/>
          <p:nvPr/>
        </p:nvGrpSpPr>
        <p:grpSpPr>
          <a:xfrm>
            <a:off x="2134308" y="416640"/>
            <a:ext cx="209224" cy="205025"/>
            <a:chOff x="0" y="0"/>
            <a:chExt cx="81889" cy="80245"/>
          </a:xfrm>
        </p:grpSpPr>
        <p:sp>
          <p:nvSpPr>
            <p:cNvPr id="27" name="Freeform 2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8" name="TextBox 28"/>
            <p:cNvSpPr txBox="1"/>
            <p:nvPr/>
          </p:nvSpPr>
          <p:spPr>
            <a:xfrm>
              <a:off x="0" y="-76200"/>
              <a:ext cx="81889" cy="156445"/>
            </a:xfrm>
            <a:prstGeom prst="rect">
              <a:avLst/>
            </a:prstGeom>
          </p:spPr>
          <p:txBody>
            <a:bodyPr lIns="34184" tIns="34184" rIns="34184" bIns="34184"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9" name="Group 29"/>
          <p:cNvGrpSpPr/>
          <p:nvPr/>
        </p:nvGrpSpPr>
        <p:grpSpPr>
          <a:xfrm>
            <a:off x="3316529" y="416640"/>
            <a:ext cx="209224" cy="205025"/>
            <a:chOff x="0" y="0"/>
            <a:chExt cx="81889" cy="80245"/>
          </a:xfrm>
        </p:grpSpPr>
        <p:sp>
          <p:nvSpPr>
            <p:cNvPr id="30" name="Freeform 3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1" name="TextBox 31"/>
            <p:cNvSpPr txBox="1"/>
            <p:nvPr/>
          </p:nvSpPr>
          <p:spPr>
            <a:xfrm>
              <a:off x="0" y="-76200"/>
              <a:ext cx="81889" cy="156445"/>
            </a:xfrm>
            <a:prstGeom prst="rect">
              <a:avLst/>
            </a:prstGeom>
          </p:spPr>
          <p:txBody>
            <a:bodyPr lIns="34184" tIns="34184" rIns="34184" bIns="34184"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2" name="Group 32"/>
          <p:cNvGrpSpPr/>
          <p:nvPr/>
        </p:nvGrpSpPr>
        <p:grpSpPr>
          <a:xfrm>
            <a:off x="3648705" y="416640"/>
            <a:ext cx="209224" cy="205025"/>
            <a:chOff x="0" y="0"/>
            <a:chExt cx="81889" cy="80245"/>
          </a:xfrm>
        </p:grpSpPr>
        <p:sp>
          <p:nvSpPr>
            <p:cNvPr id="33" name="Freeform 33"/>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4" name="TextBox 34"/>
            <p:cNvSpPr txBox="1"/>
            <p:nvPr/>
          </p:nvSpPr>
          <p:spPr>
            <a:xfrm>
              <a:off x="0" y="-76200"/>
              <a:ext cx="81889" cy="156445"/>
            </a:xfrm>
            <a:prstGeom prst="rect">
              <a:avLst/>
            </a:prstGeom>
          </p:spPr>
          <p:txBody>
            <a:bodyPr lIns="34184" tIns="34184" rIns="34184" bIns="34184"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5" name="Group 35"/>
          <p:cNvGrpSpPr/>
          <p:nvPr/>
        </p:nvGrpSpPr>
        <p:grpSpPr>
          <a:xfrm>
            <a:off x="4830926" y="416640"/>
            <a:ext cx="209224" cy="205025"/>
            <a:chOff x="0" y="0"/>
            <a:chExt cx="81889" cy="80245"/>
          </a:xfrm>
        </p:grpSpPr>
        <p:sp>
          <p:nvSpPr>
            <p:cNvPr id="36" name="Freeform 36"/>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7" name="TextBox 37"/>
            <p:cNvSpPr txBox="1"/>
            <p:nvPr/>
          </p:nvSpPr>
          <p:spPr>
            <a:xfrm>
              <a:off x="0" y="-76200"/>
              <a:ext cx="81889" cy="156445"/>
            </a:xfrm>
            <a:prstGeom prst="rect">
              <a:avLst/>
            </a:prstGeom>
          </p:spPr>
          <p:txBody>
            <a:bodyPr lIns="34184" tIns="34184" rIns="34184" bIns="34184"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8" name="Group 38"/>
          <p:cNvGrpSpPr/>
          <p:nvPr/>
        </p:nvGrpSpPr>
        <p:grpSpPr>
          <a:xfrm>
            <a:off x="5163103" y="416640"/>
            <a:ext cx="209224" cy="205025"/>
            <a:chOff x="0" y="0"/>
            <a:chExt cx="81889" cy="80245"/>
          </a:xfrm>
        </p:grpSpPr>
        <p:sp>
          <p:nvSpPr>
            <p:cNvPr id="39" name="Freeform 39"/>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0" name="TextBox 40"/>
            <p:cNvSpPr txBox="1"/>
            <p:nvPr/>
          </p:nvSpPr>
          <p:spPr>
            <a:xfrm>
              <a:off x="0" y="-76200"/>
              <a:ext cx="81889" cy="156445"/>
            </a:xfrm>
            <a:prstGeom prst="rect">
              <a:avLst/>
            </a:prstGeom>
          </p:spPr>
          <p:txBody>
            <a:bodyPr lIns="34184" tIns="34184" rIns="34184" bIns="34184"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1" name="Group 41"/>
          <p:cNvGrpSpPr/>
          <p:nvPr/>
        </p:nvGrpSpPr>
        <p:grpSpPr>
          <a:xfrm>
            <a:off x="6345323" y="416640"/>
            <a:ext cx="209224" cy="205025"/>
            <a:chOff x="0" y="0"/>
            <a:chExt cx="81889" cy="80245"/>
          </a:xfrm>
        </p:grpSpPr>
        <p:sp>
          <p:nvSpPr>
            <p:cNvPr id="42" name="Freeform 42"/>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3" name="TextBox 43"/>
            <p:cNvSpPr txBox="1"/>
            <p:nvPr/>
          </p:nvSpPr>
          <p:spPr>
            <a:xfrm>
              <a:off x="0" y="-76200"/>
              <a:ext cx="81889" cy="156445"/>
            </a:xfrm>
            <a:prstGeom prst="rect">
              <a:avLst/>
            </a:prstGeom>
          </p:spPr>
          <p:txBody>
            <a:bodyPr lIns="34184" tIns="34184" rIns="34184" bIns="34184"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4" name="Group 44"/>
          <p:cNvGrpSpPr/>
          <p:nvPr/>
        </p:nvGrpSpPr>
        <p:grpSpPr>
          <a:xfrm>
            <a:off x="6677500" y="416640"/>
            <a:ext cx="209224" cy="205025"/>
            <a:chOff x="0" y="0"/>
            <a:chExt cx="81889" cy="80245"/>
          </a:xfrm>
        </p:grpSpPr>
        <p:sp>
          <p:nvSpPr>
            <p:cNvPr id="45" name="Freeform 45"/>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6" name="TextBox 46"/>
            <p:cNvSpPr txBox="1"/>
            <p:nvPr/>
          </p:nvSpPr>
          <p:spPr>
            <a:xfrm>
              <a:off x="0" y="-76200"/>
              <a:ext cx="81889" cy="156445"/>
            </a:xfrm>
            <a:prstGeom prst="rect">
              <a:avLst/>
            </a:prstGeom>
          </p:spPr>
          <p:txBody>
            <a:bodyPr lIns="34184" tIns="34184" rIns="34184" bIns="34184"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7" name="Group 47"/>
          <p:cNvGrpSpPr/>
          <p:nvPr/>
        </p:nvGrpSpPr>
        <p:grpSpPr>
          <a:xfrm>
            <a:off x="7859721" y="416640"/>
            <a:ext cx="209224" cy="205025"/>
            <a:chOff x="0" y="0"/>
            <a:chExt cx="81889" cy="80245"/>
          </a:xfrm>
        </p:grpSpPr>
        <p:sp>
          <p:nvSpPr>
            <p:cNvPr id="48" name="Freeform 48"/>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9" name="TextBox 49"/>
            <p:cNvSpPr txBox="1"/>
            <p:nvPr/>
          </p:nvSpPr>
          <p:spPr>
            <a:xfrm>
              <a:off x="0" y="-76200"/>
              <a:ext cx="81889" cy="156445"/>
            </a:xfrm>
            <a:prstGeom prst="rect">
              <a:avLst/>
            </a:prstGeom>
          </p:spPr>
          <p:txBody>
            <a:bodyPr lIns="34184" tIns="34184" rIns="34184" bIns="34184"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0" name="Group 50"/>
          <p:cNvGrpSpPr/>
          <p:nvPr/>
        </p:nvGrpSpPr>
        <p:grpSpPr>
          <a:xfrm>
            <a:off x="8191897" y="416640"/>
            <a:ext cx="209224" cy="205025"/>
            <a:chOff x="0" y="0"/>
            <a:chExt cx="81889" cy="80245"/>
          </a:xfrm>
        </p:grpSpPr>
        <p:sp>
          <p:nvSpPr>
            <p:cNvPr id="51" name="Freeform 51"/>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2" name="TextBox 52"/>
            <p:cNvSpPr txBox="1"/>
            <p:nvPr/>
          </p:nvSpPr>
          <p:spPr>
            <a:xfrm>
              <a:off x="0" y="-76200"/>
              <a:ext cx="81889" cy="156445"/>
            </a:xfrm>
            <a:prstGeom prst="rect">
              <a:avLst/>
            </a:prstGeom>
          </p:spPr>
          <p:txBody>
            <a:bodyPr lIns="34184" tIns="34184" rIns="34184" bIns="34184"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3" name="Group 53"/>
          <p:cNvGrpSpPr/>
          <p:nvPr/>
        </p:nvGrpSpPr>
        <p:grpSpPr>
          <a:xfrm>
            <a:off x="9374118" y="416640"/>
            <a:ext cx="209224" cy="205025"/>
            <a:chOff x="0" y="0"/>
            <a:chExt cx="81889" cy="80245"/>
          </a:xfrm>
        </p:grpSpPr>
        <p:sp>
          <p:nvSpPr>
            <p:cNvPr id="54" name="Freeform 5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5" name="TextBox 55"/>
            <p:cNvSpPr txBox="1"/>
            <p:nvPr/>
          </p:nvSpPr>
          <p:spPr>
            <a:xfrm>
              <a:off x="0" y="-76200"/>
              <a:ext cx="81889" cy="156445"/>
            </a:xfrm>
            <a:prstGeom prst="rect">
              <a:avLst/>
            </a:prstGeom>
          </p:spPr>
          <p:txBody>
            <a:bodyPr lIns="34184" tIns="34184" rIns="34184" bIns="34184"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6" name="Group 56"/>
          <p:cNvGrpSpPr/>
          <p:nvPr/>
        </p:nvGrpSpPr>
        <p:grpSpPr>
          <a:xfrm>
            <a:off x="9706295" y="416640"/>
            <a:ext cx="209224" cy="205025"/>
            <a:chOff x="0" y="0"/>
            <a:chExt cx="81889" cy="80245"/>
          </a:xfrm>
        </p:grpSpPr>
        <p:sp>
          <p:nvSpPr>
            <p:cNvPr id="57" name="Freeform 5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8" name="TextBox 58"/>
            <p:cNvSpPr txBox="1"/>
            <p:nvPr/>
          </p:nvSpPr>
          <p:spPr>
            <a:xfrm>
              <a:off x="0" y="-76200"/>
              <a:ext cx="81889" cy="156445"/>
            </a:xfrm>
            <a:prstGeom prst="rect">
              <a:avLst/>
            </a:prstGeom>
          </p:spPr>
          <p:txBody>
            <a:bodyPr lIns="34184" tIns="34184" rIns="34184" bIns="34184"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59" name="AutoShape 59"/>
          <p:cNvSpPr/>
          <p:nvPr/>
        </p:nvSpPr>
        <p:spPr>
          <a:xfrm flipH="1">
            <a:off x="1951035" y="138199"/>
            <a:ext cx="0" cy="468199"/>
          </a:xfrm>
          <a:prstGeom prst="line">
            <a:avLst/>
          </a:prstGeom>
          <a:ln w="38100" cap="rnd">
            <a:solidFill>
              <a:srgbClr val="000000"/>
            </a:solidFill>
            <a:prstDash val="solid"/>
            <a:headEnd type="none" w="sm" len="sm"/>
            <a:tailEnd type="none" w="sm" len="sm"/>
          </a:ln>
        </p:spPr>
      </p:sp>
      <p:sp>
        <p:nvSpPr>
          <p:cNvPr id="60" name="AutoShape 60"/>
          <p:cNvSpPr/>
          <p:nvPr/>
        </p:nvSpPr>
        <p:spPr>
          <a:xfrm flipH="1">
            <a:off x="1864523" y="138199"/>
            <a:ext cx="0" cy="468199"/>
          </a:xfrm>
          <a:prstGeom prst="line">
            <a:avLst/>
          </a:prstGeom>
          <a:ln w="38100" cap="rnd">
            <a:solidFill>
              <a:srgbClr val="000000"/>
            </a:solidFill>
            <a:prstDash val="solid"/>
            <a:headEnd type="none" w="sm" len="sm"/>
            <a:tailEnd type="none" w="sm" len="sm"/>
          </a:ln>
        </p:spPr>
      </p:sp>
      <p:sp>
        <p:nvSpPr>
          <p:cNvPr id="61" name="AutoShape 61"/>
          <p:cNvSpPr/>
          <p:nvPr/>
        </p:nvSpPr>
        <p:spPr>
          <a:xfrm flipH="1">
            <a:off x="2283212" y="138199"/>
            <a:ext cx="0" cy="468199"/>
          </a:xfrm>
          <a:prstGeom prst="line">
            <a:avLst/>
          </a:prstGeom>
          <a:ln w="38100" cap="rnd">
            <a:solidFill>
              <a:srgbClr val="000000"/>
            </a:solidFill>
            <a:prstDash val="solid"/>
            <a:headEnd type="none" w="sm" len="sm"/>
            <a:tailEnd type="none" w="sm" len="sm"/>
          </a:ln>
        </p:spPr>
      </p:sp>
      <p:sp>
        <p:nvSpPr>
          <p:cNvPr id="62" name="AutoShape 62"/>
          <p:cNvSpPr/>
          <p:nvPr/>
        </p:nvSpPr>
        <p:spPr>
          <a:xfrm flipH="1">
            <a:off x="2196700" y="138199"/>
            <a:ext cx="0" cy="468199"/>
          </a:xfrm>
          <a:prstGeom prst="line">
            <a:avLst/>
          </a:prstGeom>
          <a:ln w="38100" cap="rnd">
            <a:solidFill>
              <a:srgbClr val="000000"/>
            </a:solidFill>
            <a:prstDash val="solid"/>
            <a:headEnd type="none" w="sm" len="sm"/>
            <a:tailEnd type="none" w="sm" len="sm"/>
          </a:ln>
        </p:spPr>
      </p:sp>
      <p:sp>
        <p:nvSpPr>
          <p:cNvPr id="63" name="AutoShape 63"/>
          <p:cNvSpPr/>
          <p:nvPr/>
        </p:nvSpPr>
        <p:spPr>
          <a:xfrm>
            <a:off x="3465433" y="138199"/>
            <a:ext cx="0" cy="468199"/>
          </a:xfrm>
          <a:prstGeom prst="line">
            <a:avLst/>
          </a:prstGeom>
          <a:ln w="38100" cap="rnd">
            <a:solidFill>
              <a:srgbClr val="000000"/>
            </a:solidFill>
            <a:prstDash val="solid"/>
            <a:headEnd type="none" w="sm" len="sm"/>
            <a:tailEnd type="none" w="sm" len="sm"/>
          </a:ln>
        </p:spPr>
      </p:sp>
      <p:sp>
        <p:nvSpPr>
          <p:cNvPr id="64" name="AutoShape 64"/>
          <p:cNvSpPr/>
          <p:nvPr/>
        </p:nvSpPr>
        <p:spPr>
          <a:xfrm flipH="1">
            <a:off x="3378920" y="138199"/>
            <a:ext cx="0" cy="468199"/>
          </a:xfrm>
          <a:prstGeom prst="line">
            <a:avLst/>
          </a:prstGeom>
          <a:ln w="38100" cap="rnd">
            <a:solidFill>
              <a:srgbClr val="000000"/>
            </a:solidFill>
            <a:prstDash val="solid"/>
            <a:headEnd type="none" w="sm" len="sm"/>
            <a:tailEnd type="none" w="sm" len="sm"/>
          </a:ln>
        </p:spPr>
      </p:sp>
      <p:sp>
        <p:nvSpPr>
          <p:cNvPr id="65" name="AutoShape 65"/>
          <p:cNvSpPr/>
          <p:nvPr/>
        </p:nvSpPr>
        <p:spPr>
          <a:xfrm>
            <a:off x="3797609" y="138199"/>
            <a:ext cx="0" cy="468199"/>
          </a:xfrm>
          <a:prstGeom prst="line">
            <a:avLst/>
          </a:prstGeom>
          <a:ln w="38100" cap="rnd">
            <a:solidFill>
              <a:srgbClr val="000000"/>
            </a:solidFill>
            <a:prstDash val="solid"/>
            <a:headEnd type="none" w="sm" len="sm"/>
            <a:tailEnd type="none" w="sm" len="sm"/>
          </a:ln>
        </p:spPr>
      </p:sp>
      <p:sp>
        <p:nvSpPr>
          <p:cNvPr id="66" name="AutoShape 66"/>
          <p:cNvSpPr/>
          <p:nvPr/>
        </p:nvSpPr>
        <p:spPr>
          <a:xfrm>
            <a:off x="3711097" y="138199"/>
            <a:ext cx="0" cy="468199"/>
          </a:xfrm>
          <a:prstGeom prst="line">
            <a:avLst/>
          </a:prstGeom>
          <a:ln w="38100" cap="rnd">
            <a:solidFill>
              <a:srgbClr val="000000"/>
            </a:solidFill>
            <a:prstDash val="solid"/>
            <a:headEnd type="none" w="sm" len="sm"/>
            <a:tailEnd type="none" w="sm" len="sm"/>
          </a:ln>
        </p:spPr>
      </p:sp>
      <p:sp>
        <p:nvSpPr>
          <p:cNvPr id="67" name="AutoShape 67"/>
          <p:cNvSpPr/>
          <p:nvPr/>
        </p:nvSpPr>
        <p:spPr>
          <a:xfrm flipH="1">
            <a:off x="4979830" y="138199"/>
            <a:ext cx="0" cy="468199"/>
          </a:xfrm>
          <a:prstGeom prst="line">
            <a:avLst/>
          </a:prstGeom>
          <a:ln w="38100" cap="rnd">
            <a:solidFill>
              <a:srgbClr val="000000"/>
            </a:solidFill>
            <a:prstDash val="solid"/>
            <a:headEnd type="none" w="sm" len="sm"/>
            <a:tailEnd type="none" w="sm" len="sm"/>
          </a:ln>
        </p:spPr>
      </p:sp>
      <p:sp>
        <p:nvSpPr>
          <p:cNvPr id="68" name="AutoShape 68"/>
          <p:cNvSpPr/>
          <p:nvPr/>
        </p:nvSpPr>
        <p:spPr>
          <a:xfrm>
            <a:off x="4893317" y="138199"/>
            <a:ext cx="0" cy="468199"/>
          </a:xfrm>
          <a:prstGeom prst="line">
            <a:avLst/>
          </a:prstGeom>
          <a:ln w="38100" cap="rnd">
            <a:solidFill>
              <a:srgbClr val="000000"/>
            </a:solidFill>
            <a:prstDash val="solid"/>
            <a:headEnd type="none" w="sm" len="sm"/>
            <a:tailEnd type="none" w="sm" len="sm"/>
          </a:ln>
        </p:spPr>
      </p:sp>
      <p:sp>
        <p:nvSpPr>
          <p:cNvPr id="69" name="AutoShape 69"/>
          <p:cNvSpPr/>
          <p:nvPr/>
        </p:nvSpPr>
        <p:spPr>
          <a:xfrm flipH="1">
            <a:off x="5312007" y="138199"/>
            <a:ext cx="0" cy="468199"/>
          </a:xfrm>
          <a:prstGeom prst="line">
            <a:avLst/>
          </a:prstGeom>
          <a:ln w="38100" cap="rnd">
            <a:solidFill>
              <a:srgbClr val="000000"/>
            </a:solidFill>
            <a:prstDash val="solid"/>
            <a:headEnd type="none" w="sm" len="sm"/>
            <a:tailEnd type="none" w="sm" len="sm"/>
          </a:ln>
        </p:spPr>
      </p:sp>
      <p:sp>
        <p:nvSpPr>
          <p:cNvPr id="70" name="AutoShape 70"/>
          <p:cNvSpPr/>
          <p:nvPr/>
        </p:nvSpPr>
        <p:spPr>
          <a:xfrm>
            <a:off x="5225495" y="138199"/>
            <a:ext cx="0" cy="468199"/>
          </a:xfrm>
          <a:prstGeom prst="line">
            <a:avLst/>
          </a:prstGeom>
          <a:ln w="38100" cap="rnd">
            <a:solidFill>
              <a:srgbClr val="000000"/>
            </a:solidFill>
            <a:prstDash val="solid"/>
            <a:headEnd type="none" w="sm" len="sm"/>
            <a:tailEnd type="none" w="sm" len="sm"/>
          </a:ln>
        </p:spPr>
      </p:sp>
      <p:sp>
        <p:nvSpPr>
          <p:cNvPr id="71" name="AutoShape 71"/>
          <p:cNvSpPr/>
          <p:nvPr/>
        </p:nvSpPr>
        <p:spPr>
          <a:xfrm flipH="1">
            <a:off x="6494227" y="138199"/>
            <a:ext cx="0" cy="468199"/>
          </a:xfrm>
          <a:prstGeom prst="line">
            <a:avLst/>
          </a:prstGeom>
          <a:ln w="38100" cap="rnd">
            <a:solidFill>
              <a:srgbClr val="000000"/>
            </a:solidFill>
            <a:prstDash val="solid"/>
            <a:headEnd type="none" w="sm" len="sm"/>
            <a:tailEnd type="none" w="sm" len="sm"/>
          </a:ln>
        </p:spPr>
      </p:sp>
      <p:sp>
        <p:nvSpPr>
          <p:cNvPr id="72" name="AutoShape 72"/>
          <p:cNvSpPr/>
          <p:nvPr/>
        </p:nvSpPr>
        <p:spPr>
          <a:xfrm>
            <a:off x="6407715" y="138199"/>
            <a:ext cx="0" cy="468199"/>
          </a:xfrm>
          <a:prstGeom prst="line">
            <a:avLst/>
          </a:prstGeom>
          <a:ln w="38100" cap="rnd">
            <a:solidFill>
              <a:srgbClr val="000000"/>
            </a:solidFill>
            <a:prstDash val="solid"/>
            <a:headEnd type="none" w="sm" len="sm"/>
            <a:tailEnd type="none" w="sm" len="sm"/>
          </a:ln>
        </p:spPr>
      </p:sp>
      <p:sp>
        <p:nvSpPr>
          <p:cNvPr id="73" name="AutoShape 73"/>
          <p:cNvSpPr/>
          <p:nvPr/>
        </p:nvSpPr>
        <p:spPr>
          <a:xfrm flipH="1">
            <a:off x="6826405" y="138199"/>
            <a:ext cx="0" cy="468199"/>
          </a:xfrm>
          <a:prstGeom prst="line">
            <a:avLst/>
          </a:prstGeom>
          <a:ln w="38100" cap="rnd">
            <a:solidFill>
              <a:srgbClr val="000000"/>
            </a:solidFill>
            <a:prstDash val="solid"/>
            <a:headEnd type="none" w="sm" len="sm"/>
            <a:tailEnd type="none" w="sm" len="sm"/>
          </a:ln>
        </p:spPr>
      </p:sp>
      <p:sp>
        <p:nvSpPr>
          <p:cNvPr id="74" name="AutoShape 74"/>
          <p:cNvSpPr/>
          <p:nvPr/>
        </p:nvSpPr>
        <p:spPr>
          <a:xfrm>
            <a:off x="6739892" y="138199"/>
            <a:ext cx="0" cy="468199"/>
          </a:xfrm>
          <a:prstGeom prst="line">
            <a:avLst/>
          </a:prstGeom>
          <a:ln w="38100" cap="rnd">
            <a:solidFill>
              <a:srgbClr val="000000"/>
            </a:solidFill>
            <a:prstDash val="solid"/>
            <a:headEnd type="none" w="sm" len="sm"/>
            <a:tailEnd type="none" w="sm" len="sm"/>
          </a:ln>
        </p:spPr>
      </p:sp>
      <p:sp>
        <p:nvSpPr>
          <p:cNvPr id="75" name="AutoShape 75"/>
          <p:cNvSpPr/>
          <p:nvPr/>
        </p:nvSpPr>
        <p:spPr>
          <a:xfrm>
            <a:off x="8008625" y="138199"/>
            <a:ext cx="0" cy="468199"/>
          </a:xfrm>
          <a:prstGeom prst="line">
            <a:avLst/>
          </a:prstGeom>
          <a:ln w="38100" cap="rnd">
            <a:solidFill>
              <a:srgbClr val="000000"/>
            </a:solidFill>
            <a:prstDash val="solid"/>
            <a:headEnd type="none" w="sm" len="sm"/>
            <a:tailEnd type="none" w="sm" len="sm"/>
          </a:ln>
        </p:spPr>
      </p:sp>
      <p:sp>
        <p:nvSpPr>
          <p:cNvPr id="76" name="AutoShape 76"/>
          <p:cNvSpPr/>
          <p:nvPr/>
        </p:nvSpPr>
        <p:spPr>
          <a:xfrm>
            <a:off x="7922113" y="138199"/>
            <a:ext cx="0" cy="468199"/>
          </a:xfrm>
          <a:prstGeom prst="line">
            <a:avLst/>
          </a:prstGeom>
          <a:ln w="38100" cap="rnd">
            <a:solidFill>
              <a:srgbClr val="000000"/>
            </a:solidFill>
            <a:prstDash val="solid"/>
            <a:headEnd type="none" w="sm" len="sm"/>
            <a:tailEnd type="none" w="sm" len="sm"/>
          </a:ln>
        </p:spPr>
      </p:sp>
      <p:sp>
        <p:nvSpPr>
          <p:cNvPr id="77" name="AutoShape 77"/>
          <p:cNvSpPr/>
          <p:nvPr/>
        </p:nvSpPr>
        <p:spPr>
          <a:xfrm>
            <a:off x="8340802" y="138199"/>
            <a:ext cx="0" cy="468199"/>
          </a:xfrm>
          <a:prstGeom prst="line">
            <a:avLst/>
          </a:prstGeom>
          <a:ln w="38100" cap="rnd">
            <a:solidFill>
              <a:srgbClr val="000000"/>
            </a:solidFill>
            <a:prstDash val="solid"/>
            <a:headEnd type="none" w="sm" len="sm"/>
            <a:tailEnd type="none" w="sm" len="sm"/>
          </a:ln>
        </p:spPr>
      </p:sp>
      <p:sp>
        <p:nvSpPr>
          <p:cNvPr id="78" name="AutoShape 78"/>
          <p:cNvSpPr/>
          <p:nvPr/>
        </p:nvSpPr>
        <p:spPr>
          <a:xfrm>
            <a:off x="8254289" y="138199"/>
            <a:ext cx="0" cy="468199"/>
          </a:xfrm>
          <a:prstGeom prst="line">
            <a:avLst/>
          </a:prstGeom>
          <a:ln w="38100" cap="rnd">
            <a:solidFill>
              <a:srgbClr val="000000"/>
            </a:solidFill>
            <a:prstDash val="solid"/>
            <a:headEnd type="none" w="sm" len="sm"/>
            <a:tailEnd type="none" w="sm" len="sm"/>
          </a:ln>
        </p:spPr>
      </p:sp>
      <p:sp>
        <p:nvSpPr>
          <p:cNvPr id="79" name="AutoShape 79"/>
          <p:cNvSpPr/>
          <p:nvPr/>
        </p:nvSpPr>
        <p:spPr>
          <a:xfrm>
            <a:off x="9523022" y="138199"/>
            <a:ext cx="0" cy="468199"/>
          </a:xfrm>
          <a:prstGeom prst="line">
            <a:avLst/>
          </a:prstGeom>
          <a:ln w="38100" cap="rnd">
            <a:solidFill>
              <a:srgbClr val="000000"/>
            </a:solidFill>
            <a:prstDash val="solid"/>
            <a:headEnd type="none" w="sm" len="sm"/>
            <a:tailEnd type="none" w="sm" len="sm"/>
          </a:ln>
        </p:spPr>
      </p:sp>
      <p:sp>
        <p:nvSpPr>
          <p:cNvPr id="80" name="AutoShape 80"/>
          <p:cNvSpPr/>
          <p:nvPr/>
        </p:nvSpPr>
        <p:spPr>
          <a:xfrm>
            <a:off x="9436510" y="138199"/>
            <a:ext cx="0" cy="468199"/>
          </a:xfrm>
          <a:prstGeom prst="line">
            <a:avLst/>
          </a:prstGeom>
          <a:ln w="38100" cap="rnd">
            <a:solidFill>
              <a:srgbClr val="000000"/>
            </a:solidFill>
            <a:prstDash val="solid"/>
            <a:headEnd type="none" w="sm" len="sm"/>
            <a:tailEnd type="none" w="sm" len="sm"/>
          </a:ln>
        </p:spPr>
      </p:sp>
      <p:sp>
        <p:nvSpPr>
          <p:cNvPr id="81" name="AutoShape 81"/>
          <p:cNvSpPr/>
          <p:nvPr/>
        </p:nvSpPr>
        <p:spPr>
          <a:xfrm>
            <a:off x="9855199" y="138199"/>
            <a:ext cx="0" cy="468199"/>
          </a:xfrm>
          <a:prstGeom prst="line">
            <a:avLst/>
          </a:prstGeom>
          <a:ln w="38100" cap="rnd">
            <a:solidFill>
              <a:srgbClr val="000000"/>
            </a:solidFill>
            <a:prstDash val="solid"/>
            <a:headEnd type="none" w="sm" len="sm"/>
            <a:tailEnd type="none" w="sm" len="sm"/>
          </a:ln>
        </p:spPr>
      </p:sp>
      <p:sp>
        <p:nvSpPr>
          <p:cNvPr id="82" name="AutoShape 82"/>
          <p:cNvSpPr/>
          <p:nvPr/>
        </p:nvSpPr>
        <p:spPr>
          <a:xfrm>
            <a:off x="9768687" y="138199"/>
            <a:ext cx="0" cy="468199"/>
          </a:xfrm>
          <a:prstGeom prst="line">
            <a:avLst/>
          </a:prstGeom>
          <a:ln w="38100" cap="rnd">
            <a:solidFill>
              <a:srgbClr val="000000"/>
            </a:solidFill>
            <a:prstDash val="solid"/>
            <a:headEnd type="none" w="sm" len="sm"/>
            <a:tailEnd type="none" w="sm" len="sm"/>
          </a:ln>
        </p:spPr>
      </p:sp>
      <p:sp>
        <p:nvSpPr>
          <p:cNvPr id="83" name="Freeform 83"/>
          <p:cNvSpPr/>
          <p:nvPr/>
        </p:nvSpPr>
        <p:spPr>
          <a:xfrm>
            <a:off x="10346864" y="6172200"/>
            <a:ext cx="495793" cy="335280"/>
          </a:xfrm>
          <a:custGeom>
            <a:avLst/>
            <a:gdLst/>
            <a:ahLst/>
            <a:cxnLst/>
            <a:rect l="l" t="t" r="r" b="b"/>
            <a:pathLst>
              <a:path w="743689" h="502920">
                <a:moveTo>
                  <a:pt x="0" y="0"/>
                </a:moveTo>
                <a:lnTo>
                  <a:pt x="743689" y="0"/>
                </a:lnTo>
                <a:lnTo>
                  <a:pt x="743689" y="502920"/>
                </a:lnTo>
                <a:lnTo>
                  <a:pt x="0" y="50292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4" name="Freeform 84"/>
          <p:cNvSpPr/>
          <p:nvPr/>
        </p:nvSpPr>
        <p:spPr>
          <a:xfrm rot="-10800000">
            <a:off x="473944" y="606399"/>
            <a:ext cx="958436" cy="1268031"/>
          </a:xfrm>
          <a:custGeom>
            <a:avLst/>
            <a:gdLst/>
            <a:ahLst/>
            <a:cxnLst/>
            <a:rect l="l" t="t" r="r" b="b"/>
            <a:pathLst>
              <a:path w="1437654" h="1902047">
                <a:moveTo>
                  <a:pt x="0" y="0"/>
                </a:moveTo>
                <a:lnTo>
                  <a:pt x="1437654" y="0"/>
                </a:lnTo>
                <a:lnTo>
                  <a:pt x="1437654" y="1902046"/>
                </a:lnTo>
                <a:lnTo>
                  <a:pt x="0" y="1902046"/>
                </a:lnTo>
                <a:lnTo>
                  <a:pt x="0" y="0"/>
                </a:lnTo>
                <a:close/>
              </a:path>
            </a:pathLst>
          </a:custGeom>
          <a:blipFill>
            <a:blip r:embed="rId4">
              <a:extLst>
                <a:ext uri="{96DAC541-7B7A-43D3-8B79-37D633B846F1}">
                  <asvg:svgBlip xmlns:asvg="http://schemas.microsoft.com/office/drawing/2016/SVG/main" xmlns="" r:embed="rId5"/>
                </a:ext>
              </a:extLst>
            </a:blip>
            <a:stretch>
              <a:fillRect t="-4700" r="-22937"/>
            </a:stretch>
          </a:blipFill>
        </p:spPr>
      </p:sp>
      <p:grpSp>
        <p:nvGrpSpPr>
          <p:cNvPr id="85" name="Group 85"/>
          <p:cNvGrpSpPr/>
          <p:nvPr/>
        </p:nvGrpSpPr>
        <p:grpSpPr>
          <a:xfrm>
            <a:off x="10104957" y="1188750"/>
            <a:ext cx="1594199" cy="511323"/>
            <a:chOff x="0" y="0"/>
            <a:chExt cx="629807" cy="202004"/>
          </a:xfrm>
        </p:grpSpPr>
        <p:sp>
          <p:nvSpPr>
            <p:cNvPr id="86" name="Freeform 86"/>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87" name="TextBox 87"/>
            <p:cNvSpPr txBox="1"/>
            <p:nvPr/>
          </p:nvSpPr>
          <p:spPr>
            <a:xfrm>
              <a:off x="0" y="-76200"/>
              <a:ext cx="629807" cy="27820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88" name="Freeform 88"/>
          <p:cNvSpPr/>
          <p:nvPr/>
        </p:nvSpPr>
        <p:spPr>
          <a:xfrm>
            <a:off x="4572573" y="1016001"/>
            <a:ext cx="2253832" cy="762205"/>
          </a:xfrm>
          <a:custGeom>
            <a:avLst/>
            <a:gdLst/>
            <a:ahLst/>
            <a:cxnLst/>
            <a:rect l="l" t="t" r="r" b="b"/>
            <a:pathLst>
              <a:path w="3380748" h="1143307">
                <a:moveTo>
                  <a:pt x="0" y="0"/>
                </a:moveTo>
                <a:lnTo>
                  <a:pt x="3380748" y="0"/>
                </a:lnTo>
                <a:lnTo>
                  <a:pt x="3380748" y="1143308"/>
                </a:lnTo>
                <a:lnTo>
                  <a:pt x="0" y="114330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a:ln cap="sq">
            <a:noFill/>
            <a:prstDash val="solid"/>
            <a:miter/>
          </a:ln>
        </p:spPr>
      </p:sp>
      <p:grpSp>
        <p:nvGrpSpPr>
          <p:cNvPr id="95" name="Group 94">
            <a:extLst>
              <a:ext uri="{FF2B5EF4-FFF2-40B4-BE49-F238E27FC236}">
                <a16:creationId xmlns:a16="http://schemas.microsoft.com/office/drawing/2014/main" id="{83A91F86-8EB7-09A2-BC3C-7D9E3CB8048F}"/>
              </a:ext>
            </a:extLst>
          </p:cNvPr>
          <p:cNvGrpSpPr/>
          <p:nvPr/>
        </p:nvGrpSpPr>
        <p:grpSpPr>
          <a:xfrm>
            <a:off x="1408333" y="987713"/>
            <a:ext cx="8900983" cy="1028239"/>
            <a:chOff x="1115096" y="2115011"/>
            <a:chExt cx="9637898" cy="1623205"/>
          </a:xfrm>
        </p:grpSpPr>
        <p:grpSp>
          <p:nvGrpSpPr>
            <p:cNvPr id="90" name="Group 90"/>
            <p:cNvGrpSpPr/>
            <p:nvPr/>
          </p:nvGrpSpPr>
          <p:grpSpPr>
            <a:xfrm>
              <a:off x="1115096" y="2115011"/>
              <a:ext cx="9637898" cy="1623205"/>
              <a:chOff x="0" y="0"/>
              <a:chExt cx="3807565" cy="641266"/>
            </a:xfrm>
          </p:grpSpPr>
          <p:sp>
            <p:nvSpPr>
              <p:cNvPr id="91" name="Freeform 91"/>
              <p:cNvSpPr/>
              <p:nvPr/>
            </p:nvSpPr>
            <p:spPr>
              <a:xfrm>
                <a:off x="0" y="0"/>
                <a:ext cx="3807564" cy="641266"/>
              </a:xfrm>
              <a:custGeom>
                <a:avLst/>
                <a:gdLst/>
                <a:ahLst/>
                <a:cxnLst/>
                <a:rect l="l" t="t" r="r" b="b"/>
                <a:pathLst>
                  <a:path w="3807564" h="641266">
                    <a:moveTo>
                      <a:pt x="27311" y="0"/>
                    </a:moveTo>
                    <a:lnTo>
                      <a:pt x="3780253" y="0"/>
                    </a:lnTo>
                    <a:cubicBezTo>
                      <a:pt x="3795337" y="0"/>
                      <a:pt x="3807564" y="12228"/>
                      <a:pt x="3807564" y="27311"/>
                    </a:cubicBezTo>
                    <a:lnTo>
                      <a:pt x="3807564" y="613955"/>
                    </a:lnTo>
                    <a:cubicBezTo>
                      <a:pt x="3807564" y="629038"/>
                      <a:pt x="3795337" y="641266"/>
                      <a:pt x="3780253" y="641266"/>
                    </a:cubicBezTo>
                    <a:lnTo>
                      <a:pt x="27311" y="641266"/>
                    </a:lnTo>
                    <a:cubicBezTo>
                      <a:pt x="12228" y="641266"/>
                      <a:pt x="0" y="629038"/>
                      <a:pt x="0" y="613955"/>
                    </a:cubicBezTo>
                    <a:lnTo>
                      <a:pt x="0" y="27311"/>
                    </a:lnTo>
                    <a:cubicBezTo>
                      <a:pt x="0" y="12228"/>
                      <a:pt x="12228" y="0"/>
                      <a:pt x="27311" y="0"/>
                    </a:cubicBezTo>
                    <a:close/>
                  </a:path>
                </a:pathLst>
              </a:custGeom>
              <a:solidFill>
                <a:srgbClr val="FDB8A4"/>
              </a:solidFill>
            </p:spPr>
          </p:sp>
          <p:sp>
            <p:nvSpPr>
              <p:cNvPr id="92" name="TextBox 92"/>
              <p:cNvSpPr txBox="1"/>
              <p:nvPr/>
            </p:nvSpPr>
            <p:spPr>
              <a:xfrm>
                <a:off x="0" y="-76200"/>
                <a:ext cx="3807565" cy="717466"/>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Calibri"/>
                  <a:ea typeface="+mn-ea"/>
                  <a:cs typeface="+mn-cs"/>
                </a:endParaRPr>
              </a:p>
            </p:txBody>
          </p:sp>
        </p:grpSp>
        <p:sp>
          <p:nvSpPr>
            <p:cNvPr id="94" name="TextBox 94"/>
            <p:cNvSpPr txBox="1"/>
            <p:nvPr/>
          </p:nvSpPr>
          <p:spPr>
            <a:xfrm>
              <a:off x="1236236" y="2146857"/>
              <a:ext cx="9358525" cy="974626"/>
            </a:xfrm>
            <a:prstGeom prst="rect">
              <a:avLst/>
            </a:prstGeom>
          </p:spPr>
          <p:txBody>
            <a:bodyPr lIns="0" tIns="0" rIns="0" bIns="0" rtlCol="0" anchor="t">
              <a:spAutoFit/>
            </a:bodyPr>
            <a:lstStyle/>
            <a:p>
              <a:pPr marL="0" marR="0" lvl="0" indent="0" algn="ctr" defTabSz="609630" rtl="0" eaLnBrk="1" fontAlgn="auto" latinLnBrk="0" hangingPunct="1">
                <a:lnSpc>
                  <a:spcPts val="3798"/>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Bold"/>
                  <a:ea typeface="+mn-ea"/>
                  <a:cs typeface="+mn-cs"/>
                </a:rPr>
                <a:t>Để thuật lại một sự việc ta thực hiện theo những bước nào?</a:t>
              </a:r>
              <a:endParaRPr kumimoji="0" lang="en-US" sz="3200" b="0" i="0" u="none" strike="noStrike" kern="1200" cap="none" spc="0" normalizeH="0" baseline="0" noProof="0" dirty="0">
                <a:ln>
                  <a:noFill/>
                </a:ln>
                <a:solidFill>
                  <a:srgbClr val="000000"/>
                </a:solidFill>
                <a:effectLst/>
                <a:uLnTx/>
                <a:uFillTx/>
                <a:latin typeface="Cambria Bold"/>
                <a:ea typeface="+mn-ea"/>
                <a:cs typeface="+mn-cs"/>
              </a:endParaRPr>
            </a:p>
          </p:txBody>
        </p:sp>
      </p:grpSp>
      <p:grpSp>
        <p:nvGrpSpPr>
          <p:cNvPr id="100" name="Group 99">
            <a:extLst>
              <a:ext uri="{FF2B5EF4-FFF2-40B4-BE49-F238E27FC236}">
                <a16:creationId xmlns:a16="http://schemas.microsoft.com/office/drawing/2014/main" id="{A375857E-7F2C-B70B-15E9-C1488EF64EBD}"/>
              </a:ext>
            </a:extLst>
          </p:cNvPr>
          <p:cNvGrpSpPr/>
          <p:nvPr/>
        </p:nvGrpSpPr>
        <p:grpSpPr>
          <a:xfrm>
            <a:off x="6039525" y="2461127"/>
            <a:ext cx="4513967" cy="2108020"/>
            <a:chOff x="1111851" y="2657886"/>
            <a:chExt cx="4513967" cy="2108020"/>
          </a:xfrm>
        </p:grpSpPr>
        <p:grpSp>
          <p:nvGrpSpPr>
            <p:cNvPr id="96" name="Group 95">
              <a:extLst>
                <a:ext uri="{FF2B5EF4-FFF2-40B4-BE49-F238E27FC236}">
                  <a16:creationId xmlns:a16="http://schemas.microsoft.com/office/drawing/2014/main" id="{BDBB4933-0D5B-FA94-B426-6B5699A61DB7}"/>
                </a:ext>
              </a:extLst>
            </p:cNvPr>
            <p:cNvGrpSpPr/>
            <p:nvPr/>
          </p:nvGrpSpPr>
          <p:grpSpPr>
            <a:xfrm>
              <a:off x="1111851" y="2666911"/>
              <a:ext cx="4513967" cy="2098995"/>
              <a:chOff x="1111851" y="2666911"/>
              <a:chExt cx="4513967" cy="2098995"/>
            </a:xfrm>
          </p:grpSpPr>
          <p:sp>
            <p:nvSpPr>
              <p:cNvPr id="97" name="Freeform 87">
                <a:extLst>
                  <a:ext uri="{FF2B5EF4-FFF2-40B4-BE49-F238E27FC236}">
                    <a16:creationId xmlns:a16="http://schemas.microsoft.com/office/drawing/2014/main" id="{F690D824-C558-D40E-DE9F-200F85FBEF17}"/>
                  </a:ext>
                </a:extLst>
              </p:cNvPr>
              <p:cNvSpPr/>
              <p:nvPr/>
            </p:nvSpPr>
            <p:spPr>
              <a:xfrm>
                <a:off x="1111851" y="2666911"/>
                <a:ext cx="4513967" cy="2098995"/>
              </a:xfrm>
              <a:custGeom>
                <a:avLst/>
                <a:gdLst/>
                <a:ahLst/>
                <a:cxnLst/>
                <a:rect l="l" t="t" r="r" b="b"/>
                <a:pathLst>
                  <a:path w="6770950" h="3148492">
                    <a:moveTo>
                      <a:pt x="0" y="0"/>
                    </a:moveTo>
                    <a:lnTo>
                      <a:pt x="6770950" y="0"/>
                    </a:lnTo>
                    <a:lnTo>
                      <a:pt x="6770950" y="3148492"/>
                    </a:lnTo>
                    <a:lnTo>
                      <a:pt x="0" y="314849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dirty="0"/>
              </a:p>
            </p:txBody>
          </p:sp>
          <p:sp>
            <p:nvSpPr>
              <p:cNvPr id="98" name="TextBox 89">
                <a:extLst>
                  <a:ext uri="{FF2B5EF4-FFF2-40B4-BE49-F238E27FC236}">
                    <a16:creationId xmlns:a16="http://schemas.microsoft.com/office/drawing/2014/main" id="{8887E53A-F060-9E44-5E84-12D579DA47F2}"/>
                  </a:ext>
                </a:extLst>
              </p:cNvPr>
              <p:cNvSpPr txBox="1"/>
              <p:nvPr/>
            </p:nvSpPr>
            <p:spPr>
              <a:xfrm>
                <a:off x="1521114" y="3152834"/>
                <a:ext cx="3695441" cy="1200329"/>
              </a:xfrm>
              <a:prstGeom prst="rect">
                <a:avLst/>
              </a:prstGeom>
            </p:spPr>
            <p:txBody>
              <a:bodyPr lIns="0" tIns="0" rIns="0" bIns="0" rtlCol="0" anchor="t">
                <a:spAutoFit/>
              </a:bodyPr>
              <a:lstStyle/>
              <a:p>
                <a:pPr algn="ctr" defTabSz="609630"/>
                <a:r>
                  <a:rPr lang="en-US" sz="2600" dirty="0" err="1">
                    <a:solidFill>
                      <a:srgbClr val="C66400"/>
                    </a:solidFill>
                    <a:latin typeface="Cambria Bold"/>
                  </a:rPr>
                  <a:t>Nêu</a:t>
                </a:r>
                <a:r>
                  <a:rPr lang="en-US" sz="2600" dirty="0">
                    <a:solidFill>
                      <a:srgbClr val="C66400"/>
                    </a:solidFill>
                    <a:latin typeface="Cambria Bold"/>
                  </a:rPr>
                  <a:t> </a:t>
                </a:r>
                <a:r>
                  <a:rPr lang="en-US" sz="2600" dirty="0" err="1">
                    <a:solidFill>
                      <a:srgbClr val="C66400"/>
                    </a:solidFill>
                    <a:latin typeface="Cambria Bold"/>
                  </a:rPr>
                  <a:t>diễn</a:t>
                </a:r>
                <a:r>
                  <a:rPr lang="en-US" sz="2600" dirty="0">
                    <a:solidFill>
                      <a:srgbClr val="C66400"/>
                    </a:solidFill>
                    <a:latin typeface="Cambria Bold"/>
                  </a:rPr>
                  <a:t> </a:t>
                </a:r>
                <a:r>
                  <a:rPr lang="en-US" sz="2600" dirty="0" err="1">
                    <a:solidFill>
                      <a:srgbClr val="C66400"/>
                    </a:solidFill>
                    <a:latin typeface="Cambria Bold"/>
                  </a:rPr>
                  <a:t>biến</a:t>
                </a:r>
                <a:r>
                  <a:rPr lang="en-US" sz="2600" dirty="0">
                    <a:solidFill>
                      <a:srgbClr val="C66400"/>
                    </a:solidFill>
                    <a:latin typeface="Cambria Bold"/>
                  </a:rPr>
                  <a:t> </a:t>
                </a:r>
                <a:r>
                  <a:rPr lang="en-US" sz="2600" dirty="0" err="1">
                    <a:solidFill>
                      <a:srgbClr val="C66400"/>
                    </a:solidFill>
                    <a:latin typeface="Cambria Bold"/>
                  </a:rPr>
                  <a:t>của</a:t>
                </a:r>
                <a:r>
                  <a:rPr lang="en-US" sz="2600" dirty="0">
                    <a:solidFill>
                      <a:srgbClr val="C66400"/>
                    </a:solidFill>
                    <a:latin typeface="Cambria Bold"/>
                  </a:rPr>
                  <a:t> </a:t>
                </a:r>
                <a:r>
                  <a:rPr lang="en-US" sz="2600" dirty="0" err="1">
                    <a:solidFill>
                      <a:srgbClr val="C66400"/>
                    </a:solidFill>
                    <a:latin typeface="Cambria Bold"/>
                  </a:rPr>
                  <a:t>sự</a:t>
                </a:r>
                <a:r>
                  <a:rPr lang="en-US" sz="2600" dirty="0">
                    <a:solidFill>
                      <a:srgbClr val="C66400"/>
                    </a:solidFill>
                    <a:latin typeface="Cambria Bold"/>
                  </a:rPr>
                  <a:t> </a:t>
                </a:r>
                <a:r>
                  <a:rPr lang="en-US" sz="2600" dirty="0" err="1">
                    <a:solidFill>
                      <a:srgbClr val="C66400"/>
                    </a:solidFill>
                    <a:latin typeface="Cambria Bold"/>
                  </a:rPr>
                  <a:t>việc</a:t>
                </a:r>
                <a:r>
                  <a:rPr lang="en-US" sz="2600" dirty="0">
                    <a:solidFill>
                      <a:srgbClr val="C66400"/>
                    </a:solidFill>
                    <a:latin typeface="Cambria Bold"/>
                  </a:rPr>
                  <a:t> </a:t>
                </a:r>
                <a:r>
                  <a:rPr lang="en-US" sz="2600" dirty="0" err="1">
                    <a:solidFill>
                      <a:srgbClr val="C66400"/>
                    </a:solidFill>
                    <a:latin typeface="Cambria Bold"/>
                  </a:rPr>
                  <a:t>theo</a:t>
                </a:r>
                <a:r>
                  <a:rPr lang="en-US" sz="2600" dirty="0">
                    <a:solidFill>
                      <a:srgbClr val="C66400"/>
                    </a:solidFill>
                    <a:latin typeface="Cambria Bold"/>
                  </a:rPr>
                  <a:t> </a:t>
                </a:r>
                <a:r>
                  <a:rPr lang="en-US" sz="2600" dirty="0" err="1">
                    <a:solidFill>
                      <a:srgbClr val="C66400"/>
                    </a:solidFill>
                    <a:latin typeface="Cambria Bold"/>
                  </a:rPr>
                  <a:t>trình</a:t>
                </a:r>
                <a:r>
                  <a:rPr lang="en-US" sz="2600" dirty="0">
                    <a:solidFill>
                      <a:srgbClr val="C66400"/>
                    </a:solidFill>
                    <a:latin typeface="Cambria Bold"/>
                  </a:rPr>
                  <a:t> </a:t>
                </a:r>
                <a:r>
                  <a:rPr lang="en-US" sz="2600" dirty="0" err="1">
                    <a:solidFill>
                      <a:srgbClr val="C66400"/>
                    </a:solidFill>
                    <a:latin typeface="Cambria Bold"/>
                  </a:rPr>
                  <a:t>tự</a:t>
                </a:r>
                <a:r>
                  <a:rPr lang="en-US" sz="2600" dirty="0">
                    <a:solidFill>
                      <a:srgbClr val="C66400"/>
                    </a:solidFill>
                    <a:latin typeface="Cambria Bold"/>
                  </a:rPr>
                  <a:t> </a:t>
                </a:r>
                <a:r>
                  <a:rPr lang="en-US" sz="2600" dirty="0" err="1">
                    <a:solidFill>
                      <a:srgbClr val="C66400"/>
                    </a:solidFill>
                    <a:latin typeface="Cambria Bold"/>
                  </a:rPr>
                  <a:t>thời</a:t>
                </a:r>
                <a:r>
                  <a:rPr lang="en-US" sz="2600" dirty="0">
                    <a:solidFill>
                      <a:srgbClr val="C66400"/>
                    </a:solidFill>
                    <a:latin typeface="Cambria Bold"/>
                  </a:rPr>
                  <a:t> </a:t>
                </a:r>
                <a:r>
                  <a:rPr lang="en-US" sz="2600" dirty="0" err="1">
                    <a:solidFill>
                      <a:srgbClr val="C66400"/>
                    </a:solidFill>
                    <a:latin typeface="Cambria Bold"/>
                  </a:rPr>
                  <a:t>gian</a:t>
                </a:r>
                <a:r>
                  <a:rPr lang="en-US" sz="2600" dirty="0">
                    <a:solidFill>
                      <a:srgbClr val="C66400"/>
                    </a:solidFill>
                    <a:latin typeface="Cambria Bold"/>
                  </a:rPr>
                  <a:t>.</a:t>
                </a:r>
              </a:p>
            </p:txBody>
          </p:sp>
        </p:grpSp>
        <p:sp>
          <p:nvSpPr>
            <p:cNvPr id="99" name="TextBox 94">
              <a:extLst>
                <a:ext uri="{FF2B5EF4-FFF2-40B4-BE49-F238E27FC236}">
                  <a16:creationId xmlns:a16="http://schemas.microsoft.com/office/drawing/2014/main" id="{0A544916-208A-D806-C993-36594293F875}"/>
                </a:ext>
              </a:extLst>
            </p:cNvPr>
            <p:cNvSpPr txBox="1"/>
            <p:nvPr/>
          </p:nvSpPr>
          <p:spPr>
            <a:xfrm>
              <a:off x="3066569" y="2657886"/>
              <a:ext cx="709143" cy="487313"/>
            </a:xfrm>
            <a:prstGeom prst="rect">
              <a:avLst/>
            </a:prstGeom>
          </p:spPr>
          <p:txBody>
            <a:bodyPr wrap="square" lIns="0" tIns="0" rIns="0" bIns="0" rtlCol="0" anchor="t">
              <a:spAutoFit/>
            </a:bodyPr>
            <a:lstStyle/>
            <a:p>
              <a:pPr marL="0" marR="0" lvl="0" indent="0" algn="ctr" defTabSz="609630" rtl="0" eaLnBrk="1" fontAlgn="auto" latinLnBrk="0" hangingPunct="1">
                <a:lnSpc>
                  <a:spcPts val="3798"/>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mbria Bold"/>
                  <a:ea typeface="+mn-ea"/>
                  <a:cs typeface="+mn-cs"/>
                </a:rPr>
                <a:t>2</a:t>
              </a:r>
            </a:p>
          </p:txBody>
        </p:sp>
      </p:grpSp>
      <p:grpSp>
        <p:nvGrpSpPr>
          <p:cNvPr id="101" name="Group 100">
            <a:extLst>
              <a:ext uri="{FF2B5EF4-FFF2-40B4-BE49-F238E27FC236}">
                <a16:creationId xmlns:a16="http://schemas.microsoft.com/office/drawing/2014/main" id="{138C19EF-649D-E578-A5B4-114B8D168497}"/>
              </a:ext>
            </a:extLst>
          </p:cNvPr>
          <p:cNvGrpSpPr/>
          <p:nvPr/>
        </p:nvGrpSpPr>
        <p:grpSpPr>
          <a:xfrm>
            <a:off x="1241423" y="2478006"/>
            <a:ext cx="4513967" cy="2108020"/>
            <a:chOff x="1111851" y="2657886"/>
            <a:chExt cx="4513967" cy="2108020"/>
          </a:xfrm>
        </p:grpSpPr>
        <p:grpSp>
          <p:nvGrpSpPr>
            <p:cNvPr id="102" name="Group 101">
              <a:extLst>
                <a:ext uri="{FF2B5EF4-FFF2-40B4-BE49-F238E27FC236}">
                  <a16:creationId xmlns:a16="http://schemas.microsoft.com/office/drawing/2014/main" id="{158C93C4-873A-42DA-7CCE-2FADF1D7E439}"/>
                </a:ext>
              </a:extLst>
            </p:cNvPr>
            <p:cNvGrpSpPr/>
            <p:nvPr/>
          </p:nvGrpSpPr>
          <p:grpSpPr>
            <a:xfrm>
              <a:off x="1111851" y="2666911"/>
              <a:ext cx="4513967" cy="2098995"/>
              <a:chOff x="1111851" y="2666911"/>
              <a:chExt cx="4513967" cy="2098995"/>
            </a:xfrm>
          </p:grpSpPr>
          <p:sp>
            <p:nvSpPr>
              <p:cNvPr id="104" name="Freeform 87">
                <a:extLst>
                  <a:ext uri="{FF2B5EF4-FFF2-40B4-BE49-F238E27FC236}">
                    <a16:creationId xmlns:a16="http://schemas.microsoft.com/office/drawing/2014/main" id="{169F9FCD-4FA1-25CF-37CE-4F13EBFB9FC0}"/>
                  </a:ext>
                </a:extLst>
              </p:cNvPr>
              <p:cNvSpPr/>
              <p:nvPr/>
            </p:nvSpPr>
            <p:spPr>
              <a:xfrm>
                <a:off x="1111851" y="2666911"/>
                <a:ext cx="4513967" cy="2098995"/>
              </a:xfrm>
              <a:custGeom>
                <a:avLst/>
                <a:gdLst/>
                <a:ahLst/>
                <a:cxnLst/>
                <a:rect l="l" t="t" r="r" b="b"/>
                <a:pathLst>
                  <a:path w="6770950" h="3148492">
                    <a:moveTo>
                      <a:pt x="0" y="0"/>
                    </a:moveTo>
                    <a:lnTo>
                      <a:pt x="6770950" y="0"/>
                    </a:lnTo>
                    <a:lnTo>
                      <a:pt x="6770950" y="3148492"/>
                    </a:lnTo>
                    <a:lnTo>
                      <a:pt x="0" y="314849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dirty="0"/>
              </a:p>
            </p:txBody>
          </p:sp>
          <p:sp>
            <p:nvSpPr>
              <p:cNvPr id="105" name="TextBox 89">
                <a:extLst>
                  <a:ext uri="{FF2B5EF4-FFF2-40B4-BE49-F238E27FC236}">
                    <a16:creationId xmlns:a16="http://schemas.microsoft.com/office/drawing/2014/main" id="{F9C3D2A2-83B9-EB87-F444-BDE4F0BDC210}"/>
                  </a:ext>
                </a:extLst>
              </p:cNvPr>
              <p:cNvSpPr txBox="1"/>
              <p:nvPr/>
            </p:nvSpPr>
            <p:spPr>
              <a:xfrm>
                <a:off x="1521114" y="3152834"/>
                <a:ext cx="3695441" cy="1200329"/>
              </a:xfrm>
              <a:prstGeom prst="rect">
                <a:avLst/>
              </a:prstGeom>
            </p:spPr>
            <p:txBody>
              <a:bodyPr lIns="0" tIns="0" rIns="0" bIns="0" rtlCol="0" anchor="t">
                <a:spAutoFit/>
              </a:bodyPr>
              <a:lstStyle/>
              <a:p>
                <a:pPr algn="ctr" defTabSz="609630"/>
                <a:r>
                  <a:rPr lang="vi-VN" sz="2600" dirty="0">
                    <a:solidFill>
                      <a:srgbClr val="C66400"/>
                    </a:solidFill>
                    <a:latin typeface="Cambria Bold"/>
                  </a:rPr>
                  <a:t>Giới thiệu sự việc: Địa điểm, thời gian tổ chức, những người tham gia. </a:t>
                </a:r>
                <a:endParaRPr lang="en-US" sz="2600" dirty="0">
                  <a:solidFill>
                    <a:srgbClr val="C66400"/>
                  </a:solidFill>
                  <a:latin typeface="Cambria Bold"/>
                </a:endParaRPr>
              </a:p>
            </p:txBody>
          </p:sp>
        </p:grpSp>
        <p:sp>
          <p:nvSpPr>
            <p:cNvPr id="103" name="TextBox 94">
              <a:extLst>
                <a:ext uri="{FF2B5EF4-FFF2-40B4-BE49-F238E27FC236}">
                  <a16:creationId xmlns:a16="http://schemas.microsoft.com/office/drawing/2014/main" id="{521B92F4-B2F8-4F7E-CF17-8F1D7147A408}"/>
                </a:ext>
              </a:extLst>
            </p:cNvPr>
            <p:cNvSpPr txBox="1"/>
            <p:nvPr/>
          </p:nvSpPr>
          <p:spPr>
            <a:xfrm>
              <a:off x="3066569" y="2657886"/>
              <a:ext cx="709143" cy="487313"/>
            </a:xfrm>
            <a:prstGeom prst="rect">
              <a:avLst/>
            </a:prstGeom>
          </p:spPr>
          <p:txBody>
            <a:bodyPr wrap="square" lIns="0" tIns="0" rIns="0" bIns="0" rtlCol="0" anchor="t">
              <a:spAutoFit/>
            </a:bodyPr>
            <a:lstStyle/>
            <a:p>
              <a:pPr marL="0" marR="0" lvl="0" indent="0" algn="ctr" defTabSz="609630" rtl="0" eaLnBrk="1" fontAlgn="auto" latinLnBrk="0" hangingPunct="1">
                <a:lnSpc>
                  <a:spcPts val="3798"/>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mbria Bold"/>
                  <a:ea typeface="+mn-ea"/>
                  <a:cs typeface="+mn-cs"/>
                </a:rPr>
                <a:t>1</a:t>
              </a:r>
            </a:p>
          </p:txBody>
        </p:sp>
      </p:grpSp>
      <p:grpSp>
        <p:nvGrpSpPr>
          <p:cNvPr id="106" name="Group 105">
            <a:extLst>
              <a:ext uri="{FF2B5EF4-FFF2-40B4-BE49-F238E27FC236}">
                <a16:creationId xmlns:a16="http://schemas.microsoft.com/office/drawing/2014/main" id="{D00E1A54-E6DC-68D1-09FD-8FD99A3A7F9A}"/>
              </a:ext>
            </a:extLst>
          </p:cNvPr>
          <p:cNvGrpSpPr/>
          <p:nvPr/>
        </p:nvGrpSpPr>
        <p:grpSpPr>
          <a:xfrm>
            <a:off x="3215556" y="4572964"/>
            <a:ext cx="6154735" cy="2125118"/>
            <a:chOff x="566623" y="2563195"/>
            <a:chExt cx="6154735" cy="2125118"/>
          </a:xfrm>
        </p:grpSpPr>
        <p:grpSp>
          <p:nvGrpSpPr>
            <p:cNvPr id="107" name="Group 106">
              <a:extLst>
                <a:ext uri="{FF2B5EF4-FFF2-40B4-BE49-F238E27FC236}">
                  <a16:creationId xmlns:a16="http://schemas.microsoft.com/office/drawing/2014/main" id="{D5E25983-8754-C877-433D-E29B25F1048F}"/>
                </a:ext>
              </a:extLst>
            </p:cNvPr>
            <p:cNvGrpSpPr/>
            <p:nvPr/>
          </p:nvGrpSpPr>
          <p:grpSpPr>
            <a:xfrm>
              <a:off x="566623" y="2589318"/>
              <a:ext cx="6154735" cy="2098995"/>
              <a:chOff x="566623" y="2589318"/>
              <a:chExt cx="6154735" cy="2098995"/>
            </a:xfrm>
          </p:grpSpPr>
          <p:sp>
            <p:nvSpPr>
              <p:cNvPr id="109" name="Freeform 87">
                <a:extLst>
                  <a:ext uri="{FF2B5EF4-FFF2-40B4-BE49-F238E27FC236}">
                    <a16:creationId xmlns:a16="http://schemas.microsoft.com/office/drawing/2014/main" id="{507907B3-4675-3D9D-523A-57FF68DC0054}"/>
                  </a:ext>
                </a:extLst>
              </p:cNvPr>
              <p:cNvSpPr/>
              <p:nvPr/>
            </p:nvSpPr>
            <p:spPr>
              <a:xfrm>
                <a:off x="566623" y="2589318"/>
                <a:ext cx="6154735" cy="2098995"/>
              </a:xfrm>
              <a:custGeom>
                <a:avLst/>
                <a:gdLst/>
                <a:ahLst/>
                <a:cxnLst/>
                <a:rect l="l" t="t" r="r" b="b"/>
                <a:pathLst>
                  <a:path w="6770950" h="3148492">
                    <a:moveTo>
                      <a:pt x="0" y="0"/>
                    </a:moveTo>
                    <a:lnTo>
                      <a:pt x="6770950" y="0"/>
                    </a:lnTo>
                    <a:lnTo>
                      <a:pt x="6770950" y="3148492"/>
                    </a:lnTo>
                    <a:lnTo>
                      <a:pt x="0" y="314849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dirty="0"/>
              </a:p>
            </p:txBody>
          </p:sp>
          <p:sp>
            <p:nvSpPr>
              <p:cNvPr id="110" name="TextBox 89">
                <a:extLst>
                  <a:ext uri="{FF2B5EF4-FFF2-40B4-BE49-F238E27FC236}">
                    <a16:creationId xmlns:a16="http://schemas.microsoft.com/office/drawing/2014/main" id="{E447DFA9-2CD4-FB9C-307C-40121843753F}"/>
                  </a:ext>
                </a:extLst>
              </p:cNvPr>
              <p:cNvSpPr txBox="1"/>
              <p:nvPr/>
            </p:nvSpPr>
            <p:spPr>
              <a:xfrm>
                <a:off x="1062164" y="3159912"/>
                <a:ext cx="5266463" cy="1200329"/>
              </a:xfrm>
              <a:prstGeom prst="rect">
                <a:avLst/>
              </a:prstGeom>
            </p:spPr>
            <p:txBody>
              <a:bodyPr wrap="square" lIns="0" tIns="0" rIns="0" bIns="0" rtlCol="0" anchor="t">
                <a:spAutoFit/>
              </a:bodyPr>
              <a:lstStyle/>
              <a:p>
                <a:pPr algn="ctr" defTabSz="609630"/>
                <a:r>
                  <a:rPr lang="vi-VN" sz="2600" dirty="0">
                    <a:solidFill>
                      <a:srgbClr val="C66400"/>
                    </a:solidFill>
                    <a:latin typeface="Cambria Bold"/>
                  </a:rPr>
                  <a:t>Bày tỏ cảm xúc, suy nghĩ về sự việc được tham gia,</a:t>
                </a:r>
                <a:r>
                  <a:rPr lang="en-US" sz="2600" dirty="0">
                    <a:solidFill>
                      <a:srgbClr val="C66400"/>
                    </a:solidFill>
                    <a:latin typeface="Cambria Bold"/>
                  </a:rPr>
                  <a:t> </a:t>
                </a:r>
                <a:r>
                  <a:rPr lang="vi-VN" sz="2600" dirty="0">
                    <a:solidFill>
                      <a:srgbClr val="C66400"/>
                    </a:solidFill>
                    <a:latin typeface="Cambria Bold"/>
                  </a:rPr>
                  <a:t>chứng kiến hoặc nêu việc mình muốn làm tiếp theo.</a:t>
                </a:r>
                <a:endParaRPr lang="en-US" sz="2600" dirty="0">
                  <a:solidFill>
                    <a:srgbClr val="C66400"/>
                  </a:solidFill>
                  <a:latin typeface="Cambria Bold"/>
                </a:endParaRPr>
              </a:p>
            </p:txBody>
          </p:sp>
        </p:grpSp>
        <p:sp>
          <p:nvSpPr>
            <p:cNvPr id="108" name="TextBox 94">
              <a:extLst>
                <a:ext uri="{FF2B5EF4-FFF2-40B4-BE49-F238E27FC236}">
                  <a16:creationId xmlns:a16="http://schemas.microsoft.com/office/drawing/2014/main" id="{1D67A9FB-0DA8-3D1C-0993-05F3FB02E6EB}"/>
                </a:ext>
              </a:extLst>
            </p:cNvPr>
            <p:cNvSpPr txBox="1"/>
            <p:nvPr/>
          </p:nvSpPr>
          <p:spPr>
            <a:xfrm>
              <a:off x="3322839" y="2563195"/>
              <a:ext cx="709143" cy="487313"/>
            </a:xfrm>
            <a:prstGeom prst="rect">
              <a:avLst/>
            </a:prstGeom>
          </p:spPr>
          <p:txBody>
            <a:bodyPr wrap="square" lIns="0" tIns="0" rIns="0" bIns="0" rtlCol="0" anchor="t">
              <a:spAutoFit/>
            </a:bodyPr>
            <a:lstStyle/>
            <a:p>
              <a:pPr marL="0" marR="0" lvl="0" indent="0" algn="ctr" defTabSz="609630" rtl="0" eaLnBrk="1" fontAlgn="auto" latinLnBrk="0" hangingPunct="1">
                <a:lnSpc>
                  <a:spcPts val="3798"/>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mbria Bold"/>
                  <a:ea typeface="+mn-ea"/>
                  <a:cs typeface="+mn-cs"/>
                </a:rPr>
                <a:t>3</a:t>
              </a:r>
            </a:p>
          </p:txBody>
        </p:sp>
      </p:grpSp>
    </p:spTree>
    <p:extLst>
      <p:ext uri="{BB962C8B-B14F-4D97-AF65-F5344CB8AC3E}">
        <p14:creationId xmlns:p14="http://schemas.microsoft.com/office/powerpoint/2010/main" val="84120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 calcmode="lin" valueType="num">
                                      <p:cBhvr>
                                        <p:cTn id="12" dur="500" fill="hold"/>
                                        <p:tgtEl>
                                          <p:spTgt spid="101"/>
                                        </p:tgtEl>
                                        <p:attrNameLst>
                                          <p:attrName>ppt_w</p:attrName>
                                        </p:attrNameLst>
                                      </p:cBhvr>
                                      <p:tavLst>
                                        <p:tav tm="0">
                                          <p:val>
                                            <p:fltVal val="0"/>
                                          </p:val>
                                        </p:tav>
                                        <p:tav tm="100000">
                                          <p:val>
                                            <p:strVal val="#ppt_w"/>
                                          </p:val>
                                        </p:tav>
                                      </p:tavLst>
                                    </p:anim>
                                    <p:anim calcmode="lin" valueType="num">
                                      <p:cBhvr>
                                        <p:cTn id="13" dur="500" fill="hold"/>
                                        <p:tgtEl>
                                          <p:spTgt spid="101"/>
                                        </p:tgtEl>
                                        <p:attrNameLst>
                                          <p:attrName>ppt_h</p:attrName>
                                        </p:attrNameLst>
                                      </p:cBhvr>
                                      <p:tavLst>
                                        <p:tav tm="0">
                                          <p:val>
                                            <p:fltVal val="0"/>
                                          </p:val>
                                        </p:tav>
                                        <p:tav tm="100000">
                                          <p:val>
                                            <p:strVal val="#ppt_h"/>
                                          </p:val>
                                        </p:tav>
                                      </p:tavLst>
                                    </p:anim>
                                    <p:animEffect transition="in" filter="fade">
                                      <p:cBhvr>
                                        <p:cTn id="14" dur="500"/>
                                        <p:tgtEl>
                                          <p:spTgt spid="101"/>
                                        </p:tgtEl>
                                      </p:cBhvr>
                                    </p:animEffect>
                                  </p:childTnLst>
                                </p:cTn>
                              </p:par>
                              <p:par>
                                <p:cTn id="15" presetID="53" presetClass="entr" presetSubtype="16" fill="hold" nodeType="withEffect">
                                  <p:stCondLst>
                                    <p:cond delay="0"/>
                                  </p:stCondLst>
                                  <p:childTnLst>
                                    <p:set>
                                      <p:cBhvr>
                                        <p:cTn id="16" dur="1" fill="hold">
                                          <p:stCondLst>
                                            <p:cond delay="0"/>
                                          </p:stCondLst>
                                        </p:cTn>
                                        <p:tgtEl>
                                          <p:spTgt spid="100"/>
                                        </p:tgtEl>
                                        <p:attrNameLst>
                                          <p:attrName>style.visibility</p:attrName>
                                        </p:attrNameLst>
                                      </p:cBhvr>
                                      <p:to>
                                        <p:strVal val="visible"/>
                                      </p:to>
                                    </p:set>
                                    <p:anim calcmode="lin" valueType="num">
                                      <p:cBhvr>
                                        <p:cTn id="17" dur="500" fill="hold"/>
                                        <p:tgtEl>
                                          <p:spTgt spid="100"/>
                                        </p:tgtEl>
                                        <p:attrNameLst>
                                          <p:attrName>ppt_w</p:attrName>
                                        </p:attrNameLst>
                                      </p:cBhvr>
                                      <p:tavLst>
                                        <p:tav tm="0">
                                          <p:val>
                                            <p:fltVal val="0"/>
                                          </p:val>
                                        </p:tav>
                                        <p:tav tm="100000">
                                          <p:val>
                                            <p:strVal val="#ppt_w"/>
                                          </p:val>
                                        </p:tav>
                                      </p:tavLst>
                                    </p:anim>
                                    <p:anim calcmode="lin" valueType="num">
                                      <p:cBhvr>
                                        <p:cTn id="18" dur="500" fill="hold"/>
                                        <p:tgtEl>
                                          <p:spTgt spid="100"/>
                                        </p:tgtEl>
                                        <p:attrNameLst>
                                          <p:attrName>ppt_h</p:attrName>
                                        </p:attrNameLst>
                                      </p:cBhvr>
                                      <p:tavLst>
                                        <p:tav tm="0">
                                          <p:val>
                                            <p:fltVal val="0"/>
                                          </p:val>
                                        </p:tav>
                                        <p:tav tm="100000">
                                          <p:val>
                                            <p:strVal val="#ppt_h"/>
                                          </p:val>
                                        </p:tav>
                                      </p:tavLst>
                                    </p:anim>
                                    <p:animEffect transition="in" filter="fade">
                                      <p:cBhvr>
                                        <p:cTn id="19" dur="500"/>
                                        <p:tgtEl>
                                          <p:spTgt spid="100"/>
                                        </p:tgtEl>
                                      </p:cBhvr>
                                    </p:animEffect>
                                  </p:childTnLst>
                                </p:cTn>
                              </p:par>
                              <p:par>
                                <p:cTn id="20" presetID="53" presetClass="entr" presetSubtype="16" fill="hold" nodeType="withEffect">
                                  <p:stCondLst>
                                    <p:cond delay="0"/>
                                  </p:stCondLst>
                                  <p:childTnLst>
                                    <p:set>
                                      <p:cBhvr>
                                        <p:cTn id="21" dur="1" fill="hold">
                                          <p:stCondLst>
                                            <p:cond delay="0"/>
                                          </p:stCondLst>
                                        </p:cTn>
                                        <p:tgtEl>
                                          <p:spTgt spid="106"/>
                                        </p:tgtEl>
                                        <p:attrNameLst>
                                          <p:attrName>style.visibility</p:attrName>
                                        </p:attrNameLst>
                                      </p:cBhvr>
                                      <p:to>
                                        <p:strVal val="visible"/>
                                      </p:to>
                                    </p:set>
                                    <p:anim calcmode="lin" valueType="num">
                                      <p:cBhvr>
                                        <p:cTn id="22" dur="500" fill="hold"/>
                                        <p:tgtEl>
                                          <p:spTgt spid="106"/>
                                        </p:tgtEl>
                                        <p:attrNameLst>
                                          <p:attrName>ppt_w</p:attrName>
                                        </p:attrNameLst>
                                      </p:cBhvr>
                                      <p:tavLst>
                                        <p:tav tm="0">
                                          <p:val>
                                            <p:fltVal val="0"/>
                                          </p:val>
                                        </p:tav>
                                        <p:tav tm="100000">
                                          <p:val>
                                            <p:strVal val="#ppt_w"/>
                                          </p:val>
                                        </p:tav>
                                      </p:tavLst>
                                    </p:anim>
                                    <p:anim calcmode="lin" valueType="num">
                                      <p:cBhvr>
                                        <p:cTn id="23" dur="500" fill="hold"/>
                                        <p:tgtEl>
                                          <p:spTgt spid="106"/>
                                        </p:tgtEl>
                                        <p:attrNameLst>
                                          <p:attrName>ppt_h</p:attrName>
                                        </p:attrNameLst>
                                      </p:cBhvr>
                                      <p:tavLst>
                                        <p:tav tm="0">
                                          <p:val>
                                            <p:fltVal val="0"/>
                                          </p:val>
                                        </p:tav>
                                        <p:tav tm="100000">
                                          <p:val>
                                            <p:strVal val="#ppt_h"/>
                                          </p:val>
                                        </p:tav>
                                      </p:tavLst>
                                    </p:anim>
                                    <p:animEffect transition="in" filter="fade">
                                      <p:cBhvr>
                                        <p:cTn id="24"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2E9"/>
        </a:solidFill>
        <a:effectLst/>
      </p:bgPr>
    </p:bg>
    <p:spTree>
      <p:nvGrpSpPr>
        <p:cNvPr id="1" name=""/>
        <p:cNvGrpSpPr/>
        <p:nvPr/>
      </p:nvGrpSpPr>
      <p:grpSpPr>
        <a:xfrm>
          <a:off x="0" y="0"/>
          <a:ext cx="0" cy="0"/>
          <a:chOff x="0" y="0"/>
          <a:chExt cx="0" cy="0"/>
        </a:xfrm>
      </p:grpSpPr>
      <p:grpSp>
        <p:nvGrpSpPr>
          <p:cNvPr id="2" name="Group 2"/>
          <p:cNvGrpSpPr/>
          <p:nvPr/>
        </p:nvGrpSpPr>
        <p:grpSpPr>
          <a:xfrm>
            <a:off x="385066" y="328888"/>
            <a:ext cx="10947519" cy="6309966"/>
            <a:chOff x="0" y="0"/>
            <a:chExt cx="4324946" cy="2492826"/>
          </a:xfrm>
        </p:grpSpPr>
        <p:sp>
          <p:nvSpPr>
            <p:cNvPr id="3" name="Freeform 3"/>
            <p:cNvSpPr/>
            <p:nvPr/>
          </p:nvSpPr>
          <p:spPr>
            <a:xfrm>
              <a:off x="0" y="0"/>
              <a:ext cx="4324946" cy="2492826"/>
            </a:xfrm>
            <a:custGeom>
              <a:avLst/>
              <a:gdLst/>
              <a:ahLst/>
              <a:cxnLst/>
              <a:rect l="l" t="t" r="r" b="b"/>
              <a:pathLst>
                <a:path w="4324946" h="2492826">
                  <a:moveTo>
                    <a:pt x="11786" y="0"/>
                  </a:moveTo>
                  <a:lnTo>
                    <a:pt x="4313159" y="0"/>
                  </a:lnTo>
                  <a:cubicBezTo>
                    <a:pt x="4319669" y="0"/>
                    <a:pt x="4324946" y="5277"/>
                    <a:pt x="4324946" y="11786"/>
                  </a:cubicBezTo>
                  <a:lnTo>
                    <a:pt x="4324946" y="2481040"/>
                  </a:lnTo>
                  <a:cubicBezTo>
                    <a:pt x="4324946" y="2487549"/>
                    <a:pt x="4319669" y="2492826"/>
                    <a:pt x="4313159" y="2492826"/>
                  </a:cubicBezTo>
                  <a:lnTo>
                    <a:pt x="11786" y="2492826"/>
                  </a:lnTo>
                  <a:cubicBezTo>
                    <a:pt x="5277" y="2492826"/>
                    <a:pt x="0" y="2487549"/>
                    <a:pt x="0" y="2481040"/>
                  </a:cubicBezTo>
                  <a:lnTo>
                    <a:pt x="0" y="11786"/>
                  </a:lnTo>
                  <a:cubicBezTo>
                    <a:pt x="0" y="5277"/>
                    <a:pt x="5277" y="0"/>
                    <a:pt x="11786" y="0"/>
                  </a:cubicBezTo>
                  <a:close/>
                </a:path>
              </a:pathLst>
            </a:custGeom>
            <a:solidFill>
              <a:srgbClr val="E47062"/>
            </a:solidFill>
          </p:spPr>
        </p:sp>
        <p:sp>
          <p:nvSpPr>
            <p:cNvPr id="4" name="TextBox 4"/>
            <p:cNvSpPr txBox="1"/>
            <p:nvPr/>
          </p:nvSpPr>
          <p:spPr>
            <a:xfrm>
              <a:off x="0" y="-76200"/>
              <a:ext cx="4324946"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p:cNvGrpSpPr/>
          <p:nvPr/>
        </p:nvGrpSpPr>
        <p:grpSpPr>
          <a:xfrm>
            <a:off x="10104957" y="3568710"/>
            <a:ext cx="1594199" cy="511323"/>
            <a:chOff x="0" y="0"/>
            <a:chExt cx="629807" cy="202004"/>
          </a:xfrm>
        </p:grpSpPr>
        <p:sp>
          <p:nvSpPr>
            <p:cNvPr id="6" name="Freeform 6"/>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7" name="TextBox 7"/>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a:off x="10104957" y="4362545"/>
            <a:ext cx="1594199" cy="511323"/>
            <a:chOff x="0" y="0"/>
            <a:chExt cx="629807" cy="202004"/>
          </a:xfrm>
        </p:grpSpPr>
        <p:sp>
          <p:nvSpPr>
            <p:cNvPr id="9" name="Freeform 9"/>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DB8A4"/>
            </a:solidFill>
          </p:spPr>
        </p:sp>
        <p:sp>
          <p:nvSpPr>
            <p:cNvPr id="10" name="TextBox 10"/>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1" name="Group 11"/>
          <p:cNvGrpSpPr/>
          <p:nvPr/>
        </p:nvGrpSpPr>
        <p:grpSpPr>
          <a:xfrm>
            <a:off x="10104957" y="5156381"/>
            <a:ext cx="1594199" cy="511323"/>
            <a:chOff x="0" y="0"/>
            <a:chExt cx="629807" cy="202004"/>
          </a:xfrm>
        </p:grpSpPr>
        <p:sp>
          <p:nvSpPr>
            <p:cNvPr id="12" name="Freeform 12"/>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3" name="TextBox 13"/>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4" name="Group 14"/>
          <p:cNvGrpSpPr/>
          <p:nvPr/>
        </p:nvGrpSpPr>
        <p:grpSpPr>
          <a:xfrm>
            <a:off x="10104957" y="1187203"/>
            <a:ext cx="1594199" cy="511323"/>
            <a:chOff x="0" y="0"/>
            <a:chExt cx="629807" cy="202004"/>
          </a:xfrm>
        </p:grpSpPr>
        <p:sp>
          <p:nvSpPr>
            <p:cNvPr id="15" name="Freeform 1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16" name="TextBox 1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7" name="Group 17"/>
          <p:cNvGrpSpPr/>
          <p:nvPr/>
        </p:nvGrpSpPr>
        <p:grpSpPr>
          <a:xfrm>
            <a:off x="10104957" y="1981039"/>
            <a:ext cx="1594199" cy="511323"/>
            <a:chOff x="0" y="0"/>
            <a:chExt cx="629807" cy="202004"/>
          </a:xfrm>
        </p:grpSpPr>
        <p:sp>
          <p:nvSpPr>
            <p:cNvPr id="18" name="Freeform 18"/>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E8D0D0"/>
            </a:solidFill>
          </p:spPr>
        </p:sp>
        <p:sp>
          <p:nvSpPr>
            <p:cNvPr id="19" name="TextBox 19"/>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0" name="Group 20"/>
          <p:cNvGrpSpPr/>
          <p:nvPr/>
        </p:nvGrpSpPr>
        <p:grpSpPr>
          <a:xfrm>
            <a:off x="10104957" y="2774874"/>
            <a:ext cx="1594199" cy="511323"/>
            <a:chOff x="0" y="0"/>
            <a:chExt cx="629807" cy="202004"/>
          </a:xfrm>
        </p:grpSpPr>
        <p:sp>
          <p:nvSpPr>
            <p:cNvPr id="21" name="Freeform 21"/>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22" name="TextBox 22"/>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3" name="Group 23"/>
          <p:cNvGrpSpPr/>
          <p:nvPr/>
        </p:nvGrpSpPr>
        <p:grpSpPr>
          <a:xfrm>
            <a:off x="473944" y="328888"/>
            <a:ext cx="10769763" cy="6309966"/>
            <a:chOff x="0" y="0"/>
            <a:chExt cx="4254721" cy="2492826"/>
          </a:xfrm>
        </p:grpSpPr>
        <p:sp>
          <p:nvSpPr>
            <p:cNvPr id="24" name="Freeform 24"/>
            <p:cNvSpPr/>
            <p:nvPr/>
          </p:nvSpPr>
          <p:spPr>
            <a:xfrm>
              <a:off x="0" y="0"/>
              <a:ext cx="4254721" cy="2492826"/>
            </a:xfrm>
            <a:custGeom>
              <a:avLst/>
              <a:gdLst/>
              <a:ahLst/>
              <a:cxnLst/>
              <a:rect l="l" t="t" r="r" b="b"/>
              <a:pathLst>
                <a:path w="4254721" h="2492826">
                  <a:moveTo>
                    <a:pt x="11981" y="0"/>
                  </a:moveTo>
                  <a:lnTo>
                    <a:pt x="4242740" y="0"/>
                  </a:lnTo>
                  <a:cubicBezTo>
                    <a:pt x="4245918" y="0"/>
                    <a:pt x="4248965" y="1262"/>
                    <a:pt x="4251212" y="3509"/>
                  </a:cubicBezTo>
                  <a:cubicBezTo>
                    <a:pt x="4253459" y="5756"/>
                    <a:pt x="4254721" y="8803"/>
                    <a:pt x="4254721" y="11981"/>
                  </a:cubicBezTo>
                  <a:lnTo>
                    <a:pt x="4254721" y="2480845"/>
                  </a:lnTo>
                  <a:cubicBezTo>
                    <a:pt x="4254721" y="2484023"/>
                    <a:pt x="4253459" y="2487070"/>
                    <a:pt x="4251212" y="2489317"/>
                  </a:cubicBezTo>
                  <a:cubicBezTo>
                    <a:pt x="4248965" y="2491564"/>
                    <a:pt x="4245918" y="2492826"/>
                    <a:pt x="4242740" y="2492826"/>
                  </a:cubicBezTo>
                  <a:lnTo>
                    <a:pt x="11981" y="2492826"/>
                  </a:lnTo>
                  <a:cubicBezTo>
                    <a:pt x="8803" y="2492826"/>
                    <a:pt x="5756" y="2491564"/>
                    <a:pt x="3509" y="2489317"/>
                  </a:cubicBezTo>
                  <a:cubicBezTo>
                    <a:pt x="1262" y="2487070"/>
                    <a:pt x="0" y="2484023"/>
                    <a:pt x="0" y="2480845"/>
                  </a:cubicBezTo>
                  <a:lnTo>
                    <a:pt x="0" y="11981"/>
                  </a:lnTo>
                  <a:cubicBezTo>
                    <a:pt x="0" y="8803"/>
                    <a:pt x="1262" y="5756"/>
                    <a:pt x="3509" y="3509"/>
                  </a:cubicBezTo>
                  <a:cubicBezTo>
                    <a:pt x="5756" y="1262"/>
                    <a:pt x="8803" y="0"/>
                    <a:pt x="11981" y="0"/>
                  </a:cubicBezTo>
                  <a:close/>
                </a:path>
              </a:pathLst>
            </a:custGeom>
            <a:solidFill>
              <a:srgbClr val="FDFDFC"/>
            </a:solidFill>
          </p:spPr>
        </p:sp>
        <p:sp>
          <p:nvSpPr>
            <p:cNvPr id="25" name="TextBox 25"/>
            <p:cNvSpPr txBox="1"/>
            <p:nvPr/>
          </p:nvSpPr>
          <p:spPr>
            <a:xfrm>
              <a:off x="0" y="-76200"/>
              <a:ext cx="4254721"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26" name="Group 26"/>
          <p:cNvGrpSpPr/>
          <p:nvPr/>
        </p:nvGrpSpPr>
        <p:grpSpPr>
          <a:xfrm>
            <a:off x="1802131" y="416640"/>
            <a:ext cx="209224" cy="205025"/>
            <a:chOff x="0" y="0"/>
            <a:chExt cx="81889" cy="80245"/>
          </a:xfrm>
        </p:grpSpPr>
        <p:sp>
          <p:nvSpPr>
            <p:cNvPr id="27" name="Freeform 2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8" name="TextBox 2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9" name="Group 29"/>
          <p:cNvGrpSpPr/>
          <p:nvPr/>
        </p:nvGrpSpPr>
        <p:grpSpPr>
          <a:xfrm>
            <a:off x="2134308" y="416640"/>
            <a:ext cx="209224" cy="205025"/>
            <a:chOff x="0" y="0"/>
            <a:chExt cx="81889" cy="80245"/>
          </a:xfrm>
        </p:grpSpPr>
        <p:sp>
          <p:nvSpPr>
            <p:cNvPr id="30" name="Freeform 3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1" name="TextBox 3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2" name="Group 32"/>
          <p:cNvGrpSpPr/>
          <p:nvPr/>
        </p:nvGrpSpPr>
        <p:grpSpPr>
          <a:xfrm>
            <a:off x="3316529" y="416640"/>
            <a:ext cx="209224" cy="205025"/>
            <a:chOff x="0" y="0"/>
            <a:chExt cx="81889" cy="80245"/>
          </a:xfrm>
        </p:grpSpPr>
        <p:sp>
          <p:nvSpPr>
            <p:cNvPr id="33" name="Freeform 33"/>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4" name="TextBox 34"/>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5" name="Group 35"/>
          <p:cNvGrpSpPr/>
          <p:nvPr/>
        </p:nvGrpSpPr>
        <p:grpSpPr>
          <a:xfrm>
            <a:off x="3648705" y="416640"/>
            <a:ext cx="209224" cy="205025"/>
            <a:chOff x="0" y="0"/>
            <a:chExt cx="81889" cy="80245"/>
          </a:xfrm>
        </p:grpSpPr>
        <p:sp>
          <p:nvSpPr>
            <p:cNvPr id="36" name="Freeform 36"/>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7" name="TextBox 37"/>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8" name="Group 38"/>
          <p:cNvGrpSpPr/>
          <p:nvPr/>
        </p:nvGrpSpPr>
        <p:grpSpPr>
          <a:xfrm>
            <a:off x="4830926" y="416640"/>
            <a:ext cx="209224" cy="205025"/>
            <a:chOff x="0" y="0"/>
            <a:chExt cx="81889" cy="80245"/>
          </a:xfrm>
        </p:grpSpPr>
        <p:sp>
          <p:nvSpPr>
            <p:cNvPr id="39" name="Freeform 39"/>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0" name="TextBox 40"/>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1" name="Group 41"/>
          <p:cNvGrpSpPr/>
          <p:nvPr/>
        </p:nvGrpSpPr>
        <p:grpSpPr>
          <a:xfrm>
            <a:off x="5163103" y="416640"/>
            <a:ext cx="209224" cy="205025"/>
            <a:chOff x="0" y="0"/>
            <a:chExt cx="81889" cy="80245"/>
          </a:xfrm>
        </p:grpSpPr>
        <p:sp>
          <p:nvSpPr>
            <p:cNvPr id="42" name="Freeform 42"/>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3" name="TextBox 43"/>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4" name="Group 44"/>
          <p:cNvGrpSpPr/>
          <p:nvPr/>
        </p:nvGrpSpPr>
        <p:grpSpPr>
          <a:xfrm>
            <a:off x="6345323" y="416640"/>
            <a:ext cx="209224" cy="205025"/>
            <a:chOff x="0" y="0"/>
            <a:chExt cx="81889" cy="80245"/>
          </a:xfrm>
        </p:grpSpPr>
        <p:sp>
          <p:nvSpPr>
            <p:cNvPr id="45" name="Freeform 45"/>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6" name="TextBox 46"/>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7" name="Group 47"/>
          <p:cNvGrpSpPr/>
          <p:nvPr/>
        </p:nvGrpSpPr>
        <p:grpSpPr>
          <a:xfrm>
            <a:off x="6677500" y="416640"/>
            <a:ext cx="209224" cy="205025"/>
            <a:chOff x="0" y="0"/>
            <a:chExt cx="81889" cy="80245"/>
          </a:xfrm>
        </p:grpSpPr>
        <p:sp>
          <p:nvSpPr>
            <p:cNvPr id="48" name="Freeform 48"/>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9" name="TextBox 49"/>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0" name="Group 50"/>
          <p:cNvGrpSpPr/>
          <p:nvPr/>
        </p:nvGrpSpPr>
        <p:grpSpPr>
          <a:xfrm>
            <a:off x="7859721" y="416640"/>
            <a:ext cx="209224" cy="205025"/>
            <a:chOff x="0" y="0"/>
            <a:chExt cx="81889" cy="80245"/>
          </a:xfrm>
        </p:grpSpPr>
        <p:sp>
          <p:nvSpPr>
            <p:cNvPr id="51" name="Freeform 51"/>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2" name="TextBox 52"/>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3" name="Group 53"/>
          <p:cNvGrpSpPr/>
          <p:nvPr/>
        </p:nvGrpSpPr>
        <p:grpSpPr>
          <a:xfrm>
            <a:off x="8191897" y="416640"/>
            <a:ext cx="209224" cy="205025"/>
            <a:chOff x="0" y="0"/>
            <a:chExt cx="81889" cy="80245"/>
          </a:xfrm>
        </p:grpSpPr>
        <p:sp>
          <p:nvSpPr>
            <p:cNvPr id="54" name="Freeform 5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5" name="TextBox 5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6" name="Group 56"/>
          <p:cNvGrpSpPr/>
          <p:nvPr/>
        </p:nvGrpSpPr>
        <p:grpSpPr>
          <a:xfrm>
            <a:off x="9374118" y="416640"/>
            <a:ext cx="209224" cy="205025"/>
            <a:chOff x="0" y="0"/>
            <a:chExt cx="81889" cy="80245"/>
          </a:xfrm>
        </p:grpSpPr>
        <p:sp>
          <p:nvSpPr>
            <p:cNvPr id="57" name="Freeform 5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8" name="TextBox 5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9" name="Group 59"/>
          <p:cNvGrpSpPr/>
          <p:nvPr/>
        </p:nvGrpSpPr>
        <p:grpSpPr>
          <a:xfrm>
            <a:off x="9706295" y="416640"/>
            <a:ext cx="209224" cy="205025"/>
            <a:chOff x="0" y="0"/>
            <a:chExt cx="81889" cy="80245"/>
          </a:xfrm>
        </p:grpSpPr>
        <p:sp>
          <p:nvSpPr>
            <p:cNvPr id="60" name="Freeform 6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61" name="TextBox 6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sp>
        <p:nvSpPr>
          <p:cNvPr id="62" name="AutoShape 62"/>
          <p:cNvSpPr/>
          <p:nvPr/>
        </p:nvSpPr>
        <p:spPr>
          <a:xfrm flipH="1">
            <a:off x="1951035" y="138199"/>
            <a:ext cx="0" cy="468199"/>
          </a:xfrm>
          <a:prstGeom prst="line">
            <a:avLst/>
          </a:prstGeom>
          <a:ln w="38100" cap="rnd">
            <a:solidFill>
              <a:srgbClr val="000000"/>
            </a:solidFill>
            <a:prstDash val="solid"/>
            <a:headEnd type="none" w="sm" len="sm"/>
            <a:tailEnd type="none" w="sm" len="sm"/>
          </a:ln>
        </p:spPr>
      </p:sp>
      <p:sp>
        <p:nvSpPr>
          <p:cNvPr id="63" name="AutoShape 63"/>
          <p:cNvSpPr/>
          <p:nvPr/>
        </p:nvSpPr>
        <p:spPr>
          <a:xfrm flipH="1">
            <a:off x="1864523" y="138199"/>
            <a:ext cx="0" cy="468199"/>
          </a:xfrm>
          <a:prstGeom prst="line">
            <a:avLst/>
          </a:prstGeom>
          <a:ln w="38100" cap="rnd">
            <a:solidFill>
              <a:srgbClr val="000000"/>
            </a:solidFill>
            <a:prstDash val="solid"/>
            <a:headEnd type="none" w="sm" len="sm"/>
            <a:tailEnd type="none" w="sm" len="sm"/>
          </a:ln>
        </p:spPr>
      </p:sp>
      <p:sp>
        <p:nvSpPr>
          <p:cNvPr id="64" name="AutoShape 64"/>
          <p:cNvSpPr/>
          <p:nvPr/>
        </p:nvSpPr>
        <p:spPr>
          <a:xfrm flipH="1">
            <a:off x="2283212" y="138199"/>
            <a:ext cx="0" cy="468199"/>
          </a:xfrm>
          <a:prstGeom prst="line">
            <a:avLst/>
          </a:prstGeom>
          <a:ln w="38100" cap="rnd">
            <a:solidFill>
              <a:srgbClr val="000000"/>
            </a:solidFill>
            <a:prstDash val="solid"/>
            <a:headEnd type="none" w="sm" len="sm"/>
            <a:tailEnd type="none" w="sm" len="sm"/>
          </a:ln>
        </p:spPr>
      </p:sp>
      <p:sp>
        <p:nvSpPr>
          <p:cNvPr id="65" name="AutoShape 65"/>
          <p:cNvSpPr/>
          <p:nvPr/>
        </p:nvSpPr>
        <p:spPr>
          <a:xfrm flipH="1">
            <a:off x="2196700" y="138199"/>
            <a:ext cx="0" cy="468199"/>
          </a:xfrm>
          <a:prstGeom prst="line">
            <a:avLst/>
          </a:prstGeom>
          <a:ln w="38100" cap="rnd">
            <a:solidFill>
              <a:srgbClr val="000000"/>
            </a:solidFill>
            <a:prstDash val="solid"/>
            <a:headEnd type="none" w="sm" len="sm"/>
            <a:tailEnd type="none" w="sm" len="sm"/>
          </a:ln>
        </p:spPr>
      </p:sp>
      <p:sp>
        <p:nvSpPr>
          <p:cNvPr id="66" name="AutoShape 66"/>
          <p:cNvSpPr/>
          <p:nvPr/>
        </p:nvSpPr>
        <p:spPr>
          <a:xfrm>
            <a:off x="3465433" y="138199"/>
            <a:ext cx="0" cy="468199"/>
          </a:xfrm>
          <a:prstGeom prst="line">
            <a:avLst/>
          </a:prstGeom>
          <a:ln w="38100" cap="rnd">
            <a:solidFill>
              <a:srgbClr val="000000"/>
            </a:solidFill>
            <a:prstDash val="solid"/>
            <a:headEnd type="none" w="sm" len="sm"/>
            <a:tailEnd type="none" w="sm" len="sm"/>
          </a:ln>
        </p:spPr>
      </p:sp>
      <p:sp>
        <p:nvSpPr>
          <p:cNvPr id="67" name="AutoShape 67"/>
          <p:cNvSpPr/>
          <p:nvPr/>
        </p:nvSpPr>
        <p:spPr>
          <a:xfrm flipH="1">
            <a:off x="3378920" y="138199"/>
            <a:ext cx="0" cy="468199"/>
          </a:xfrm>
          <a:prstGeom prst="line">
            <a:avLst/>
          </a:prstGeom>
          <a:ln w="38100" cap="rnd">
            <a:solidFill>
              <a:srgbClr val="000000"/>
            </a:solidFill>
            <a:prstDash val="solid"/>
            <a:headEnd type="none" w="sm" len="sm"/>
            <a:tailEnd type="none" w="sm" len="sm"/>
          </a:ln>
        </p:spPr>
      </p:sp>
      <p:sp>
        <p:nvSpPr>
          <p:cNvPr id="68" name="AutoShape 68"/>
          <p:cNvSpPr/>
          <p:nvPr/>
        </p:nvSpPr>
        <p:spPr>
          <a:xfrm>
            <a:off x="3797609" y="138199"/>
            <a:ext cx="0" cy="468199"/>
          </a:xfrm>
          <a:prstGeom prst="line">
            <a:avLst/>
          </a:prstGeom>
          <a:ln w="38100" cap="rnd">
            <a:solidFill>
              <a:srgbClr val="000000"/>
            </a:solidFill>
            <a:prstDash val="solid"/>
            <a:headEnd type="none" w="sm" len="sm"/>
            <a:tailEnd type="none" w="sm" len="sm"/>
          </a:ln>
        </p:spPr>
      </p:sp>
      <p:sp>
        <p:nvSpPr>
          <p:cNvPr id="69" name="AutoShape 69"/>
          <p:cNvSpPr/>
          <p:nvPr/>
        </p:nvSpPr>
        <p:spPr>
          <a:xfrm>
            <a:off x="3711097" y="138199"/>
            <a:ext cx="0" cy="468199"/>
          </a:xfrm>
          <a:prstGeom prst="line">
            <a:avLst/>
          </a:prstGeom>
          <a:ln w="38100" cap="rnd">
            <a:solidFill>
              <a:srgbClr val="000000"/>
            </a:solidFill>
            <a:prstDash val="solid"/>
            <a:headEnd type="none" w="sm" len="sm"/>
            <a:tailEnd type="none" w="sm" len="sm"/>
          </a:ln>
        </p:spPr>
      </p:sp>
      <p:sp>
        <p:nvSpPr>
          <p:cNvPr id="70" name="AutoShape 70"/>
          <p:cNvSpPr/>
          <p:nvPr/>
        </p:nvSpPr>
        <p:spPr>
          <a:xfrm flipH="1">
            <a:off x="4979830" y="138199"/>
            <a:ext cx="0" cy="468199"/>
          </a:xfrm>
          <a:prstGeom prst="line">
            <a:avLst/>
          </a:prstGeom>
          <a:ln w="38100" cap="rnd">
            <a:solidFill>
              <a:srgbClr val="000000"/>
            </a:solidFill>
            <a:prstDash val="solid"/>
            <a:headEnd type="none" w="sm" len="sm"/>
            <a:tailEnd type="none" w="sm" len="sm"/>
          </a:ln>
        </p:spPr>
      </p:sp>
      <p:sp>
        <p:nvSpPr>
          <p:cNvPr id="71" name="AutoShape 71"/>
          <p:cNvSpPr/>
          <p:nvPr/>
        </p:nvSpPr>
        <p:spPr>
          <a:xfrm>
            <a:off x="4893317" y="138199"/>
            <a:ext cx="0" cy="468199"/>
          </a:xfrm>
          <a:prstGeom prst="line">
            <a:avLst/>
          </a:prstGeom>
          <a:ln w="38100" cap="rnd">
            <a:solidFill>
              <a:srgbClr val="000000"/>
            </a:solidFill>
            <a:prstDash val="solid"/>
            <a:headEnd type="none" w="sm" len="sm"/>
            <a:tailEnd type="none" w="sm" len="sm"/>
          </a:ln>
        </p:spPr>
      </p:sp>
      <p:sp>
        <p:nvSpPr>
          <p:cNvPr id="72" name="AutoShape 72"/>
          <p:cNvSpPr/>
          <p:nvPr/>
        </p:nvSpPr>
        <p:spPr>
          <a:xfrm flipH="1">
            <a:off x="5312007" y="138199"/>
            <a:ext cx="0" cy="468199"/>
          </a:xfrm>
          <a:prstGeom prst="line">
            <a:avLst/>
          </a:prstGeom>
          <a:ln w="38100" cap="rnd">
            <a:solidFill>
              <a:srgbClr val="000000"/>
            </a:solidFill>
            <a:prstDash val="solid"/>
            <a:headEnd type="none" w="sm" len="sm"/>
            <a:tailEnd type="none" w="sm" len="sm"/>
          </a:ln>
        </p:spPr>
      </p:sp>
      <p:sp>
        <p:nvSpPr>
          <p:cNvPr id="73" name="AutoShape 73"/>
          <p:cNvSpPr/>
          <p:nvPr/>
        </p:nvSpPr>
        <p:spPr>
          <a:xfrm>
            <a:off x="5225495" y="138199"/>
            <a:ext cx="0" cy="468199"/>
          </a:xfrm>
          <a:prstGeom prst="line">
            <a:avLst/>
          </a:prstGeom>
          <a:ln w="38100" cap="rnd">
            <a:solidFill>
              <a:srgbClr val="000000"/>
            </a:solidFill>
            <a:prstDash val="solid"/>
            <a:headEnd type="none" w="sm" len="sm"/>
            <a:tailEnd type="none" w="sm" len="sm"/>
          </a:ln>
        </p:spPr>
      </p:sp>
      <p:sp>
        <p:nvSpPr>
          <p:cNvPr id="74" name="AutoShape 74"/>
          <p:cNvSpPr/>
          <p:nvPr/>
        </p:nvSpPr>
        <p:spPr>
          <a:xfrm flipH="1">
            <a:off x="6494227" y="138199"/>
            <a:ext cx="0" cy="468199"/>
          </a:xfrm>
          <a:prstGeom prst="line">
            <a:avLst/>
          </a:prstGeom>
          <a:ln w="38100" cap="rnd">
            <a:solidFill>
              <a:srgbClr val="000000"/>
            </a:solidFill>
            <a:prstDash val="solid"/>
            <a:headEnd type="none" w="sm" len="sm"/>
            <a:tailEnd type="none" w="sm" len="sm"/>
          </a:ln>
        </p:spPr>
      </p:sp>
      <p:sp>
        <p:nvSpPr>
          <p:cNvPr id="75" name="AutoShape 75"/>
          <p:cNvSpPr/>
          <p:nvPr/>
        </p:nvSpPr>
        <p:spPr>
          <a:xfrm>
            <a:off x="6407715" y="138199"/>
            <a:ext cx="0" cy="468199"/>
          </a:xfrm>
          <a:prstGeom prst="line">
            <a:avLst/>
          </a:prstGeom>
          <a:ln w="38100" cap="rnd">
            <a:solidFill>
              <a:srgbClr val="000000"/>
            </a:solidFill>
            <a:prstDash val="solid"/>
            <a:headEnd type="none" w="sm" len="sm"/>
            <a:tailEnd type="none" w="sm" len="sm"/>
          </a:ln>
        </p:spPr>
      </p:sp>
      <p:sp>
        <p:nvSpPr>
          <p:cNvPr id="76" name="AutoShape 76"/>
          <p:cNvSpPr/>
          <p:nvPr/>
        </p:nvSpPr>
        <p:spPr>
          <a:xfrm flipH="1">
            <a:off x="6826405" y="138199"/>
            <a:ext cx="0" cy="468199"/>
          </a:xfrm>
          <a:prstGeom prst="line">
            <a:avLst/>
          </a:prstGeom>
          <a:ln w="38100" cap="rnd">
            <a:solidFill>
              <a:srgbClr val="000000"/>
            </a:solidFill>
            <a:prstDash val="solid"/>
            <a:headEnd type="none" w="sm" len="sm"/>
            <a:tailEnd type="none" w="sm" len="sm"/>
          </a:ln>
        </p:spPr>
      </p:sp>
      <p:sp>
        <p:nvSpPr>
          <p:cNvPr id="77" name="AutoShape 77"/>
          <p:cNvSpPr/>
          <p:nvPr/>
        </p:nvSpPr>
        <p:spPr>
          <a:xfrm>
            <a:off x="6739892" y="138199"/>
            <a:ext cx="0" cy="468199"/>
          </a:xfrm>
          <a:prstGeom prst="line">
            <a:avLst/>
          </a:prstGeom>
          <a:ln w="38100" cap="rnd">
            <a:solidFill>
              <a:srgbClr val="000000"/>
            </a:solidFill>
            <a:prstDash val="solid"/>
            <a:headEnd type="none" w="sm" len="sm"/>
            <a:tailEnd type="none" w="sm" len="sm"/>
          </a:ln>
        </p:spPr>
      </p:sp>
      <p:sp>
        <p:nvSpPr>
          <p:cNvPr id="78" name="AutoShape 78"/>
          <p:cNvSpPr/>
          <p:nvPr/>
        </p:nvSpPr>
        <p:spPr>
          <a:xfrm>
            <a:off x="8008625" y="138199"/>
            <a:ext cx="0" cy="468199"/>
          </a:xfrm>
          <a:prstGeom prst="line">
            <a:avLst/>
          </a:prstGeom>
          <a:ln w="38100" cap="rnd">
            <a:solidFill>
              <a:srgbClr val="000000"/>
            </a:solidFill>
            <a:prstDash val="solid"/>
            <a:headEnd type="none" w="sm" len="sm"/>
            <a:tailEnd type="none" w="sm" len="sm"/>
          </a:ln>
        </p:spPr>
      </p:sp>
      <p:sp>
        <p:nvSpPr>
          <p:cNvPr id="79" name="AutoShape 79"/>
          <p:cNvSpPr/>
          <p:nvPr/>
        </p:nvSpPr>
        <p:spPr>
          <a:xfrm>
            <a:off x="7922113" y="138199"/>
            <a:ext cx="0" cy="468199"/>
          </a:xfrm>
          <a:prstGeom prst="line">
            <a:avLst/>
          </a:prstGeom>
          <a:ln w="38100" cap="rnd">
            <a:solidFill>
              <a:srgbClr val="000000"/>
            </a:solidFill>
            <a:prstDash val="solid"/>
            <a:headEnd type="none" w="sm" len="sm"/>
            <a:tailEnd type="none" w="sm" len="sm"/>
          </a:ln>
        </p:spPr>
      </p:sp>
      <p:sp>
        <p:nvSpPr>
          <p:cNvPr id="80" name="AutoShape 80"/>
          <p:cNvSpPr/>
          <p:nvPr/>
        </p:nvSpPr>
        <p:spPr>
          <a:xfrm>
            <a:off x="8340802" y="138199"/>
            <a:ext cx="0" cy="468199"/>
          </a:xfrm>
          <a:prstGeom prst="line">
            <a:avLst/>
          </a:prstGeom>
          <a:ln w="38100" cap="rnd">
            <a:solidFill>
              <a:srgbClr val="000000"/>
            </a:solidFill>
            <a:prstDash val="solid"/>
            <a:headEnd type="none" w="sm" len="sm"/>
            <a:tailEnd type="none" w="sm" len="sm"/>
          </a:ln>
        </p:spPr>
      </p:sp>
      <p:sp>
        <p:nvSpPr>
          <p:cNvPr id="81" name="AutoShape 81"/>
          <p:cNvSpPr/>
          <p:nvPr/>
        </p:nvSpPr>
        <p:spPr>
          <a:xfrm>
            <a:off x="8254289" y="138199"/>
            <a:ext cx="0" cy="468199"/>
          </a:xfrm>
          <a:prstGeom prst="line">
            <a:avLst/>
          </a:prstGeom>
          <a:ln w="38100" cap="rnd">
            <a:solidFill>
              <a:srgbClr val="000000"/>
            </a:solidFill>
            <a:prstDash val="solid"/>
            <a:headEnd type="none" w="sm" len="sm"/>
            <a:tailEnd type="none" w="sm" len="sm"/>
          </a:ln>
        </p:spPr>
      </p:sp>
      <p:sp>
        <p:nvSpPr>
          <p:cNvPr id="82" name="AutoShape 82"/>
          <p:cNvSpPr/>
          <p:nvPr/>
        </p:nvSpPr>
        <p:spPr>
          <a:xfrm>
            <a:off x="9523022" y="138199"/>
            <a:ext cx="0" cy="468199"/>
          </a:xfrm>
          <a:prstGeom prst="line">
            <a:avLst/>
          </a:prstGeom>
          <a:ln w="38100" cap="rnd">
            <a:solidFill>
              <a:srgbClr val="000000"/>
            </a:solidFill>
            <a:prstDash val="solid"/>
            <a:headEnd type="none" w="sm" len="sm"/>
            <a:tailEnd type="none" w="sm" len="sm"/>
          </a:ln>
        </p:spPr>
      </p:sp>
      <p:sp>
        <p:nvSpPr>
          <p:cNvPr id="83" name="AutoShape 83"/>
          <p:cNvSpPr/>
          <p:nvPr/>
        </p:nvSpPr>
        <p:spPr>
          <a:xfrm>
            <a:off x="9436510" y="138199"/>
            <a:ext cx="0" cy="468199"/>
          </a:xfrm>
          <a:prstGeom prst="line">
            <a:avLst/>
          </a:prstGeom>
          <a:ln w="38100" cap="rnd">
            <a:solidFill>
              <a:srgbClr val="000000"/>
            </a:solidFill>
            <a:prstDash val="solid"/>
            <a:headEnd type="none" w="sm" len="sm"/>
            <a:tailEnd type="none" w="sm" len="sm"/>
          </a:ln>
        </p:spPr>
      </p:sp>
      <p:sp>
        <p:nvSpPr>
          <p:cNvPr id="84" name="AutoShape 84"/>
          <p:cNvSpPr/>
          <p:nvPr/>
        </p:nvSpPr>
        <p:spPr>
          <a:xfrm>
            <a:off x="9855199" y="138199"/>
            <a:ext cx="0" cy="468199"/>
          </a:xfrm>
          <a:prstGeom prst="line">
            <a:avLst/>
          </a:prstGeom>
          <a:ln w="38100" cap="rnd">
            <a:solidFill>
              <a:srgbClr val="000000"/>
            </a:solidFill>
            <a:prstDash val="solid"/>
            <a:headEnd type="none" w="sm" len="sm"/>
            <a:tailEnd type="none" w="sm" len="sm"/>
          </a:ln>
        </p:spPr>
      </p:sp>
      <p:sp>
        <p:nvSpPr>
          <p:cNvPr id="85" name="AutoShape 85"/>
          <p:cNvSpPr/>
          <p:nvPr/>
        </p:nvSpPr>
        <p:spPr>
          <a:xfrm>
            <a:off x="9768687" y="138199"/>
            <a:ext cx="0" cy="468199"/>
          </a:xfrm>
          <a:prstGeom prst="line">
            <a:avLst/>
          </a:prstGeom>
          <a:ln w="38100" cap="rnd">
            <a:solidFill>
              <a:srgbClr val="000000"/>
            </a:solidFill>
            <a:prstDash val="solid"/>
            <a:headEnd type="none" w="sm" len="sm"/>
            <a:tailEnd type="none" w="sm" len="sm"/>
          </a:ln>
        </p:spPr>
      </p:sp>
      <p:sp>
        <p:nvSpPr>
          <p:cNvPr id="86" name="Freeform 86"/>
          <p:cNvSpPr/>
          <p:nvPr/>
        </p:nvSpPr>
        <p:spPr>
          <a:xfrm>
            <a:off x="514350" y="416640"/>
            <a:ext cx="1448508" cy="1283740"/>
          </a:xfrm>
          <a:custGeom>
            <a:avLst/>
            <a:gdLst/>
            <a:ahLst/>
            <a:cxnLst/>
            <a:rect l="l" t="t" r="r" b="b"/>
            <a:pathLst>
              <a:path w="2172762" h="1925610">
                <a:moveTo>
                  <a:pt x="0" y="0"/>
                </a:moveTo>
                <a:lnTo>
                  <a:pt x="2172762" y="0"/>
                </a:lnTo>
                <a:lnTo>
                  <a:pt x="2172762" y="1925610"/>
                </a:lnTo>
                <a:lnTo>
                  <a:pt x="0" y="192561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8" name="Freeform 88"/>
          <p:cNvSpPr/>
          <p:nvPr/>
        </p:nvSpPr>
        <p:spPr>
          <a:xfrm rot="-10800000">
            <a:off x="10201975" y="621666"/>
            <a:ext cx="1041731" cy="1327639"/>
          </a:xfrm>
          <a:custGeom>
            <a:avLst/>
            <a:gdLst/>
            <a:ahLst/>
            <a:cxnLst/>
            <a:rect l="l" t="t" r="r" b="b"/>
            <a:pathLst>
              <a:path w="1562597" h="1991459">
                <a:moveTo>
                  <a:pt x="0" y="0"/>
                </a:moveTo>
                <a:lnTo>
                  <a:pt x="1562597" y="0"/>
                </a:lnTo>
                <a:lnTo>
                  <a:pt x="1562597" y="1991459"/>
                </a:lnTo>
                <a:lnTo>
                  <a:pt x="0" y="1991459"/>
                </a:lnTo>
                <a:lnTo>
                  <a:pt x="0" y="0"/>
                </a:lnTo>
                <a:close/>
              </a:path>
            </a:pathLst>
          </a:custGeom>
          <a:blipFill>
            <a:blip r:embed="rId4">
              <a:extLst>
                <a:ext uri="{96DAC541-7B7A-43D3-8B79-37D633B846F1}">
                  <asvg:svgBlip xmlns:asvg="http://schemas.microsoft.com/office/drawing/2016/SVG/main" xmlns="" r:embed="rId5"/>
                </a:ext>
              </a:extLst>
            </a:blip>
            <a:stretch>
              <a:fillRect l="-13107"/>
            </a:stretch>
          </a:blipFill>
        </p:spPr>
      </p:sp>
      <p:sp>
        <p:nvSpPr>
          <p:cNvPr id="89" name="Freeform 89"/>
          <p:cNvSpPr/>
          <p:nvPr/>
        </p:nvSpPr>
        <p:spPr>
          <a:xfrm>
            <a:off x="4893318" y="288466"/>
            <a:ext cx="6350389" cy="6350389"/>
          </a:xfrm>
          <a:custGeom>
            <a:avLst/>
            <a:gdLst/>
            <a:ahLst/>
            <a:cxnLst/>
            <a:rect l="l" t="t" r="r" b="b"/>
            <a:pathLst>
              <a:path w="9525583" h="9525583">
                <a:moveTo>
                  <a:pt x="0" y="0"/>
                </a:moveTo>
                <a:lnTo>
                  <a:pt x="9525583" y="0"/>
                </a:lnTo>
                <a:lnTo>
                  <a:pt x="9525583" y="9525583"/>
                </a:lnTo>
                <a:lnTo>
                  <a:pt x="0" y="9525583"/>
                </a:lnTo>
                <a:lnTo>
                  <a:pt x="0" y="0"/>
                </a:lnTo>
                <a:close/>
              </a:path>
            </a:pathLst>
          </a:custGeom>
          <a:blipFill>
            <a:blip r:embed="rId6"/>
            <a:stretch>
              <a:fillRect/>
            </a:stretch>
          </a:blipFill>
        </p:spPr>
      </p:sp>
      <p:pic>
        <p:nvPicPr>
          <p:cNvPr id="90" name="Picture 89">
            <a:extLst>
              <a:ext uri="{FF2B5EF4-FFF2-40B4-BE49-F238E27FC236}">
                <a16:creationId xmlns:a16="http://schemas.microsoft.com/office/drawing/2014/main" id="{D41DDD5C-2430-40B6-7613-D1F8DFFA7925}"/>
              </a:ext>
            </a:extLst>
          </p:cNvPr>
          <p:cNvPicPr>
            <a:picLocks noChangeAspect="1"/>
          </p:cNvPicPr>
          <p:nvPr/>
        </p:nvPicPr>
        <p:blipFill>
          <a:blip r:embed="rId7"/>
          <a:stretch>
            <a:fillRect/>
          </a:stretch>
        </p:blipFill>
        <p:spPr>
          <a:xfrm>
            <a:off x="353070" y="994322"/>
            <a:ext cx="6889077" cy="58831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p:cTn id="7" dur="500" fill="hold"/>
                                        <p:tgtEl>
                                          <p:spTgt spid="90"/>
                                        </p:tgtEl>
                                        <p:attrNameLst>
                                          <p:attrName>ppt_w</p:attrName>
                                        </p:attrNameLst>
                                      </p:cBhvr>
                                      <p:tavLst>
                                        <p:tav tm="0">
                                          <p:val>
                                            <p:fltVal val="0"/>
                                          </p:val>
                                        </p:tav>
                                        <p:tav tm="100000">
                                          <p:val>
                                            <p:strVal val="#ppt_w"/>
                                          </p:val>
                                        </p:tav>
                                      </p:tavLst>
                                    </p:anim>
                                    <p:anim calcmode="lin" valueType="num">
                                      <p:cBhvr>
                                        <p:cTn id="8" dur="500" fill="hold"/>
                                        <p:tgtEl>
                                          <p:spTgt spid="90"/>
                                        </p:tgtEl>
                                        <p:attrNameLst>
                                          <p:attrName>ppt_h</p:attrName>
                                        </p:attrNameLst>
                                      </p:cBhvr>
                                      <p:tavLst>
                                        <p:tav tm="0">
                                          <p:val>
                                            <p:fltVal val="0"/>
                                          </p:val>
                                        </p:tav>
                                        <p:tav tm="100000">
                                          <p:val>
                                            <p:strVal val="#ppt_h"/>
                                          </p:val>
                                        </p:tav>
                                      </p:tavLst>
                                    </p:anim>
                                    <p:animEffect transition="in" filter="fade">
                                      <p:cBhvr>
                                        <p:cTn id="9"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2E9"/>
        </a:solidFill>
        <a:effectLst/>
      </p:bgPr>
    </p:bg>
    <p:spTree>
      <p:nvGrpSpPr>
        <p:cNvPr id="1" name=""/>
        <p:cNvGrpSpPr/>
        <p:nvPr/>
      </p:nvGrpSpPr>
      <p:grpSpPr>
        <a:xfrm>
          <a:off x="0" y="0"/>
          <a:ext cx="0" cy="0"/>
          <a:chOff x="0" y="0"/>
          <a:chExt cx="0" cy="0"/>
        </a:xfrm>
      </p:grpSpPr>
      <p:grpSp>
        <p:nvGrpSpPr>
          <p:cNvPr id="2" name="Group 2"/>
          <p:cNvGrpSpPr/>
          <p:nvPr/>
        </p:nvGrpSpPr>
        <p:grpSpPr>
          <a:xfrm>
            <a:off x="385066" y="328888"/>
            <a:ext cx="10947519" cy="6309966"/>
            <a:chOff x="0" y="0"/>
            <a:chExt cx="4324946" cy="2492826"/>
          </a:xfrm>
        </p:grpSpPr>
        <p:sp>
          <p:nvSpPr>
            <p:cNvPr id="3" name="Freeform 3"/>
            <p:cNvSpPr/>
            <p:nvPr/>
          </p:nvSpPr>
          <p:spPr>
            <a:xfrm>
              <a:off x="0" y="0"/>
              <a:ext cx="4324946" cy="2492826"/>
            </a:xfrm>
            <a:custGeom>
              <a:avLst/>
              <a:gdLst/>
              <a:ahLst/>
              <a:cxnLst/>
              <a:rect l="l" t="t" r="r" b="b"/>
              <a:pathLst>
                <a:path w="4324946" h="2492826">
                  <a:moveTo>
                    <a:pt x="11786" y="0"/>
                  </a:moveTo>
                  <a:lnTo>
                    <a:pt x="4313159" y="0"/>
                  </a:lnTo>
                  <a:cubicBezTo>
                    <a:pt x="4319669" y="0"/>
                    <a:pt x="4324946" y="5277"/>
                    <a:pt x="4324946" y="11786"/>
                  </a:cubicBezTo>
                  <a:lnTo>
                    <a:pt x="4324946" y="2481040"/>
                  </a:lnTo>
                  <a:cubicBezTo>
                    <a:pt x="4324946" y="2487549"/>
                    <a:pt x="4319669" y="2492826"/>
                    <a:pt x="4313159" y="2492826"/>
                  </a:cubicBezTo>
                  <a:lnTo>
                    <a:pt x="11786" y="2492826"/>
                  </a:lnTo>
                  <a:cubicBezTo>
                    <a:pt x="5277" y="2492826"/>
                    <a:pt x="0" y="2487549"/>
                    <a:pt x="0" y="2481040"/>
                  </a:cubicBezTo>
                  <a:lnTo>
                    <a:pt x="0" y="11786"/>
                  </a:lnTo>
                  <a:cubicBezTo>
                    <a:pt x="0" y="5277"/>
                    <a:pt x="5277" y="0"/>
                    <a:pt x="11786" y="0"/>
                  </a:cubicBezTo>
                  <a:close/>
                </a:path>
              </a:pathLst>
            </a:custGeom>
            <a:solidFill>
              <a:srgbClr val="E47062"/>
            </a:solidFill>
          </p:spPr>
        </p:sp>
        <p:sp>
          <p:nvSpPr>
            <p:cNvPr id="4" name="TextBox 4"/>
            <p:cNvSpPr txBox="1"/>
            <p:nvPr/>
          </p:nvSpPr>
          <p:spPr>
            <a:xfrm>
              <a:off x="0" y="-76200"/>
              <a:ext cx="4324946"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p:cNvGrpSpPr/>
          <p:nvPr/>
        </p:nvGrpSpPr>
        <p:grpSpPr>
          <a:xfrm>
            <a:off x="10104957" y="3570257"/>
            <a:ext cx="1594199" cy="511323"/>
            <a:chOff x="0" y="0"/>
            <a:chExt cx="629807" cy="202004"/>
          </a:xfrm>
        </p:grpSpPr>
        <p:sp>
          <p:nvSpPr>
            <p:cNvPr id="6" name="Freeform 6"/>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7" name="TextBox 7"/>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a:off x="10104957" y="4364093"/>
            <a:ext cx="1594199" cy="511323"/>
            <a:chOff x="0" y="0"/>
            <a:chExt cx="629807" cy="202004"/>
          </a:xfrm>
        </p:grpSpPr>
        <p:sp>
          <p:nvSpPr>
            <p:cNvPr id="9" name="Freeform 9"/>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DB8A4"/>
            </a:solidFill>
          </p:spPr>
        </p:sp>
        <p:sp>
          <p:nvSpPr>
            <p:cNvPr id="10" name="TextBox 10"/>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1" name="Group 11"/>
          <p:cNvGrpSpPr/>
          <p:nvPr/>
        </p:nvGrpSpPr>
        <p:grpSpPr>
          <a:xfrm>
            <a:off x="10104957" y="5157928"/>
            <a:ext cx="1594199" cy="511323"/>
            <a:chOff x="0" y="0"/>
            <a:chExt cx="629807" cy="202004"/>
          </a:xfrm>
        </p:grpSpPr>
        <p:sp>
          <p:nvSpPr>
            <p:cNvPr id="12" name="Freeform 12"/>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3" name="TextBox 13"/>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4" name="Group 14"/>
          <p:cNvGrpSpPr/>
          <p:nvPr/>
        </p:nvGrpSpPr>
        <p:grpSpPr>
          <a:xfrm>
            <a:off x="10104957" y="1982585"/>
            <a:ext cx="1594199" cy="511323"/>
            <a:chOff x="0" y="0"/>
            <a:chExt cx="629807" cy="202004"/>
          </a:xfrm>
        </p:grpSpPr>
        <p:sp>
          <p:nvSpPr>
            <p:cNvPr id="15" name="Freeform 1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E8D0D0"/>
            </a:solidFill>
          </p:spPr>
        </p:sp>
        <p:sp>
          <p:nvSpPr>
            <p:cNvPr id="16" name="TextBox 1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7" name="Group 17"/>
          <p:cNvGrpSpPr/>
          <p:nvPr/>
        </p:nvGrpSpPr>
        <p:grpSpPr>
          <a:xfrm>
            <a:off x="10104957" y="2776421"/>
            <a:ext cx="1594199" cy="511323"/>
            <a:chOff x="0" y="0"/>
            <a:chExt cx="629807" cy="202004"/>
          </a:xfrm>
        </p:grpSpPr>
        <p:sp>
          <p:nvSpPr>
            <p:cNvPr id="18" name="Freeform 18"/>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9" name="TextBox 19"/>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0" name="Group 20"/>
          <p:cNvGrpSpPr/>
          <p:nvPr/>
        </p:nvGrpSpPr>
        <p:grpSpPr>
          <a:xfrm>
            <a:off x="473944" y="328888"/>
            <a:ext cx="10769763" cy="6309966"/>
            <a:chOff x="0" y="0"/>
            <a:chExt cx="4254721" cy="2492826"/>
          </a:xfrm>
        </p:grpSpPr>
        <p:sp>
          <p:nvSpPr>
            <p:cNvPr id="21" name="Freeform 21"/>
            <p:cNvSpPr/>
            <p:nvPr/>
          </p:nvSpPr>
          <p:spPr>
            <a:xfrm>
              <a:off x="0" y="0"/>
              <a:ext cx="4254721" cy="2492826"/>
            </a:xfrm>
            <a:custGeom>
              <a:avLst/>
              <a:gdLst/>
              <a:ahLst/>
              <a:cxnLst/>
              <a:rect l="l" t="t" r="r" b="b"/>
              <a:pathLst>
                <a:path w="4254721" h="2492826">
                  <a:moveTo>
                    <a:pt x="11981" y="0"/>
                  </a:moveTo>
                  <a:lnTo>
                    <a:pt x="4242740" y="0"/>
                  </a:lnTo>
                  <a:cubicBezTo>
                    <a:pt x="4245918" y="0"/>
                    <a:pt x="4248965" y="1262"/>
                    <a:pt x="4251212" y="3509"/>
                  </a:cubicBezTo>
                  <a:cubicBezTo>
                    <a:pt x="4253459" y="5756"/>
                    <a:pt x="4254721" y="8803"/>
                    <a:pt x="4254721" y="11981"/>
                  </a:cubicBezTo>
                  <a:lnTo>
                    <a:pt x="4254721" y="2480845"/>
                  </a:lnTo>
                  <a:cubicBezTo>
                    <a:pt x="4254721" y="2484023"/>
                    <a:pt x="4253459" y="2487070"/>
                    <a:pt x="4251212" y="2489317"/>
                  </a:cubicBezTo>
                  <a:cubicBezTo>
                    <a:pt x="4248965" y="2491564"/>
                    <a:pt x="4245918" y="2492826"/>
                    <a:pt x="4242740" y="2492826"/>
                  </a:cubicBezTo>
                  <a:lnTo>
                    <a:pt x="11981" y="2492826"/>
                  </a:lnTo>
                  <a:cubicBezTo>
                    <a:pt x="8803" y="2492826"/>
                    <a:pt x="5756" y="2491564"/>
                    <a:pt x="3509" y="2489317"/>
                  </a:cubicBezTo>
                  <a:cubicBezTo>
                    <a:pt x="1262" y="2487070"/>
                    <a:pt x="0" y="2484023"/>
                    <a:pt x="0" y="2480845"/>
                  </a:cubicBezTo>
                  <a:lnTo>
                    <a:pt x="0" y="11981"/>
                  </a:lnTo>
                  <a:cubicBezTo>
                    <a:pt x="0" y="8803"/>
                    <a:pt x="1262" y="5756"/>
                    <a:pt x="3509" y="3509"/>
                  </a:cubicBezTo>
                  <a:cubicBezTo>
                    <a:pt x="5756" y="1262"/>
                    <a:pt x="8803" y="0"/>
                    <a:pt x="11981" y="0"/>
                  </a:cubicBezTo>
                  <a:close/>
                </a:path>
              </a:pathLst>
            </a:custGeom>
            <a:solidFill>
              <a:srgbClr val="FDFDFC"/>
            </a:solidFill>
          </p:spPr>
        </p:sp>
        <p:sp>
          <p:nvSpPr>
            <p:cNvPr id="22" name="TextBox 22"/>
            <p:cNvSpPr txBox="1"/>
            <p:nvPr/>
          </p:nvSpPr>
          <p:spPr>
            <a:xfrm>
              <a:off x="0" y="-76200"/>
              <a:ext cx="4254721"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23" name="Group 23"/>
          <p:cNvGrpSpPr/>
          <p:nvPr/>
        </p:nvGrpSpPr>
        <p:grpSpPr>
          <a:xfrm>
            <a:off x="1802131" y="416640"/>
            <a:ext cx="209224" cy="205025"/>
            <a:chOff x="0" y="0"/>
            <a:chExt cx="81889" cy="80245"/>
          </a:xfrm>
        </p:grpSpPr>
        <p:sp>
          <p:nvSpPr>
            <p:cNvPr id="24" name="Freeform 2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5" name="TextBox 2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6" name="Group 26"/>
          <p:cNvGrpSpPr/>
          <p:nvPr/>
        </p:nvGrpSpPr>
        <p:grpSpPr>
          <a:xfrm>
            <a:off x="2134308" y="416640"/>
            <a:ext cx="209224" cy="205025"/>
            <a:chOff x="0" y="0"/>
            <a:chExt cx="81889" cy="80245"/>
          </a:xfrm>
        </p:grpSpPr>
        <p:sp>
          <p:nvSpPr>
            <p:cNvPr id="27" name="Freeform 2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8" name="TextBox 2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9" name="Group 29"/>
          <p:cNvGrpSpPr/>
          <p:nvPr/>
        </p:nvGrpSpPr>
        <p:grpSpPr>
          <a:xfrm>
            <a:off x="3316529" y="416640"/>
            <a:ext cx="209224" cy="205025"/>
            <a:chOff x="0" y="0"/>
            <a:chExt cx="81889" cy="80245"/>
          </a:xfrm>
        </p:grpSpPr>
        <p:sp>
          <p:nvSpPr>
            <p:cNvPr id="30" name="Freeform 3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1" name="TextBox 3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2" name="Group 32"/>
          <p:cNvGrpSpPr/>
          <p:nvPr/>
        </p:nvGrpSpPr>
        <p:grpSpPr>
          <a:xfrm>
            <a:off x="3648705" y="416640"/>
            <a:ext cx="209224" cy="205025"/>
            <a:chOff x="0" y="0"/>
            <a:chExt cx="81889" cy="80245"/>
          </a:xfrm>
        </p:grpSpPr>
        <p:sp>
          <p:nvSpPr>
            <p:cNvPr id="33" name="Freeform 33"/>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4" name="TextBox 34"/>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5" name="Group 35"/>
          <p:cNvGrpSpPr/>
          <p:nvPr/>
        </p:nvGrpSpPr>
        <p:grpSpPr>
          <a:xfrm>
            <a:off x="4830926" y="416640"/>
            <a:ext cx="209224" cy="205025"/>
            <a:chOff x="0" y="0"/>
            <a:chExt cx="81889" cy="80245"/>
          </a:xfrm>
        </p:grpSpPr>
        <p:sp>
          <p:nvSpPr>
            <p:cNvPr id="36" name="Freeform 36"/>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7" name="TextBox 37"/>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8" name="Group 38"/>
          <p:cNvGrpSpPr/>
          <p:nvPr/>
        </p:nvGrpSpPr>
        <p:grpSpPr>
          <a:xfrm>
            <a:off x="5163103" y="416640"/>
            <a:ext cx="209224" cy="205025"/>
            <a:chOff x="0" y="0"/>
            <a:chExt cx="81889" cy="80245"/>
          </a:xfrm>
        </p:grpSpPr>
        <p:sp>
          <p:nvSpPr>
            <p:cNvPr id="39" name="Freeform 39"/>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0" name="TextBox 40"/>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1" name="Group 41"/>
          <p:cNvGrpSpPr/>
          <p:nvPr/>
        </p:nvGrpSpPr>
        <p:grpSpPr>
          <a:xfrm>
            <a:off x="6345323" y="416640"/>
            <a:ext cx="209224" cy="205025"/>
            <a:chOff x="0" y="0"/>
            <a:chExt cx="81889" cy="80245"/>
          </a:xfrm>
        </p:grpSpPr>
        <p:sp>
          <p:nvSpPr>
            <p:cNvPr id="42" name="Freeform 42"/>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3" name="TextBox 43"/>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4" name="Group 44"/>
          <p:cNvGrpSpPr/>
          <p:nvPr/>
        </p:nvGrpSpPr>
        <p:grpSpPr>
          <a:xfrm>
            <a:off x="6677500" y="416640"/>
            <a:ext cx="209224" cy="205025"/>
            <a:chOff x="0" y="0"/>
            <a:chExt cx="81889" cy="80245"/>
          </a:xfrm>
        </p:grpSpPr>
        <p:sp>
          <p:nvSpPr>
            <p:cNvPr id="45" name="Freeform 45"/>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6" name="TextBox 46"/>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7" name="Group 47"/>
          <p:cNvGrpSpPr/>
          <p:nvPr/>
        </p:nvGrpSpPr>
        <p:grpSpPr>
          <a:xfrm>
            <a:off x="7859721" y="416640"/>
            <a:ext cx="209224" cy="205025"/>
            <a:chOff x="0" y="0"/>
            <a:chExt cx="81889" cy="80245"/>
          </a:xfrm>
        </p:grpSpPr>
        <p:sp>
          <p:nvSpPr>
            <p:cNvPr id="48" name="Freeform 48"/>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9" name="TextBox 49"/>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0" name="Group 50"/>
          <p:cNvGrpSpPr/>
          <p:nvPr/>
        </p:nvGrpSpPr>
        <p:grpSpPr>
          <a:xfrm>
            <a:off x="8191897" y="416640"/>
            <a:ext cx="209224" cy="205025"/>
            <a:chOff x="0" y="0"/>
            <a:chExt cx="81889" cy="80245"/>
          </a:xfrm>
        </p:grpSpPr>
        <p:sp>
          <p:nvSpPr>
            <p:cNvPr id="51" name="Freeform 51"/>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2" name="TextBox 52"/>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3" name="Group 53"/>
          <p:cNvGrpSpPr/>
          <p:nvPr/>
        </p:nvGrpSpPr>
        <p:grpSpPr>
          <a:xfrm>
            <a:off x="9374118" y="416640"/>
            <a:ext cx="209224" cy="205025"/>
            <a:chOff x="0" y="0"/>
            <a:chExt cx="81889" cy="80245"/>
          </a:xfrm>
        </p:grpSpPr>
        <p:sp>
          <p:nvSpPr>
            <p:cNvPr id="54" name="Freeform 5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5" name="TextBox 5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6" name="Group 56"/>
          <p:cNvGrpSpPr/>
          <p:nvPr/>
        </p:nvGrpSpPr>
        <p:grpSpPr>
          <a:xfrm>
            <a:off x="9706295" y="416640"/>
            <a:ext cx="209224" cy="205025"/>
            <a:chOff x="0" y="0"/>
            <a:chExt cx="81889" cy="80245"/>
          </a:xfrm>
        </p:grpSpPr>
        <p:sp>
          <p:nvSpPr>
            <p:cNvPr id="57" name="Freeform 5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8" name="TextBox 5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sp>
        <p:nvSpPr>
          <p:cNvPr id="59" name="AutoShape 59"/>
          <p:cNvSpPr/>
          <p:nvPr/>
        </p:nvSpPr>
        <p:spPr>
          <a:xfrm flipH="1">
            <a:off x="1951035" y="138199"/>
            <a:ext cx="0" cy="468199"/>
          </a:xfrm>
          <a:prstGeom prst="line">
            <a:avLst/>
          </a:prstGeom>
          <a:ln w="38100" cap="rnd">
            <a:solidFill>
              <a:srgbClr val="000000"/>
            </a:solidFill>
            <a:prstDash val="solid"/>
            <a:headEnd type="none" w="sm" len="sm"/>
            <a:tailEnd type="none" w="sm" len="sm"/>
          </a:ln>
        </p:spPr>
      </p:sp>
      <p:sp>
        <p:nvSpPr>
          <p:cNvPr id="60" name="AutoShape 60"/>
          <p:cNvSpPr/>
          <p:nvPr/>
        </p:nvSpPr>
        <p:spPr>
          <a:xfrm flipH="1">
            <a:off x="1864523" y="138199"/>
            <a:ext cx="0" cy="468199"/>
          </a:xfrm>
          <a:prstGeom prst="line">
            <a:avLst/>
          </a:prstGeom>
          <a:ln w="38100" cap="rnd">
            <a:solidFill>
              <a:srgbClr val="000000"/>
            </a:solidFill>
            <a:prstDash val="solid"/>
            <a:headEnd type="none" w="sm" len="sm"/>
            <a:tailEnd type="none" w="sm" len="sm"/>
          </a:ln>
        </p:spPr>
      </p:sp>
      <p:sp>
        <p:nvSpPr>
          <p:cNvPr id="61" name="AutoShape 61"/>
          <p:cNvSpPr/>
          <p:nvPr/>
        </p:nvSpPr>
        <p:spPr>
          <a:xfrm flipH="1">
            <a:off x="2283212" y="138199"/>
            <a:ext cx="0" cy="468199"/>
          </a:xfrm>
          <a:prstGeom prst="line">
            <a:avLst/>
          </a:prstGeom>
          <a:ln w="38100" cap="rnd">
            <a:solidFill>
              <a:srgbClr val="000000"/>
            </a:solidFill>
            <a:prstDash val="solid"/>
            <a:headEnd type="none" w="sm" len="sm"/>
            <a:tailEnd type="none" w="sm" len="sm"/>
          </a:ln>
        </p:spPr>
      </p:sp>
      <p:sp>
        <p:nvSpPr>
          <p:cNvPr id="62" name="AutoShape 62"/>
          <p:cNvSpPr/>
          <p:nvPr/>
        </p:nvSpPr>
        <p:spPr>
          <a:xfrm flipH="1">
            <a:off x="2196700" y="138199"/>
            <a:ext cx="0" cy="468199"/>
          </a:xfrm>
          <a:prstGeom prst="line">
            <a:avLst/>
          </a:prstGeom>
          <a:ln w="38100" cap="rnd">
            <a:solidFill>
              <a:srgbClr val="000000"/>
            </a:solidFill>
            <a:prstDash val="solid"/>
            <a:headEnd type="none" w="sm" len="sm"/>
            <a:tailEnd type="none" w="sm" len="sm"/>
          </a:ln>
        </p:spPr>
      </p:sp>
      <p:sp>
        <p:nvSpPr>
          <p:cNvPr id="63" name="AutoShape 63"/>
          <p:cNvSpPr/>
          <p:nvPr/>
        </p:nvSpPr>
        <p:spPr>
          <a:xfrm>
            <a:off x="3465433" y="138199"/>
            <a:ext cx="0" cy="468199"/>
          </a:xfrm>
          <a:prstGeom prst="line">
            <a:avLst/>
          </a:prstGeom>
          <a:ln w="38100" cap="rnd">
            <a:solidFill>
              <a:srgbClr val="000000"/>
            </a:solidFill>
            <a:prstDash val="solid"/>
            <a:headEnd type="none" w="sm" len="sm"/>
            <a:tailEnd type="none" w="sm" len="sm"/>
          </a:ln>
        </p:spPr>
      </p:sp>
      <p:sp>
        <p:nvSpPr>
          <p:cNvPr id="64" name="AutoShape 64"/>
          <p:cNvSpPr/>
          <p:nvPr/>
        </p:nvSpPr>
        <p:spPr>
          <a:xfrm flipH="1">
            <a:off x="3378920" y="138199"/>
            <a:ext cx="0" cy="468199"/>
          </a:xfrm>
          <a:prstGeom prst="line">
            <a:avLst/>
          </a:prstGeom>
          <a:ln w="38100" cap="rnd">
            <a:solidFill>
              <a:srgbClr val="000000"/>
            </a:solidFill>
            <a:prstDash val="solid"/>
            <a:headEnd type="none" w="sm" len="sm"/>
            <a:tailEnd type="none" w="sm" len="sm"/>
          </a:ln>
        </p:spPr>
      </p:sp>
      <p:sp>
        <p:nvSpPr>
          <p:cNvPr id="65" name="AutoShape 65"/>
          <p:cNvSpPr/>
          <p:nvPr/>
        </p:nvSpPr>
        <p:spPr>
          <a:xfrm>
            <a:off x="3797609" y="138199"/>
            <a:ext cx="0" cy="468199"/>
          </a:xfrm>
          <a:prstGeom prst="line">
            <a:avLst/>
          </a:prstGeom>
          <a:ln w="38100" cap="rnd">
            <a:solidFill>
              <a:srgbClr val="000000"/>
            </a:solidFill>
            <a:prstDash val="solid"/>
            <a:headEnd type="none" w="sm" len="sm"/>
            <a:tailEnd type="none" w="sm" len="sm"/>
          </a:ln>
        </p:spPr>
      </p:sp>
      <p:sp>
        <p:nvSpPr>
          <p:cNvPr id="66" name="AutoShape 66"/>
          <p:cNvSpPr/>
          <p:nvPr/>
        </p:nvSpPr>
        <p:spPr>
          <a:xfrm>
            <a:off x="3711097" y="138199"/>
            <a:ext cx="0" cy="468199"/>
          </a:xfrm>
          <a:prstGeom prst="line">
            <a:avLst/>
          </a:prstGeom>
          <a:ln w="38100" cap="rnd">
            <a:solidFill>
              <a:srgbClr val="000000"/>
            </a:solidFill>
            <a:prstDash val="solid"/>
            <a:headEnd type="none" w="sm" len="sm"/>
            <a:tailEnd type="none" w="sm" len="sm"/>
          </a:ln>
        </p:spPr>
      </p:sp>
      <p:sp>
        <p:nvSpPr>
          <p:cNvPr id="67" name="AutoShape 67"/>
          <p:cNvSpPr/>
          <p:nvPr/>
        </p:nvSpPr>
        <p:spPr>
          <a:xfrm flipH="1">
            <a:off x="4979830" y="138199"/>
            <a:ext cx="0" cy="468199"/>
          </a:xfrm>
          <a:prstGeom prst="line">
            <a:avLst/>
          </a:prstGeom>
          <a:ln w="38100" cap="rnd">
            <a:solidFill>
              <a:srgbClr val="000000"/>
            </a:solidFill>
            <a:prstDash val="solid"/>
            <a:headEnd type="none" w="sm" len="sm"/>
            <a:tailEnd type="none" w="sm" len="sm"/>
          </a:ln>
        </p:spPr>
      </p:sp>
      <p:sp>
        <p:nvSpPr>
          <p:cNvPr id="68" name="AutoShape 68"/>
          <p:cNvSpPr/>
          <p:nvPr/>
        </p:nvSpPr>
        <p:spPr>
          <a:xfrm>
            <a:off x="4893317" y="138199"/>
            <a:ext cx="0" cy="468199"/>
          </a:xfrm>
          <a:prstGeom prst="line">
            <a:avLst/>
          </a:prstGeom>
          <a:ln w="38100" cap="rnd">
            <a:solidFill>
              <a:srgbClr val="000000"/>
            </a:solidFill>
            <a:prstDash val="solid"/>
            <a:headEnd type="none" w="sm" len="sm"/>
            <a:tailEnd type="none" w="sm" len="sm"/>
          </a:ln>
        </p:spPr>
      </p:sp>
      <p:sp>
        <p:nvSpPr>
          <p:cNvPr id="69" name="AutoShape 69"/>
          <p:cNvSpPr/>
          <p:nvPr/>
        </p:nvSpPr>
        <p:spPr>
          <a:xfrm flipH="1">
            <a:off x="5312007" y="138199"/>
            <a:ext cx="0" cy="468199"/>
          </a:xfrm>
          <a:prstGeom prst="line">
            <a:avLst/>
          </a:prstGeom>
          <a:ln w="38100" cap="rnd">
            <a:solidFill>
              <a:srgbClr val="000000"/>
            </a:solidFill>
            <a:prstDash val="solid"/>
            <a:headEnd type="none" w="sm" len="sm"/>
            <a:tailEnd type="none" w="sm" len="sm"/>
          </a:ln>
        </p:spPr>
      </p:sp>
      <p:sp>
        <p:nvSpPr>
          <p:cNvPr id="70" name="AutoShape 70"/>
          <p:cNvSpPr/>
          <p:nvPr/>
        </p:nvSpPr>
        <p:spPr>
          <a:xfrm>
            <a:off x="5225495" y="138199"/>
            <a:ext cx="0" cy="468199"/>
          </a:xfrm>
          <a:prstGeom prst="line">
            <a:avLst/>
          </a:prstGeom>
          <a:ln w="38100" cap="rnd">
            <a:solidFill>
              <a:srgbClr val="000000"/>
            </a:solidFill>
            <a:prstDash val="solid"/>
            <a:headEnd type="none" w="sm" len="sm"/>
            <a:tailEnd type="none" w="sm" len="sm"/>
          </a:ln>
        </p:spPr>
      </p:sp>
      <p:sp>
        <p:nvSpPr>
          <p:cNvPr id="71" name="AutoShape 71"/>
          <p:cNvSpPr/>
          <p:nvPr/>
        </p:nvSpPr>
        <p:spPr>
          <a:xfrm flipH="1">
            <a:off x="6494227" y="138199"/>
            <a:ext cx="0" cy="468199"/>
          </a:xfrm>
          <a:prstGeom prst="line">
            <a:avLst/>
          </a:prstGeom>
          <a:ln w="38100" cap="rnd">
            <a:solidFill>
              <a:srgbClr val="000000"/>
            </a:solidFill>
            <a:prstDash val="solid"/>
            <a:headEnd type="none" w="sm" len="sm"/>
            <a:tailEnd type="none" w="sm" len="sm"/>
          </a:ln>
        </p:spPr>
      </p:sp>
      <p:sp>
        <p:nvSpPr>
          <p:cNvPr id="72" name="AutoShape 72"/>
          <p:cNvSpPr/>
          <p:nvPr/>
        </p:nvSpPr>
        <p:spPr>
          <a:xfrm>
            <a:off x="6407715" y="138199"/>
            <a:ext cx="0" cy="468199"/>
          </a:xfrm>
          <a:prstGeom prst="line">
            <a:avLst/>
          </a:prstGeom>
          <a:ln w="38100" cap="rnd">
            <a:solidFill>
              <a:srgbClr val="000000"/>
            </a:solidFill>
            <a:prstDash val="solid"/>
            <a:headEnd type="none" w="sm" len="sm"/>
            <a:tailEnd type="none" w="sm" len="sm"/>
          </a:ln>
        </p:spPr>
      </p:sp>
      <p:sp>
        <p:nvSpPr>
          <p:cNvPr id="73" name="AutoShape 73"/>
          <p:cNvSpPr/>
          <p:nvPr/>
        </p:nvSpPr>
        <p:spPr>
          <a:xfrm flipH="1">
            <a:off x="6826405" y="138199"/>
            <a:ext cx="0" cy="468199"/>
          </a:xfrm>
          <a:prstGeom prst="line">
            <a:avLst/>
          </a:prstGeom>
          <a:ln w="38100" cap="rnd">
            <a:solidFill>
              <a:srgbClr val="000000"/>
            </a:solidFill>
            <a:prstDash val="solid"/>
            <a:headEnd type="none" w="sm" len="sm"/>
            <a:tailEnd type="none" w="sm" len="sm"/>
          </a:ln>
        </p:spPr>
      </p:sp>
      <p:sp>
        <p:nvSpPr>
          <p:cNvPr id="74" name="AutoShape 74"/>
          <p:cNvSpPr/>
          <p:nvPr/>
        </p:nvSpPr>
        <p:spPr>
          <a:xfrm>
            <a:off x="6739892" y="138199"/>
            <a:ext cx="0" cy="468199"/>
          </a:xfrm>
          <a:prstGeom prst="line">
            <a:avLst/>
          </a:prstGeom>
          <a:ln w="38100" cap="rnd">
            <a:solidFill>
              <a:srgbClr val="000000"/>
            </a:solidFill>
            <a:prstDash val="solid"/>
            <a:headEnd type="none" w="sm" len="sm"/>
            <a:tailEnd type="none" w="sm" len="sm"/>
          </a:ln>
        </p:spPr>
      </p:sp>
      <p:sp>
        <p:nvSpPr>
          <p:cNvPr id="75" name="AutoShape 75"/>
          <p:cNvSpPr/>
          <p:nvPr/>
        </p:nvSpPr>
        <p:spPr>
          <a:xfrm>
            <a:off x="8008625" y="138199"/>
            <a:ext cx="0" cy="468199"/>
          </a:xfrm>
          <a:prstGeom prst="line">
            <a:avLst/>
          </a:prstGeom>
          <a:ln w="38100" cap="rnd">
            <a:solidFill>
              <a:srgbClr val="000000"/>
            </a:solidFill>
            <a:prstDash val="solid"/>
            <a:headEnd type="none" w="sm" len="sm"/>
            <a:tailEnd type="none" w="sm" len="sm"/>
          </a:ln>
        </p:spPr>
      </p:sp>
      <p:sp>
        <p:nvSpPr>
          <p:cNvPr id="76" name="AutoShape 76"/>
          <p:cNvSpPr/>
          <p:nvPr/>
        </p:nvSpPr>
        <p:spPr>
          <a:xfrm>
            <a:off x="7922113" y="138199"/>
            <a:ext cx="0" cy="468199"/>
          </a:xfrm>
          <a:prstGeom prst="line">
            <a:avLst/>
          </a:prstGeom>
          <a:ln w="38100" cap="rnd">
            <a:solidFill>
              <a:srgbClr val="000000"/>
            </a:solidFill>
            <a:prstDash val="solid"/>
            <a:headEnd type="none" w="sm" len="sm"/>
            <a:tailEnd type="none" w="sm" len="sm"/>
          </a:ln>
        </p:spPr>
      </p:sp>
      <p:sp>
        <p:nvSpPr>
          <p:cNvPr id="77" name="AutoShape 77"/>
          <p:cNvSpPr/>
          <p:nvPr/>
        </p:nvSpPr>
        <p:spPr>
          <a:xfrm>
            <a:off x="8340802" y="138199"/>
            <a:ext cx="0" cy="468199"/>
          </a:xfrm>
          <a:prstGeom prst="line">
            <a:avLst/>
          </a:prstGeom>
          <a:ln w="38100" cap="rnd">
            <a:solidFill>
              <a:srgbClr val="000000"/>
            </a:solidFill>
            <a:prstDash val="solid"/>
            <a:headEnd type="none" w="sm" len="sm"/>
            <a:tailEnd type="none" w="sm" len="sm"/>
          </a:ln>
        </p:spPr>
      </p:sp>
      <p:sp>
        <p:nvSpPr>
          <p:cNvPr id="78" name="AutoShape 78"/>
          <p:cNvSpPr/>
          <p:nvPr/>
        </p:nvSpPr>
        <p:spPr>
          <a:xfrm>
            <a:off x="8254289" y="138199"/>
            <a:ext cx="0" cy="468199"/>
          </a:xfrm>
          <a:prstGeom prst="line">
            <a:avLst/>
          </a:prstGeom>
          <a:ln w="38100" cap="rnd">
            <a:solidFill>
              <a:srgbClr val="000000"/>
            </a:solidFill>
            <a:prstDash val="solid"/>
            <a:headEnd type="none" w="sm" len="sm"/>
            <a:tailEnd type="none" w="sm" len="sm"/>
          </a:ln>
        </p:spPr>
      </p:sp>
      <p:sp>
        <p:nvSpPr>
          <p:cNvPr id="79" name="AutoShape 79"/>
          <p:cNvSpPr/>
          <p:nvPr/>
        </p:nvSpPr>
        <p:spPr>
          <a:xfrm>
            <a:off x="9523022" y="138199"/>
            <a:ext cx="0" cy="468199"/>
          </a:xfrm>
          <a:prstGeom prst="line">
            <a:avLst/>
          </a:prstGeom>
          <a:ln w="38100" cap="rnd">
            <a:solidFill>
              <a:srgbClr val="000000"/>
            </a:solidFill>
            <a:prstDash val="solid"/>
            <a:headEnd type="none" w="sm" len="sm"/>
            <a:tailEnd type="none" w="sm" len="sm"/>
          </a:ln>
        </p:spPr>
      </p:sp>
      <p:sp>
        <p:nvSpPr>
          <p:cNvPr id="80" name="AutoShape 80"/>
          <p:cNvSpPr/>
          <p:nvPr/>
        </p:nvSpPr>
        <p:spPr>
          <a:xfrm>
            <a:off x="9436510" y="138199"/>
            <a:ext cx="0" cy="468199"/>
          </a:xfrm>
          <a:prstGeom prst="line">
            <a:avLst/>
          </a:prstGeom>
          <a:ln w="38100" cap="rnd">
            <a:solidFill>
              <a:srgbClr val="000000"/>
            </a:solidFill>
            <a:prstDash val="solid"/>
            <a:headEnd type="none" w="sm" len="sm"/>
            <a:tailEnd type="none" w="sm" len="sm"/>
          </a:ln>
        </p:spPr>
      </p:sp>
      <p:sp>
        <p:nvSpPr>
          <p:cNvPr id="81" name="AutoShape 81"/>
          <p:cNvSpPr/>
          <p:nvPr/>
        </p:nvSpPr>
        <p:spPr>
          <a:xfrm>
            <a:off x="9855199" y="138199"/>
            <a:ext cx="0" cy="468199"/>
          </a:xfrm>
          <a:prstGeom prst="line">
            <a:avLst/>
          </a:prstGeom>
          <a:ln w="38100" cap="rnd">
            <a:solidFill>
              <a:srgbClr val="000000"/>
            </a:solidFill>
            <a:prstDash val="solid"/>
            <a:headEnd type="none" w="sm" len="sm"/>
            <a:tailEnd type="none" w="sm" len="sm"/>
          </a:ln>
        </p:spPr>
      </p:sp>
      <p:sp>
        <p:nvSpPr>
          <p:cNvPr id="82" name="AutoShape 82"/>
          <p:cNvSpPr/>
          <p:nvPr/>
        </p:nvSpPr>
        <p:spPr>
          <a:xfrm>
            <a:off x="9768687" y="138199"/>
            <a:ext cx="0" cy="468199"/>
          </a:xfrm>
          <a:prstGeom prst="line">
            <a:avLst/>
          </a:prstGeom>
          <a:ln w="38100" cap="rnd">
            <a:solidFill>
              <a:srgbClr val="000000"/>
            </a:solidFill>
            <a:prstDash val="solid"/>
            <a:headEnd type="none" w="sm" len="sm"/>
            <a:tailEnd type="none" w="sm" len="sm"/>
          </a:ln>
        </p:spPr>
      </p:sp>
      <p:sp>
        <p:nvSpPr>
          <p:cNvPr id="83" name="Freeform 83"/>
          <p:cNvSpPr/>
          <p:nvPr/>
        </p:nvSpPr>
        <p:spPr>
          <a:xfrm>
            <a:off x="10346864" y="6172200"/>
            <a:ext cx="495793" cy="335280"/>
          </a:xfrm>
          <a:custGeom>
            <a:avLst/>
            <a:gdLst/>
            <a:ahLst/>
            <a:cxnLst/>
            <a:rect l="l" t="t" r="r" b="b"/>
            <a:pathLst>
              <a:path w="743689" h="502920">
                <a:moveTo>
                  <a:pt x="0" y="0"/>
                </a:moveTo>
                <a:lnTo>
                  <a:pt x="743689" y="0"/>
                </a:lnTo>
                <a:lnTo>
                  <a:pt x="743689" y="502920"/>
                </a:lnTo>
                <a:lnTo>
                  <a:pt x="0" y="50292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4" name="Freeform 84"/>
          <p:cNvSpPr/>
          <p:nvPr/>
        </p:nvSpPr>
        <p:spPr>
          <a:xfrm rot="-10800000">
            <a:off x="473944" y="606399"/>
            <a:ext cx="958436" cy="1268031"/>
          </a:xfrm>
          <a:custGeom>
            <a:avLst/>
            <a:gdLst/>
            <a:ahLst/>
            <a:cxnLst/>
            <a:rect l="l" t="t" r="r" b="b"/>
            <a:pathLst>
              <a:path w="1437654" h="1902047">
                <a:moveTo>
                  <a:pt x="0" y="0"/>
                </a:moveTo>
                <a:lnTo>
                  <a:pt x="1437654" y="0"/>
                </a:lnTo>
                <a:lnTo>
                  <a:pt x="1437654" y="1902046"/>
                </a:lnTo>
                <a:lnTo>
                  <a:pt x="0" y="1902046"/>
                </a:lnTo>
                <a:lnTo>
                  <a:pt x="0" y="0"/>
                </a:lnTo>
                <a:close/>
              </a:path>
            </a:pathLst>
          </a:custGeom>
          <a:blipFill>
            <a:blip r:embed="rId4">
              <a:extLst>
                <a:ext uri="{96DAC541-7B7A-43D3-8B79-37D633B846F1}">
                  <asvg:svgBlip xmlns:asvg="http://schemas.microsoft.com/office/drawing/2016/SVG/main" xmlns="" r:embed="rId5"/>
                </a:ext>
              </a:extLst>
            </a:blip>
            <a:stretch>
              <a:fillRect t="-4700" r="-22937"/>
            </a:stretch>
          </a:blipFill>
        </p:spPr>
      </p:sp>
      <p:grpSp>
        <p:nvGrpSpPr>
          <p:cNvPr id="85" name="Group 85"/>
          <p:cNvGrpSpPr/>
          <p:nvPr/>
        </p:nvGrpSpPr>
        <p:grpSpPr>
          <a:xfrm>
            <a:off x="10104957" y="1188750"/>
            <a:ext cx="1594199" cy="511323"/>
            <a:chOff x="0" y="0"/>
            <a:chExt cx="629807" cy="202004"/>
          </a:xfrm>
        </p:grpSpPr>
        <p:sp>
          <p:nvSpPr>
            <p:cNvPr id="86" name="Freeform 86"/>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87" name="TextBox 87"/>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88" name="Freeform 88"/>
          <p:cNvSpPr/>
          <p:nvPr/>
        </p:nvSpPr>
        <p:spPr>
          <a:xfrm>
            <a:off x="4528280" y="1040690"/>
            <a:ext cx="2253832" cy="762205"/>
          </a:xfrm>
          <a:custGeom>
            <a:avLst/>
            <a:gdLst/>
            <a:ahLst/>
            <a:cxnLst/>
            <a:rect l="l" t="t" r="r" b="b"/>
            <a:pathLst>
              <a:path w="3380748" h="1143307">
                <a:moveTo>
                  <a:pt x="0" y="0"/>
                </a:moveTo>
                <a:lnTo>
                  <a:pt x="3380748" y="0"/>
                </a:lnTo>
                <a:lnTo>
                  <a:pt x="3380748" y="1143308"/>
                </a:lnTo>
                <a:lnTo>
                  <a:pt x="0" y="114330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a:ln cap="sq">
            <a:noFill/>
            <a:prstDash val="solid"/>
            <a:miter/>
          </a:ln>
        </p:spPr>
      </p:sp>
      <p:sp>
        <p:nvSpPr>
          <p:cNvPr id="89" name="Freeform 89"/>
          <p:cNvSpPr/>
          <p:nvPr/>
        </p:nvSpPr>
        <p:spPr>
          <a:xfrm rot="742986">
            <a:off x="6438950" y="876606"/>
            <a:ext cx="395374" cy="531595"/>
          </a:xfrm>
          <a:custGeom>
            <a:avLst/>
            <a:gdLst/>
            <a:ahLst/>
            <a:cxnLst/>
            <a:rect l="l" t="t" r="r" b="b"/>
            <a:pathLst>
              <a:path w="593061" h="797392">
                <a:moveTo>
                  <a:pt x="0" y="0"/>
                </a:moveTo>
                <a:lnTo>
                  <a:pt x="593061" y="0"/>
                </a:lnTo>
                <a:lnTo>
                  <a:pt x="593061" y="797393"/>
                </a:lnTo>
                <a:lnTo>
                  <a:pt x="0" y="79739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3" name="TextBox 93"/>
          <p:cNvSpPr txBox="1"/>
          <p:nvPr/>
        </p:nvSpPr>
        <p:spPr>
          <a:xfrm>
            <a:off x="4935538" y="1125250"/>
            <a:ext cx="1318294" cy="479555"/>
          </a:xfrm>
          <a:prstGeom prst="rect">
            <a:avLst/>
          </a:prstGeom>
        </p:spPr>
        <p:txBody>
          <a:bodyPr lIns="0" tIns="0" rIns="0" bIns="0" rtlCol="0" anchor="t">
            <a:spAutoFit/>
          </a:bodyPr>
          <a:lstStyle/>
          <a:p>
            <a:pPr algn="ctr" defTabSz="609630">
              <a:lnSpc>
                <a:spcPts val="4090"/>
              </a:lnSpc>
              <a:spcBef>
                <a:spcPct val="0"/>
              </a:spcBef>
            </a:pPr>
            <a:r>
              <a:rPr lang="en-US" sz="2921" dirty="0" err="1">
                <a:solidFill>
                  <a:srgbClr val="000000"/>
                </a:solidFill>
                <a:latin typeface="Cambria Bold"/>
              </a:rPr>
              <a:t>Yêu</a:t>
            </a:r>
            <a:r>
              <a:rPr lang="en-US" sz="2921" dirty="0">
                <a:solidFill>
                  <a:srgbClr val="000000"/>
                </a:solidFill>
                <a:latin typeface="Cambria Bold"/>
              </a:rPr>
              <a:t> </a:t>
            </a:r>
            <a:r>
              <a:rPr lang="en-US" sz="2921" dirty="0" err="1">
                <a:solidFill>
                  <a:srgbClr val="000000"/>
                </a:solidFill>
                <a:latin typeface="Cambria Bold"/>
              </a:rPr>
              <a:t>cầu</a:t>
            </a:r>
            <a:endParaRPr lang="en-US" sz="2921" dirty="0">
              <a:solidFill>
                <a:srgbClr val="000000"/>
              </a:solidFill>
              <a:latin typeface="Cambria Bold"/>
            </a:endParaRPr>
          </a:p>
        </p:txBody>
      </p:sp>
      <p:grpSp>
        <p:nvGrpSpPr>
          <p:cNvPr id="95" name="Group 94">
            <a:extLst>
              <a:ext uri="{FF2B5EF4-FFF2-40B4-BE49-F238E27FC236}">
                <a16:creationId xmlns:a16="http://schemas.microsoft.com/office/drawing/2014/main" id="{83A91F86-8EB7-09A2-BC3C-7D9E3CB8048F}"/>
              </a:ext>
            </a:extLst>
          </p:cNvPr>
          <p:cNvGrpSpPr/>
          <p:nvPr/>
        </p:nvGrpSpPr>
        <p:grpSpPr>
          <a:xfrm>
            <a:off x="1115096" y="2115011"/>
            <a:ext cx="9637898" cy="1623205"/>
            <a:chOff x="1115096" y="2115011"/>
            <a:chExt cx="9637898" cy="1623205"/>
          </a:xfrm>
        </p:grpSpPr>
        <p:grpSp>
          <p:nvGrpSpPr>
            <p:cNvPr id="90" name="Group 90"/>
            <p:cNvGrpSpPr/>
            <p:nvPr/>
          </p:nvGrpSpPr>
          <p:grpSpPr>
            <a:xfrm>
              <a:off x="1115096" y="2115011"/>
              <a:ext cx="9637898" cy="1623205"/>
              <a:chOff x="0" y="0"/>
              <a:chExt cx="3807565" cy="641266"/>
            </a:xfrm>
          </p:grpSpPr>
          <p:sp>
            <p:nvSpPr>
              <p:cNvPr id="91" name="Freeform 91"/>
              <p:cNvSpPr/>
              <p:nvPr/>
            </p:nvSpPr>
            <p:spPr>
              <a:xfrm>
                <a:off x="0" y="0"/>
                <a:ext cx="3807564" cy="641266"/>
              </a:xfrm>
              <a:custGeom>
                <a:avLst/>
                <a:gdLst/>
                <a:ahLst/>
                <a:cxnLst/>
                <a:rect l="l" t="t" r="r" b="b"/>
                <a:pathLst>
                  <a:path w="3807564" h="641266">
                    <a:moveTo>
                      <a:pt x="27311" y="0"/>
                    </a:moveTo>
                    <a:lnTo>
                      <a:pt x="3780253" y="0"/>
                    </a:lnTo>
                    <a:cubicBezTo>
                      <a:pt x="3795337" y="0"/>
                      <a:pt x="3807564" y="12228"/>
                      <a:pt x="3807564" y="27311"/>
                    </a:cubicBezTo>
                    <a:lnTo>
                      <a:pt x="3807564" y="613955"/>
                    </a:lnTo>
                    <a:cubicBezTo>
                      <a:pt x="3807564" y="629038"/>
                      <a:pt x="3795337" y="641266"/>
                      <a:pt x="3780253" y="641266"/>
                    </a:cubicBezTo>
                    <a:lnTo>
                      <a:pt x="27311" y="641266"/>
                    </a:lnTo>
                    <a:cubicBezTo>
                      <a:pt x="12228" y="641266"/>
                      <a:pt x="0" y="629038"/>
                      <a:pt x="0" y="613955"/>
                    </a:cubicBezTo>
                    <a:lnTo>
                      <a:pt x="0" y="27311"/>
                    </a:lnTo>
                    <a:cubicBezTo>
                      <a:pt x="0" y="12228"/>
                      <a:pt x="12228" y="0"/>
                      <a:pt x="27311" y="0"/>
                    </a:cubicBezTo>
                    <a:close/>
                  </a:path>
                </a:pathLst>
              </a:custGeom>
              <a:solidFill>
                <a:srgbClr val="FDB8A4"/>
              </a:solidFill>
            </p:spPr>
          </p:sp>
          <p:sp>
            <p:nvSpPr>
              <p:cNvPr id="92" name="TextBox 92"/>
              <p:cNvSpPr txBox="1"/>
              <p:nvPr/>
            </p:nvSpPr>
            <p:spPr>
              <a:xfrm>
                <a:off x="0" y="-76200"/>
                <a:ext cx="3807565" cy="717466"/>
              </a:xfrm>
              <a:prstGeom prst="rect">
                <a:avLst/>
              </a:prstGeom>
            </p:spPr>
            <p:txBody>
              <a:bodyPr lIns="33867" tIns="33867" rIns="33867" bIns="33867" rtlCol="0" anchor="ctr"/>
              <a:lstStyle/>
              <a:p>
                <a:pPr algn="ctr" defTabSz="609630">
                  <a:lnSpc>
                    <a:spcPts val="1773"/>
                  </a:lnSpc>
                </a:pPr>
                <a:endParaRPr sz="1400">
                  <a:solidFill>
                    <a:prstClr val="black"/>
                  </a:solidFill>
                  <a:latin typeface="Calibri"/>
                </a:endParaRPr>
              </a:p>
            </p:txBody>
          </p:sp>
        </p:grpSp>
        <p:sp>
          <p:nvSpPr>
            <p:cNvPr id="94" name="TextBox 94"/>
            <p:cNvSpPr txBox="1"/>
            <p:nvPr/>
          </p:nvSpPr>
          <p:spPr>
            <a:xfrm>
              <a:off x="1236236" y="2146857"/>
              <a:ext cx="9358525" cy="1461939"/>
            </a:xfrm>
            <a:prstGeom prst="rect">
              <a:avLst/>
            </a:prstGeom>
          </p:spPr>
          <p:txBody>
            <a:bodyPr lIns="0" tIns="0" rIns="0" bIns="0" rtlCol="0" anchor="t">
              <a:spAutoFit/>
            </a:bodyPr>
            <a:lstStyle/>
            <a:p>
              <a:pPr algn="just" defTabSz="609630">
                <a:lnSpc>
                  <a:spcPts val="3798"/>
                </a:lnSpc>
              </a:pPr>
              <a:r>
                <a:rPr lang="en-US" sz="3200" dirty="0" err="1">
                  <a:solidFill>
                    <a:srgbClr val="000000"/>
                  </a:solidFill>
                  <a:latin typeface="Cambria Bold"/>
                </a:rPr>
                <a:t>Thuật</a:t>
              </a:r>
              <a:r>
                <a:rPr lang="en-US" sz="3200" dirty="0">
                  <a:solidFill>
                    <a:srgbClr val="000000"/>
                  </a:solidFill>
                  <a:latin typeface="Cambria Bold"/>
                </a:rPr>
                <a:t> </a:t>
              </a:r>
              <a:r>
                <a:rPr lang="en-US" sz="3200" dirty="0" err="1">
                  <a:solidFill>
                    <a:srgbClr val="000000"/>
                  </a:solidFill>
                  <a:latin typeface="Cambria Bold"/>
                </a:rPr>
                <a:t>lại</a:t>
              </a:r>
              <a:r>
                <a:rPr lang="en-US" sz="3200" dirty="0">
                  <a:solidFill>
                    <a:srgbClr val="000000"/>
                  </a:solidFill>
                  <a:latin typeface="Cambria Bold"/>
                </a:rPr>
                <a:t> </a:t>
              </a:r>
              <a:r>
                <a:rPr lang="en-US" sz="3200" dirty="0" err="1">
                  <a:solidFill>
                    <a:srgbClr val="000000"/>
                  </a:solidFill>
                  <a:latin typeface="Cambria Bold"/>
                </a:rPr>
                <a:t>một</a:t>
              </a:r>
              <a:r>
                <a:rPr lang="en-US" sz="3200" dirty="0">
                  <a:solidFill>
                    <a:srgbClr val="000000"/>
                  </a:solidFill>
                  <a:latin typeface="Cambria Bold"/>
                </a:rPr>
                <a:t> </a:t>
              </a:r>
              <a:r>
                <a:rPr lang="en-US" sz="3200" dirty="0" err="1">
                  <a:solidFill>
                    <a:srgbClr val="000000"/>
                  </a:solidFill>
                  <a:latin typeface="Cambria Bold"/>
                </a:rPr>
                <a:t>sự</a:t>
              </a:r>
              <a:r>
                <a:rPr lang="en-US" sz="3200" dirty="0">
                  <a:solidFill>
                    <a:srgbClr val="000000"/>
                  </a:solidFill>
                  <a:latin typeface="Cambria Bold"/>
                </a:rPr>
                <a:t> </a:t>
              </a:r>
              <a:r>
                <a:rPr lang="en-US" sz="3200" dirty="0" err="1">
                  <a:solidFill>
                    <a:srgbClr val="000000"/>
                  </a:solidFill>
                  <a:latin typeface="Cambria Bold"/>
                </a:rPr>
                <a:t>việc</a:t>
              </a:r>
              <a:r>
                <a:rPr lang="en-US" sz="3200" dirty="0">
                  <a:solidFill>
                    <a:srgbClr val="000000"/>
                  </a:solidFill>
                  <a:latin typeface="Cambria Bold"/>
                </a:rPr>
                <a:t> </a:t>
              </a:r>
              <a:r>
                <a:rPr lang="en-US" sz="3200" dirty="0" err="1">
                  <a:solidFill>
                    <a:srgbClr val="000000"/>
                  </a:solidFill>
                  <a:latin typeface="Cambria Bold"/>
                </a:rPr>
                <a:t>thể</a:t>
              </a:r>
              <a:r>
                <a:rPr lang="en-US" sz="3200" dirty="0">
                  <a:solidFill>
                    <a:srgbClr val="000000"/>
                  </a:solidFill>
                  <a:latin typeface="Cambria Bold"/>
                </a:rPr>
                <a:t> </a:t>
              </a:r>
              <a:r>
                <a:rPr lang="en-US" sz="3200" dirty="0" err="1">
                  <a:solidFill>
                    <a:srgbClr val="000000"/>
                  </a:solidFill>
                  <a:latin typeface="Cambria Bold"/>
                </a:rPr>
                <a:t>hiện</a:t>
              </a:r>
              <a:r>
                <a:rPr lang="en-US" sz="3200" dirty="0">
                  <a:solidFill>
                    <a:srgbClr val="000000"/>
                  </a:solidFill>
                  <a:latin typeface="Cambria Bold"/>
                </a:rPr>
                <a:t> </a:t>
              </a:r>
              <a:r>
                <a:rPr lang="en-US" sz="3200" dirty="0" err="1">
                  <a:solidFill>
                    <a:srgbClr val="000000"/>
                  </a:solidFill>
                  <a:latin typeface="Cambria Bold"/>
                </a:rPr>
                <a:t>truyền</a:t>
              </a:r>
              <a:r>
                <a:rPr lang="en-US" sz="3200" dirty="0">
                  <a:solidFill>
                    <a:srgbClr val="000000"/>
                  </a:solidFill>
                  <a:latin typeface="Cambria Bold"/>
                </a:rPr>
                <a:t> </a:t>
              </a:r>
              <a:r>
                <a:rPr lang="en-US" sz="3200" dirty="0" err="1">
                  <a:solidFill>
                    <a:srgbClr val="000000"/>
                  </a:solidFill>
                  <a:latin typeface="Cambria Bold"/>
                </a:rPr>
                <a:t>thống</a:t>
              </a:r>
              <a:r>
                <a:rPr lang="en-US" sz="3200" dirty="0">
                  <a:solidFill>
                    <a:srgbClr val="000000"/>
                  </a:solidFill>
                  <a:latin typeface="Cambria Bold"/>
                </a:rPr>
                <a:t> </a:t>
              </a:r>
              <a:r>
                <a:rPr lang="en-US" sz="3200" dirty="0" err="1">
                  <a:solidFill>
                    <a:srgbClr val="000000"/>
                  </a:solidFill>
                  <a:latin typeface="Cambria Bold"/>
                </a:rPr>
                <a:t>Uống</a:t>
              </a:r>
              <a:r>
                <a:rPr lang="en-US" sz="3200" dirty="0">
                  <a:solidFill>
                    <a:srgbClr val="000000"/>
                  </a:solidFill>
                  <a:latin typeface="Cambria Bold"/>
                </a:rPr>
                <a:t> </a:t>
              </a:r>
              <a:r>
                <a:rPr lang="en-US" sz="3200" dirty="0" err="1">
                  <a:solidFill>
                    <a:srgbClr val="000000"/>
                  </a:solidFill>
                  <a:latin typeface="Cambria Bold"/>
                </a:rPr>
                <a:t>nước</a:t>
              </a:r>
              <a:r>
                <a:rPr lang="en-US" sz="3200" dirty="0">
                  <a:solidFill>
                    <a:srgbClr val="000000"/>
                  </a:solidFill>
                  <a:latin typeface="Cambria Bold"/>
                </a:rPr>
                <a:t> </a:t>
              </a:r>
              <a:r>
                <a:rPr lang="en-US" sz="3200" dirty="0" err="1">
                  <a:solidFill>
                    <a:srgbClr val="000000"/>
                  </a:solidFill>
                  <a:latin typeface="Cambria Bold"/>
                </a:rPr>
                <a:t>nhớ</a:t>
              </a:r>
              <a:r>
                <a:rPr lang="en-US" sz="3200" dirty="0">
                  <a:solidFill>
                    <a:srgbClr val="000000"/>
                  </a:solidFill>
                  <a:latin typeface="Cambria Bold"/>
                </a:rPr>
                <a:t> </a:t>
              </a:r>
              <a:r>
                <a:rPr lang="en-US" sz="3200" dirty="0" err="1">
                  <a:solidFill>
                    <a:srgbClr val="000000"/>
                  </a:solidFill>
                  <a:latin typeface="Cambria Bold"/>
                </a:rPr>
                <a:t>nguồn</a:t>
              </a:r>
              <a:r>
                <a:rPr lang="en-US" sz="3200" dirty="0">
                  <a:solidFill>
                    <a:srgbClr val="000000"/>
                  </a:solidFill>
                  <a:latin typeface="Cambria Bold"/>
                </a:rPr>
                <a:t> </a:t>
              </a:r>
              <a:r>
                <a:rPr lang="en-US" sz="3200" dirty="0" err="1">
                  <a:solidFill>
                    <a:srgbClr val="000000"/>
                  </a:solidFill>
                  <a:latin typeface="Cambria Bold"/>
                </a:rPr>
                <a:t>và</a:t>
              </a:r>
              <a:r>
                <a:rPr lang="en-US" sz="3200" dirty="0">
                  <a:solidFill>
                    <a:srgbClr val="000000"/>
                  </a:solidFill>
                  <a:latin typeface="Cambria Bold"/>
                </a:rPr>
                <a:t> chia </a:t>
              </a:r>
              <a:r>
                <a:rPr lang="en-US" sz="3200" dirty="0" err="1">
                  <a:solidFill>
                    <a:srgbClr val="000000"/>
                  </a:solidFill>
                  <a:latin typeface="Cambria Bold"/>
                </a:rPr>
                <a:t>sẻ</a:t>
              </a:r>
              <a:r>
                <a:rPr lang="en-US" sz="3200" dirty="0">
                  <a:solidFill>
                    <a:srgbClr val="000000"/>
                  </a:solidFill>
                  <a:latin typeface="Cambria Bold"/>
                </a:rPr>
                <a:t> </a:t>
              </a:r>
              <a:r>
                <a:rPr lang="en-US" sz="3200" dirty="0" err="1">
                  <a:solidFill>
                    <a:srgbClr val="000000"/>
                  </a:solidFill>
                  <a:latin typeface="Cambria Bold"/>
                </a:rPr>
                <a:t>suy</a:t>
              </a:r>
              <a:r>
                <a:rPr lang="en-US" sz="3200" dirty="0">
                  <a:solidFill>
                    <a:srgbClr val="000000"/>
                  </a:solidFill>
                  <a:latin typeface="Cambria Bold"/>
                </a:rPr>
                <a:t> </a:t>
              </a:r>
              <a:r>
                <a:rPr lang="en-US" sz="3200" dirty="0" err="1">
                  <a:solidFill>
                    <a:srgbClr val="000000"/>
                  </a:solidFill>
                  <a:latin typeface="Cambria Bold"/>
                </a:rPr>
                <a:t>nghĩ</a:t>
              </a:r>
              <a:r>
                <a:rPr lang="en-US" sz="3200" dirty="0">
                  <a:solidFill>
                    <a:srgbClr val="000000"/>
                  </a:solidFill>
                  <a:latin typeface="Cambria Bold"/>
                </a:rPr>
                <a:t>, </a:t>
              </a:r>
              <a:r>
                <a:rPr lang="en-US" sz="3200" dirty="0" err="1">
                  <a:solidFill>
                    <a:srgbClr val="000000"/>
                  </a:solidFill>
                  <a:latin typeface="Cambria Bold"/>
                </a:rPr>
                <a:t>cảm</a:t>
              </a:r>
              <a:r>
                <a:rPr lang="en-US" sz="3200" dirty="0">
                  <a:solidFill>
                    <a:srgbClr val="000000"/>
                  </a:solidFill>
                  <a:latin typeface="Cambria Bold"/>
                </a:rPr>
                <a:t> </a:t>
              </a:r>
              <a:r>
                <a:rPr lang="en-US" sz="3200" dirty="0" err="1">
                  <a:solidFill>
                    <a:srgbClr val="000000"/>
                  </a:solidFill>
                  <a:latin typeface="Cambria Bold"/>
                </a:rPr>
                <a:t>xúc</a:t>
              </a:r>
              <a:r>
                <a:rPr lang="en-US" sz="3200" dirty="0">
                  <a:solidFill>
                    <a:srgbClr val="000000"/>
                  </a:solidFill>
                  <a:latin typeface="Cambria Bold"/>
                </a:rPr>
                <a:t> </a:t>
              </a:r>
              <a:r>
                <a:rPr lang="en-US" sz="3200" dirty="0" err="1">
                  <a:solidFill>
                    <a:srgbClr val="000000"/>
                  </a:solidFill>
                  <a:latin typeface="Cambria Bold"/>
                </a:rPr>
                <a:t>của</a:t>
              </a:r>
              <a:r>
                <a:rPr lang="en-US" sz="3200" dirty="0">
                  <a:solidFill>
                    <a:srgbClr val="000000"/>
                  </a:solidFill>
                  <a:latin typeface="Cambria Bold"/>
                </a:rPr>
                <a:t> </a:t>
              </a:r>
              <a:r>
                <a:rPr lang="en-US" sz="3200" dirty="0" err="1">
                  <a:solidFill>
                    <a:srgbClr val="000000"/>
                  </a:solidFill>
                  <a:latin typeface="Cambria Bold"/>
                </a:rPr>
                <a:t>em</a:t>
              </a:r>
              <a:r>
                <a:rPr lang="en-US" sz="3200" dirty="0">
                  <a:solidFill>
                    <a:srgbClr val="000000"/>
                  </a:solidFill>
                  <a:latin typeface="Cambria Bold"/>
                </a:rPr>
                <a:t> </a:t>
              </a:r>
              <a:r>
                <a:rPr lang="en-US" sz="3200" dirty="0" err="1">
                  <a:solidFill>
                    <a:srgbClr val="000000"/>
                  </a:solidFill>
                  <a:latin typeface="Cambria Bold"/>
                </a:rPr>
                <a:t>về</a:t>
              </a:r>
              <a:r>
                <a:rPr lang="en-US" sz="3200" dirty="0">
                  <a:solidFill>
                    <a:srgbClr val="000000"/>
                  </a:solidFill>
                  <a:latin typeface="Cambria Bold"/>
                </a:rPr>
                <a:t> </a:t>
              </a:r>
              <a:r>
                <a:rPr lang="en-US" sz="3200" dirty="0" err="1">
                  <a:solidFill>
                    <a:srgbClr val="000000"/>
                  </a:solidFill>
                  <a:latin typeface="Cambria Bold"/>
                </a:rPr>
                <a:t>sự</a:t>
              </a:r>
              <a:r>
                <a:rPr lang="en-US" sz="3200" dirty="0">
                  <a:solidFill>
                    <a:srgbClr val="000000"/>
                  </a:solidFill>
                  <a:latin typeface="Cambria Bold"/>
                </a:rPr>
                <a:t> </a:t>
              </a:r>
              <a:r>
                <a:rPr lang="en-US" sz="3200" dirty="0" err="1">
                  <a:solidFill>
                    <a:srgbClr val="000000"/>
                  </a:solidFill>
                  <a:latin typeface="Cambria Bold"/>
                </a:rPr>
                <a:t>việc</a:t>
              </a:r>
              <a:r>
                <a:rPr lang="en-US" sz="3200" dirty="0">
                  <a:solidFill>
                    <a:srgbClr val="000000"/>
                  </a:solidFill>
                  <a:latin typeface="Cambria Bold"/>
                </a:rPr>
                <a:t> </a:t>
              </a:r>
              <a:r>
                <a:rPr lang="en-US" sz="3200" dirty="0" err="1">
                  <a:solidFill>
                    <a:srgbClr val="000000"/>
                  </a:solidFill>
                  <a:latin typeface="Cambria Bold"/>
                </a:rPr>
                <a:t>đó</a:t>
              </a:r>
              <a:r>
                <a:rPr lang="en-US" sz="3200" dirty="0">
                  <a:solidFill>
                    <a:srgbClr val="000000"/>
                  </a:solidFill>
                  <a:latin typeface="Cambria Bold"/>
                </a:rPr>
                <a:t>.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2E9"/>
        </a:solidFill>
        <a:effectLst/>
      </p:bgPr>
    </p:bg>
    <p:spTree>
      <p:nvGrpSpPr>
        <p:cNvPr id="1" name=""/>
        <p:cNvGrpSpPr/>
        <p:nvPr/>
      </p:nvGrpSpPr>
      <p:grpSpPr>
        <a:xfrm>
          <a:off x="0" y="0"/>
          <a:ext cx="0" cy="0"/>
          <a:chOff x="0" y="0"/>
          <a:chExt cx="0" cy="0"/>
        </a:xfrm>
      </p:grpSpPr>
      <p:grpSp>
        <p:nvGrpSpPr>
          <p:cNvPr id="2" name="Group 2"/>
          <p:cNvGrpSpPr/>
          <p:nvPr/>
        </p:nvGrpSpPr>
        <p:grpSpPr>
          <a:xfrm>
            <a:off x="385066" y="328888"/>
            <a:ext cx="10947519" cy="6309966"/>
            <a:chOff x="0" y="0"/>
            <a:chExt cx="4324946" cy="2492826"/>
          </a:xfrm>
        </p:grpSpPr>
        <p:sp>
          <p:nvSpPr>
            <p:cNvPr id="3" name="Freeform 3"/>
            <p:cNvSpPr/>
            <p:nvPr/>
          </p:nvSpPr>
          <p:spPr>
            <a:xfrm>
              <a:off x="0" y="0"/>
              <a:ext cx="4324946" cy="2492826"/>
            </a:xfrm>
            <a:custGeom>
              <a:avLst/>
              <a:gdLst/>
              <a:ahLst/>
              <a:cxnLst/>
              <a:rect l="l" t="t" r="r" b="b"/>
              <a:pathLst>
                <a:path w="4324946" h="2492826">
                  <a:moveTo>
                    <a:pt x="11786" y="0"/>
                  </a:moveTo>
                  <a:lnTo>
                    <a:pt x="4313159" y="0"/>
                  </a:lnTo>
                  <a:cubicBezTo>
                    <a:pt x="4319669" y="0"/>
                    <a:pt x="4324946" y="5277"/>
                    <a:pt x="4324946" y="11786"/>
                  </a:cubicBezTo>
                  <a:lnTo>
                    <a:pt x="4324946" y="2481040"/>
                  </a:lnTo>
                  <a:cubicBezTo>
                    <a:pt x="4324946" y="2487549"/>
                    <a:pt x="4319669" y="2492826"/>
                    <a:pt x="4313159" y="2492826"/>
                  </a:cubicBezTo>
                  <a:lnTo>
                    <a:pt x="11786" y="2492826"/>
                  </a:lnTo>
                  <a:cubicBezTo>
                    <a:pt x="5277" y="2492826"/>
                    <a:pt x="0" y="2487549"/>
                    <a:pt x="0" y="2481040"/>
                  </a:cubicBezTo>
                  <a:lnTo>
                    <a:pt x="0" y="11786"/>
                  </a:lnTo>
                  <a:cubicBezTo>
                    <a:pt x="0" y="5277"/>
                    <a:pt x="5277" y="0"/>
                    <a:pt x="11786" y="0"/>
                  </a:cubicBezTo>
                  <a:close/>
                </a:path>
              </a:pathLst>
            </a:custGeom>
            <a:solidFill>
              <a:srgbClr val="E47062"/>
            </a:solidFill>
          </p:spPr>
        </p:sp>
        <p:sp>
          <p:nvSpPr>
            <p:cNvPr id="4" name="TextBox 4"/>
            <p:cNvSpPr txBox="1"/>
            <p:nvPr/>
          </p:nvSpPr>
          <p:spPr>
            <a:xfrm>
              <a:off x="0" y="-76200"/>
              <a:ext cx="4324946"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p:cNvGrpSpPr/>
          <p:nvPr/>
        </p:nvGrpSpPr>
        <p:grpSpPr>
          <a:xfrm>
            <a:off x="10104957" y="3570257"/>
            <a:ext cx="1594199" cy="511323"/>
            <a:chOff x="0" y="0"/>
            <a:chExt cx="629807" cy="202004"/>
          </a:xfrm>
        </p:grpSpPr>
        <p:sp>
          <p:nvSpPr>
            <p:cNvPr id="6" name="Freeform 6"/>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7" name="TextBox 7"/>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a:off x="10104957" y="4364093"/>
            <a:ext cx="1594199" cy="511323"/>
            <a:chOff x="0" y="0"/>
            <a:chExt cx="629807" cy="202004"/>
          </a:xfrm>
        </p:grpSpPr>
        <p:sp>
          <p:nvSpPr>
            <p:cNvPr id="9" name="Freeform 9"/>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DB8A4"/>
            </a:solidFill>
          </p:spPr>
        </p:sp>
        <p:sp>
          <p:nvSpPr>
            <p:cNvPr id="10" name="TextBox 10"/>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1" name="Group 11"/>
          <p:cNvGrpSpPr/>
          <p:nvPr/>
        </p:nvGrpSpPr>
        <p:grpSpPr>
          <a:xfrm>
            <a:off x="10104957" y="5157928"/>
            <a:ext cx="1594199" cy="511323"/>
            <a:chOff x="0" y="0"/>
            <a:chExt cx="629807" cy="202004"/>
          </a:xfrm>
        </p:grpSpPr>
        <p:sp>
          <p:nvSpPr>
            <p:cNvPr id="12" name="Freeform 12"/>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3" name="TextBox 13"/>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4" name="Group 14"/>
          <p:cNvGrpSpPr/>
          <p:nvPr/>
        </p:nvGrpSpPr>
        <p:grpSpPr>
          <a:xfrm>
            <a:off x="10104957" y="1982585"/>
            <a:ext cx="1594199" cy="511323"/>
            <a:chOff x="0" y="0"/>
            <a:chExt cx="629807" cy="202004"/>
          </a:xfrm>
        </p:grpSpPr>
        <p:sp>
          <p:nvSpPr>
            <p:cNvPr id="15" name="Freeform 1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E8D0D0"/>
            </a:solidFill>
          </p:spPr>
        </p:sp>
        <p:sp>
          <p:nvSpPr>
            <p:cNvPr id="16" name="TextBox 1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7" name="Group 17"/>
          <p:cNvGrpSpPr/>
          <p:nvPr/>
        </p:nvGrpSpPr>
        <p:grpSpPr>
          <a:xfrm>
            <a:off x="10104957" y="2776421"/>
            <a:ext cx="1594199" cy="511323"/>
            <a:chOff x="0" y="0"/>
            <a:chExt cx="629807" cy="202004"/>
          </a:xfrm>
        </p:grpSpPr>
        <p:sp>
          <p:nvSpPr>
            <p:cNvPr id="18" name="Freeform 18"/>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9" name="TextBox 19"/>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0" name="Group 20"/>
          <p:cNvGrpSpPr/>
          <p:nvPr/>
        </p:nvGrpSpPr>
        <p:grpSpPr>
          <a:xfrm>
            <a:off x="456319" y="274017"/>
            <a:ext cx="10769763" cy="6309966"/>
            <a:chOff x="0" y="0"/>
            <a:chExt cx="4254721" cy="2492826"/>
          </a:xfrm>
        </p:grpSpPr>
        <p:sp>
          <p:nvSpPr>
            <p:cNvPr id="21" name="Freeform 21"/>
            <p:cNvSpPr/>
            <p:nvPr/>
          </p:nvSpPr>
          <p:spPr>
            <a:xfrm>
              <a:off x="0" y="0"/>
              <a:ext cx="4254721" cy="2492826"/>
            </a:xfrm>
            <a:custGeom>
              <a:avLst/>
              <a:gdLst/>
              <a:ahLst/>
              <a:cxnLst/>
              <a:rect l="l" t="t" r="r" b="b"/>
              <a:pathLst>
                <a:path w="4254721" h="2492826">
                  <a:moveTo>
                    <a:pt x="11981" y="0"/>
                  </a:moveTo>
                  <a:lnTo>
                    <a:pt x="4242740" y="0"/>
                  </a:lnTo>
                  <a:cubicBezTo>
                    <a:pt x="4245918" y="0"/>
                    <a:pt x="4248965" y="1262"/>
                    <a:pt x="4251212" y="3509"/>
                  </a:cubicBezTo>
                  <a:cubicBezTo>
                    <a:pt x="4253459" y="5756"/>
                    <a:pt x="4254721" y="8803"/>
                    <a:pt x="4254721" y="11981"/>
                  </a:cubicBezTo>
                  <a:lnTo>
                    <a:pt x="4254721" y="2480845"/>
                  </a:lnTo>
                  <a:cubicBezTo>
                    <a:pt x="4254721" y="2484023"/>
                    <a:pt x="4253459" y="2487070"/>
                    <a:pt x="4251212" y="2489317"/>
                  </a:cubicBezTo>
                  <a:cubicBezTo>
                    <a:pt x="4248965" y="2491564"/>
                    <a:pt x="4245918" y="2492826"/>
                    <a:pt x="4242740" y="2492826"/>
                  </a:cubicBezTo>
                  <a:lnTo>
                    <a:pt x="11981" y="2492826"/>
                  </a:lnTo>
                  <a:cubicBezTo>
                    <a:pt x="8803" y="2492826"/>
                    <a:pt x="5756" y="2491564"/>
                    <a:pt x="3509" y="2489317"/>
                  </a:cubicBezTo>
                  <a:cubicBezTo>
                    <a:pt x="1262" y="2487070"/>
                    <a:pt x="0" y="2484023"/>
                    <a:pt x="0" y="2480845"/>
                  </a:cubicBezTo>
                  <a:lnTo>
                    <a:pt x="0" y="11981"/>
                  </a:lnTo>
                  <a:cubicBezTo>
                    <a:pt x="0" y="8803"/>
                    <a:pt x="1262" y="5756"/>
                    <a:pt x="3509" y="3509"/>
                  </a:cubicBezTo>
                  <a:cubicBezTo>
                    <a:pt x="5756" y="1262"/>
                    <a:pt x="8803" y="0"/>
                    <a:pt x="11981" y="0"/>
                  </a:cubicBezTo>
                  <a:close/>
                </a:path>
              </a:pathLst>
            </a:custGeom>
            <a:solidFill>
              <a:srgbClr val="FDFDFC"/>
            </a:solidFill>
          </p:spPr>
        </p:sp>
        <p:sp>
          <p:nvSpPr>
            <p:cNvPr id="22" name="TextBox 22"/>
            <p:cNvSpPr txBox="1"/>
            <p:nvPr/>
          </p:nvSpPr>
          <p:spPr>
            <a:xfrm>
              <a:off x="0" y="-76200"/>
              <a:ext cx="4254721"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23" name="Group 23"/>
          <p:cNvGrpSpPr/>
          <p:nvPr/>
        </p:nvGrpSpPr>
        <p:grpSpPr>
          <a:xfrm>
            <a:off x="1802131" y="416640"/>
            <a:ext cx="209224" cy="205025"/>
            <a:chOff x="0" y="0"/>
            <a:chExt cx="81889" cy="80245"/>
          </a:xfrm>
        </p:grpSpPr>
        <p:sp>
          <p:nvSpPr>
            <p:cNvPr id="24" name="Freeform 2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5" name="TextBox 2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6" name="Group 26"/>
          <p:cNvGrpSpPr/>
          <p:nvPr/>
        </p:nvGrpSpPr>
        <p:grpSpPr>
          <a:xfrm>
            <a:off x="2134308" y="416640"/>
            <a:ext cx="209224" cy="205025"/>
            <a:chOff x="0" y="0"/>
            <a:chExt cx="81889" cy="80245"/>
          </a:xfrm>
        </p:grpSpPr>
        <p:sp>
          <p:nvSpPr>
            <p:cNvPr id="27" name="Freeform 2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8" name="TextBox 2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9" name="Group 29"/>
          <p:cNvGrpSpPr/>
          <p:nvPr/>
        </p:nvGrpSpPr>
        <p:grpSpPr>
          <a:xfrm>
            <a:off x="3316529" y="416640"/>
            <a:ext cx="209224" cy="205025"/>
            <a:chOff x="0" y="0"/>
            <a:chExt cx="81889" cy="80245"/>
          </a:xfrm>
        </p:grpSpPr>
        <p:sp>
          <p:nvSpPr>
            <p:cNvPr id="30" name="Freeform 3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1" name="TextBox 3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2" name="Group 32"/>
          <p:cNvGrpSpPr/>
          <p:nvPr/>
        </p:nvGrpSpPr>
        <p:grpSpPr>
          <a:xfrm>
            <a:off x="3648705" y="416640"/>
            <a:ext cx="209224" cy="205025"/>
            <a:chOff x="0" y="0"/>
            <a:chExt cx="81889" cy="80245"/>
          </a:xfrm>
        </p:grpSpPr>
        <p:sp>
          <p:nvSpPr>
            <p:cNvPr id="33" name="Freeform 33"/>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4" name="TextBox 34"/>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5" name="Group 35"/>
          <p:cNvGrpSpPr/>
          <p:nvPr/>
        </p:nvGrpSpPr>
        <p:grpSpPr>
          <a:xfrm>
            <a:off x="4830926" y="416640"/>
            <a:ext cx="209224" cy="205025"/>
            <a:chOff x="0" y="0"/>
            <a:chExt cx="81889" cy="80245"/>
          </a:xfrm>
        </p:grpSpPr>
        <p:sp>
          <p:nvSpPr>
            <p:cNvPr id="36" name="Freeform 36"/>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7" name="TextBox 37"/>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8" name="Group 38"/>
          <p:cNvGrpSpPr/>
          <p:nvPr/>
        </p:nvGrpSpPr>
        <p:grpSpPr>
          <a:xfrm>
            <a:off x="5163103" y="416640"/>
            <a:ext cx="209224" cy="205025"/>
            <a:chOff x="0" y="0"/>
            <a:chExt cx="81889" cy="80245"/>
          </a:xfrm>
        </p:grpSpPr>
        <p:sp>
          <p:nvSpPr>
            <p:cNvPr id="39" name="Freeform 39"/>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0" name="TextBox 40"/>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1" name="Group 41"/>
          <p:cNvGrpSpPr/>
          <p:nvPr/>
        </p:nvGrpSpPr>
        <p:grpSpPr>
          <a:xfrm>
            <a:off x="6345323" y="416640"/>
            <a:ext cx="209224" cy="205025"/>
            <a:chOff x="0" y="0"/>
            <a:chExt cx="81889" cy="80245"/>
          </a:xfrm>
        </p:grpSpPr>
        <p:sp>
          <p:nvSpPr>
            <p:cNvPr id="42" name="Freeform 42"/>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3" name="TextBox 43"/>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4" name="Group 44"/>
          <p:cNvGrpSpPr/>
          <p:nvPr/>
        </p:nvGrpSpPr>
        <p:grpSpPr>
          <a:xfrm>
            <a:off x="6677500" y="416640"/>
            <a:ext cx="209224" cy="205025"/>
            <a:chOff x="0" y="0"/>
            <a:chExt cx="81889" cy="80245"/>
          </a:xfrm>
        </p:grpSpPr>
        <p:sp>
          <p:nvSpPr>
            <p:cNvPr id="45" name="Freeform 45"/>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6" name="TextBox 46"/>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7" name="Group 47"/>
          <p:cNvGrpSpPr/>
          <p:nvPr/>
        </p:nvGrpSpPr>
        <p:grpSpPr>
          <a:xfrm>
            <a:off x="7859721" y="416640"/>
            <a:ext cx="209224" cy="205025"/>
            <a:chOff x="0" y="0"/>
            <a:chExt cx="81889" cy="80245"/>
          </a:xfrm>
        </p:grpSpPr>
        <p:sp>
          <p:nvSpPr>
            <p:cNvPr id="48" name="Freeform 48"/>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9" name="TextBox 49"/>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0" name="Group 50"/>
          <p:cNvGrpSpPr/>
          <p:nvPr/>
        </p:nvGrpSpPr>
        <p:grpSpPr>
          <a:xfrm>
            <a:off x="8191897" y="416640"/>
            <a:ext cx="209224" cy="205025"/>
            <a:chOff x="0" y="0"/>
            <a:chExt cx="81889" cy="80245"/>
          </a:xfrm>
        </p:grpSpPr>
        <p:sp>
          <p:nvSpPr>
            <p:cNvPr id="51" name="Freeform 51"/>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2" name="TextBox 52"/>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3" name="Group 53"/>
          <p:cNvGrpSpPr/>
          <p:nvPr/>
        </p:nvGrpSpPr>
        <p:grpSpPr>
          <a:xfrm>
            <a:off x="9374118" y="416640"/>
            <a:ext cx="209224" cy="205025"/>
            <a:chOff x="0" y="0"/>
            <a:chExt cx="81889" cy="80245"/>
          </a:xfrm>
        </p:grpSpPr>
        <p:sp>
          <p:nvSpPr>
            <p:cNvPr id="54" name="Freeform 5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5" name="TextBox 5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6" name="Group 56"/>
          <p:cNvGrpSpPr/>
          <p:nvPr/>
        </p:nvGrpSpPr>
        <p:grpSpPr>
          <a:xfrm>
            <a:off x="9706295" y="416640"/>
            <a:ext cx="209224" cy="205025"/>
            <a:chOff x="0" y="0"/>
            <a:chExt cx="81889" cy="80245"/>
          </a:xfrm>
        </p:grpSpPr>
        <p:sp>
          <p:nvSpPr>
            <p:cNvPr id="57" name="Freeform 5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8" name="TextBox 5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sp>
        <p:nvSpPr>
          <p:cNvPr id="59" name="AutoShape 59"/>
          <p:cNvSpPr/>
          <p:nvPr/>
        </p:nvSpPr>
        <p:spPr>
          <a:xfrm flipH="1">
            <a:off x="1951035" y="138199"/>
            <a:ext cx="0" cy="468199"/>
          </a:xfrm>
          <a:prstGeom prst="line">
            <a:avLst/>
          </a:prstGeom>
          <a:ln w="38100" cap="rnd">
            <a:solidFill>
              <a:srgbClr val="000000"/>
            </a:solidFill>
            <a:prstDash val="solid"/>
            <a:headEnd type="none" w="sm" len="sm"/>
            <a:tailEnd type="none" w="sm" len="sm"/>
          </a:ln>
        </p:spPr>
      </p:sp>
      <p:sp>
        <p:nvSpPr>
          <p:cNvPr id="60" name="AutoShape 60"/>
          <p:cNvSpPr/>
          <p:nvPr/>
        </p:nvSpPr>
        <p:spPr>
          <a:xfrm flipH="1">
            <a:off x="1864523" y="138199"/>
            <a:ext cx="0" cy="468199"/>
          </a:xfrm>
          <a:prstGeom prst="line">
            <a:avLst/>
          </a:prstGeom>
          <a:ln w="38100" cap="rnd">
            <a:solidFill>
              <a:srgbClr val="000000"/>
            </a:solidFill>
            <a:prstDash val="solid"/>
            <a:headEnd type="none" w="sm" len="sm"/>
            <a:tailEnd type="none" w="sm" len="sm"/>
          </a:ln>
        </p:spPr>
      </p:sp>
      <p:sp>
        <p:nvSpPr>
          <p:cNvPr id="61" name="AutoShape 61"/>
          <p:cNvSpPr/>
          <p:nvPr/>
        </p:nvSpPr>
        <p:spPr>
          <a:xfrm flipH="1">
            <a:off x="2283212" y="138199"/>
            <a:ext cx="0" cy="468199"/>
          </a:xfrm>
          <a:prstGeom prst="line">
            <a:avLst/>
          </a:prstGeom>
          <a:ln w="38100" cap="rnd">
            <a:solidFill>
              <a:srgbClr val="000000"/>
            </a:solidFill>
            <a:prstDash val="solid"/>
            <a:headEnd type="none" w="sm" len="sm"/>
            <a:tailEnd type="none" w="sm" len="sm"/>
          </a:ln>
        </p:spPr>
      </p:sp>
      <p:sp>
        <p:nvSpPr>
          <p:cNvPr id="62" name="AutoShape 62"/>
          <p:cNvSpPr/>
          <p:nvPr/>
        </p:nvSpPr>
        <p:spPr>
          <a:xfrm flipH="1">
            <a:off x="2196700" y="138199"/>
            <a:ext cx="0" cy="468199"/>
          </a:xfrm>
          <a:prstGeom prst="line">
            <a:avLst/>
          </a:prstGeom>
          <a:ln w="38100" cap="rnd">
            <a:solidFill>
              <a:srgbClr val="000000"/>
            </a:solidFill>
            <a:prstDash val="solid"/>
            <a:headEnd type="none" w="sm" len="sm"/>
            <a:tailEnd type="none" w="sm" len="sm"/>
          </a:ln>
        </p:spPr>
      </p:sp>
      <p:sp>
        <p:nvSpPr>
          <p:cNvPr id="63" name="AutoShape 63"/>
          <p:cNvSpPr/>
          <p:nvPr/>
        </p:nvSpPr>
        <p:spPr>
          <a:xfrm>
            <a:off x="3465433" y="138199"/>
            <a:ext cx="0" cy="468199"/>
          </a:xfrm>
          <a:prstGeom prst="line">
            <a:avLst/>
          </a:prstGeom>
          <a:ln w="38100" cap="rnd">
            <a:solidFill>
              <a:srgbClr val="000000"/>
            </a:solidFill>
            <a:prstDash val="solid"/>
            <a:headEnd type="none" w="sm" len="sm"/>
            <a:tailEnd type="none" w="sm" len="sm"/>
          </a:ln>
        </p:spPr>
      </p:sp>
      <p:sp>
        <p:nvSpPr>
          <p:cNvPr id="64" name="AutoShape 64"/>
          <p:cNvSpPr/>
          <p:nvPr/>
        </p:nvSpPr>
        <p:spPr>
          <a:xfrm flipH="1">
            <a:off x="3378920" y="138199"/>
            <a:ext cx="0" cy="468199"/>
          </a:xfrm>
          <a:prstGeom prst="line">
            <a:avLst/>
          </a:prstGeom>
          <a:ln w="38100" cap="rnd">
            <a:solidFill>
              <a:srgbClr val="000000"/>
            </a:solidFill>
            <a:prstDash val="solid"/>
            <a:headEnd type="none" w="sm" len="sm"/>
            <a:tailEnd type="none" w="sm" len="sm"/>
          </a:ln>
        </p:spPr>
      </p:sp>
      <p:sp>
        <p:nvSpPr>
          <p:cNvPr id="65" name="AutoShape 65"/>
          <p:cNvSpPr/>
          <p:nvPr/>
        </p:nvSpPr>
        <p:spPr>
          <a:xfrm>
            <a:off x="3797609" y="138199"/>
            <a:ext cx="0" cy="468199"/>
          </a:xfrm>
          <a:prstGeom prst="line">
            <a:avLst/>
          </a:prstGeom>
          <a:ln w="38100" cap="rnd">
            <a:solidFill>
              <a:srgbClr val="000000"/>
            </a:solidFill>
            <a:prstDash val="solid"/>
            <a:headEnd type="none" w="sm" len="sm"/>
            <a:tailEnd type="none" w="sm" len="sm"/>
          </a:ln>
        </p:spPr>
      </p:sp>
      <p:sp>
        <p:nvSpPr>
          <p:cNvPr id="66" name="AutoShape 66"/>
          <p:cNvSpPr/>
          <p:nvPr/>
        </p:nvSpPr>
        <p:spPr>
          <a:xfrm>
            <a:off x="3711097" y="138199"/>
            <a:ext cx="0" cy="468199"/>
          </a:xfrm>
          <a:prstGeom prst="line">
            <a:avLst/>
          </a:prstGeom>
          <a:ln w="38100" cap="rnd">
            <a:solidFill>
              <a:srgbClr val="000000"/>
            </a:solidFill>
            <a:prstDash val="solid"/>
            <a:headEnd type="none" w="sm" len="sm"/>
            <a:tailEnd type="none" w="sm" len="sm"/>
          </a:ln>
        </p:spPr>
      </p:sp>
      <p:sp>
        <p:nvSpPr>
          <p:cNvPr id="67" name="AutoShape 67"/>
          <p:cNvSpPr/>
          <p:nvPr/>
        </p:nvSpPr>
        <p:spPr>
          <a:xfrm flipH="1">
            <a:off x="4979830" y="138199"/>
            <a:ext cx="0" cy="468199"/>
          </a:xfrm>
          <a:prstGeom prst="line">
            <a:avLst/>
          </a:prstGeom>
          <a:ln w="38100" cap="rnd">
            <a:solidFill>
              <a:srgbClr val="000000"/>
            </a:solidFill>
            <a:prstDash val="solid"/>
            <a:headEnd type="none" w="sm" len="sm"/>
            <a:tailEnd type="none" w="sm" len="sm"/>
          </a:ln>
        </p:spPr>
      </p:sp>
      <p:sp>
        <p:nvSpPr>
          <p:cNvPr id="68" name="AutoShape 68"/>
          <p:cNvSpPr/>
          <p:nvPr/>
        </p:nvSpPr>
        <p:spPr>
          <a:xfrm>
            <a:off x="4893317" y="138199"/>
            <a:ext cx="0" cy="468199"/>
          </a:xfrm>
          <a:prstGeom prst="line">
            <a:avLst/>
          </a:prstGeom>
          <a:ln w="38100" cap="rnd">
            <a:solidFill>
              <a:srgbClr val="000000"/>
            </a:solidFill>
            <a:prstDash val="solid"/>
            <a:headEnd type="none" w="sm" len="sm"/>
            <a:tailEnd type="none" w="sm" len="sm"/>
          </a:ln>
        </p:spPr>
      </p:sp>
      <p:sp>
        <p:nvSpPr>
          <p:cNvPr id="69" name="AutoShape 69"/>
          <p:cNvSpPr/>
          <p:nvPr/>
        </p:nvSpPr>
        <p:spPr>
          <a:xfrm flipH="1">
            <a:off x="5312007" y="138199"/>
            <a:ext cx="0" cy="468199"/>
          </a:xfrm>
          <a:prstGeom prst="line">
            <a:avLst/>
          </a:prstGeom>
          <a:ln w="38100" cap="rnd">
            <a:solidFill>
              <a:srgbClr val="000000"/>
            </a:solidFill>
            <a:prstDash val="solid"/>
            <a:headEnd type="none" w="sm" len="sm"/>
            <a:tailEnd type="none" w="sm" len="sm"/>
          </a:ln>
        </p:spPr>
      </p:sp>
      <p:sp>
        <p:nvSpPr>
          <p:cNvPr id="70" name="AutoShape 70"/>
          <p:cNvSpPr/>
          <p:nvPr/>
        </p:nvSpPr>
        <p:spPr>
          <a:xfrm>
            <a:off x="5225495" y="138199"/>
            <a:ext cx="0" cy="468199"/>
          </a:xfrm>
          <a:prstGeom prst="line">
            <a:avLst/>
          </a:prstGeom>
          <a:ln w="38100" cap="rnd">
            <a:solidFill>
              <a:srgbClr val="000000"/>
            </a:solidFill>
            <a:prstDash val="solid"/>
            <a:headEnd type="none" w="sm" len="sm"/>
            <a:tailEnd type="none" w="sm" len="sm"/>
          </a:ln>
        </p:spPr>
      </p:sp>
      <p:sp>
        <p:nvSpPr>
          <p:cNvPr id="71" name="AutoShape 71"/>
          <p:cNvSpPr/>
          <p:nvPr/>
        </p:nvSpPr>
        <p:spPr>
          <a:xfrm flipH="1">
            <a:off x="6494227" y="138199"/>
            <a:ext cx="0" cy="468199"/>
          </a:xfrm>
          <a:prstGeom prst="line">
            <a:avLst/>
          </a:prstGeom>
          <a:ln w="38100" cap="rnd">
            <a:solidFill>
              <a:srgbClr val="000000"/>
            </a:solidFill>
            <a:prstDash val="solid"/>
            <a:headEnd type="none" w="sm" len="sm"/>
            <a:tailEnd type="none" w="sm" len="sm"/>
          </a:ln>
        </p:spPr>
      </p:sp>
      <p:sp>
        <p:nvSpPr>
          <p:cNvPr id="72" name="AutoShape 72"/>
          <p:cNvSpPr/>
          <p:nvPr/>
        </p:nvSpPr>
        <p:spPr>
          <a:xfrm>
            <a:off x="6407715" y="138199"/>
            <a:ext cx="0" cy="468199"/>
          </a:xfrm>
          <a:prstGeom prst="line">
            <a:avLst/>
          </a:prstGeom>
          <a:ln w="38100" cap="rnd">
            <a:solidFill>
              <a:srgbClr val="000000"/>
            </a:solidFill>
            <a:prstDash val="solid"/>
            <a:headEnd type="none" w="sm" len="sm"/>
            <a:tailEnd type="none" w="sm" len="sm"/>
          </a:ln>
        </p:spPr>
      </p:sp>
      <p:sp>
        <p:nvSpPr>
          <p:cNvPr id="73" name="AutoShape 73"/>
          <p:cNvSpPr/>
          <p:nvPr/>
        </p:nvSpPr>
        <p:spPr>
          <a:xfrm flipH="1">
            <a:off x="6826405" y="138199"/>
            <a:ext cx="0" cy="468199"/>
          </a:xfrm>
          <a:prstGeom prst="line">
            <a:avLst/>
          </a:prstGeom>
          <a:ln w="38100" cap="rnd">
            <a:solidFill>
              <a:srgbClr val="000000"/>
            </a:solidFill>
            <a:prstDash val="solid"/>
            <a:headEnd type="none" w="sm" len="sm"/>
            <a:tailEnd type="none" w="sm" len="sm"/>
          </a:ln>
        </p:spPr>
      </p:sp>
      <p:sp>
        <p:nvSpPr>
          <p:cNvPr id="74" name="AutoShape 74"/>
          <p:cNvSpPr/>
          <p:nvPr/>
        </p:nvSpPr>
        <p:spPr>
          <a:xfrm>
            <a:off x="6739892" y="138199"/>
            <a:ext cx="0" cy="468199"/>
          </a:xfrm>
          <a:prstGeom prst="line">
            <a:avLst/>
          </a:prstGeom>
          <a:ln w="38100" cap="rnd">
            <a:solidFill>
              <a:srgbClr val="000000"/>
            </a:solidFill>
            <a:prstDash val="solid"/>
            <a:headEnd type="none" w="sm" len="sm"/>
            <a:tailEnd type="none" w="sm" len="sm"/>
          </a:ln>
        </p:spPr>
      </p:sp>
      <p:sp>
        <p:nvSpPr>
          <p:cNvPr id="75" name="AutoShape 75"/>
          <p:cNvSpPr/>
          <p:nvPr/>
        </p:nvSpPr>
        <p:spPr>
          <a:xfrm>
            <a:off x="8008625" y="138199"/>
            <a:ext cx="0" cy="468199"/>
          </a:xfrm>
          <a:prstGeom prst="line">
            <a:avLst/>
          </a:prstGeom>
          <a:ln w="38100" cap="rnd">
            <a:solidFill>
              <a:srgbClr val="000000"/>
            </a:solidFill>
            <a:prstDash val="solid"/>
            <a:headEnd type="none" w="sm" len="sm"/>
            <a:tailEnd type="none" w="sm" len="sm"/>
          </a:ln>
        </p:spPr>
      </p:sp>
      <p:sp>
        <p:nvSpPr>
          <p:cNvPr id="76" name="AutoShape 76"/>
          <p:cNvSpPr/>
          <p:nvPr/>
        </p:nvSpPr>
        <p:spPr>
          <a:xfrm>
            <a:off x="7922113" y="138199"/>
            <a:ext cx="0" cy="468199"/>
          </a:xfrm>
          <a:prstGeom prst="line">
            <a:avLst/>
          </a:prstGeom>
          <a:ln w="38100" cap="rnd">
            <a:solidFill>
              <a:srgbClr val="000000"/>
            </a:solidFill>
            <a:prstDash val="solid"/>
            <a:headEnd type="none" w="sm" len="sm"/>
            <a:tailEnd type="none" w="sm" len="sm"/>
          </a:ln>
        </p:spPr>
      </p:sp>
      <p:sp>
        <p:nvSpPr>
          <p:cNvPr id="77" name="AutoShape 77"/>
          <p:cNvSpPr/>
          <p:nvPr/>
        </p:nvSpPr>
        <p:spPr>
          <a:xfrm>
            <a:off x="8340802" y="138199"/>
            <a:ext cx="0" cy="468199"/>
          </a:xfrm>
          <a:prstGeom prst="line">
            <a:avLst/>
          </a:prstGeom>
          <a:ln w="38100" cap="rnd">
            <a:solidFill>
              <a:srgbClr val="000000"/>
            </a:solidFill>
            <a:prstDash val="solid"/>
            <a:headEnd type="none" w="sm" len="sm"/>
            <a:tailEnd type="none" w="sm" len="sm"/>
          </a:ln>
        </p:spPr>
      </p:sp>
      <p:sp>
        <p:nvSpPr>
          <p:cNvPr id="78" name="AutoShape 78"/>
          <p:cNvSpPr/>
          <p:nvPr/>
        </p:nvSpPr>
        <p:spPr>
          <a:xfrm>
            <a:off x="8254289" y="138199"/>
            <a:ext cx="0" cy="468199"/>
          </a:xfrm>
          <a:prstGeom prst="line">
            <a:avLst/>
          </a:prstGeom>
          <a:ln w="38100" cap="rnd">
            <a:solidFill>
              <a:srgbClr val="000000"/>
            </a:solidFill>
            <a:prstDash val="solid"/>
            <a:headEnd type="none" w="sm" len="sm"/>
            <a:tailEnd type="none" w="sm" len="sm"/>
          </a:ln>
        </p:spPr>
      </p:sp>
      <p:sp>
        <p:nvSpPr>
          <p:cNvPr id="79" name="AutoShape 79"/>
          <p:cNvSpPr/>
          <p:nvPr/>
        </p:nvSpPr>
        <p:spPr>
          <a:xfrm>
            <a:off x="9523022" y="138199"/>
            <a:ext cx="0" cy="468199"/>
          </a:xfrm>
          <a:prstGeom prst="line">
            <a:avLst/>
          </a:prstGeom>
          <a:ln w="38100" cap="rnd">
            <a:solidFill>
              <a:srgbClr val="000000"/>
            </a:solidFill>
            <a:prstDash val="solid"/>
            <a:headEnd type="none" w="sm" len="sm"/>
            <a:tailEnd type="none" w="sm" len="sm"/>
          </a:ln>
        </p:spPr>
      </p:sp>
      <p:sp>
        <p:nvSpPr>
          <p:cNvPr id="80" name="AutoShape 80"/>
          <p:cNvSpPr/>
          <p:nvPr/>
        </p:nvSpPr>
        <p:spPr>
          <a:xfrm>
            <a:off x="9436510" y="138199"/>
            <a:ext cx="0" cy="468199"/>
          </a:xfrm>
          <a:prstGeom prst="line">
            <a:avLst/>
          </a:prstGeom>
          <a:ln w="38100" cap="rnd">
            <a:solidFill>
              <a:srgbClr val="000000"/>
            </a:solidFill>
            <a:prstDash val="solid"/>
            <a:headEnd type="none" w="sm" len="sm"/>
            <a:tailEnd type="none" w="sm" len="sm"/>
          </a:ln>
        </p:spPr>
      </p:sp>
      <p:sp>
        <p:nvSpPr>
          <p:cNvPr id="81" name="AutoShape 81"/>
          <p:cNvSpPr/>
          <p:nvPr/>
        </p:nvSpPr>
        <p:spPr>
          <a:xfrm>
            <a:off x="9855199" y="138199"/>
            <a:ext cx="0" cy="468199"/>
          </a:xfrm>
          <a:prstGeom prst="line">
            <a:avLst/>
          </a:prstGeom>
          <a:ln w="38100" cap="rnd">
            <a:solidFill>
              <a:srgbClr val="000000"/>
            </a:solidFill>
            <a:prstDash val="solid"/>
            <a:headEnd type="none" w="sm" len="sm"/>
            <a:tailEnd type="none" w="sm" len="sm"/>
          </a:ln>
        </p:spPr>
      </p:sp>
      <p:sp>
        <p:nvSpPr>
          <p:cNvPr id="82" name="AutoShape 82"/>
          <p:cNvSpPr/>
          <p:nvPr/>
        </p:nvSpPr>
        <p:spPr>
          <a:xfrm>
            <a:off x="9768687" y="138199"/>
            <a:ext cx="0" cy="468199"/>
          </a:xfrm>
          <a:prstGeom prst="line">
            <a:avLst/>
          </a:prstGeom>
          <a:ln w="38100" cap="rnd">
            <a:solidFill>
              <a:srgbClr val="000000"/>
            </a:solidFill>
            <a:prstDash val="solid"/>
            <a:headEnd type="none" w="sm" len="sm"/>
            <a:tailEnd type="none" w="sm" len="sm"/>
          </a:ln>
        </p:spPr>
      </p:sp>
      <p:sp>
        <p:nvSpPr>
          <p:cNvPr id="83" name="Freeform 83"/>
          <p:cNvSpPr/>
          <p:nvPr/>
        </p:nvSpPr>
        <p:spPr>
          <a:xfrm rot="-10800000">
            <a:off x="473944" y="606399"/>
            <a:ext cx="958436" cy="1268031"/>
          </a:xfrm>
          <a:custGeom>
            <a:avLst/>
            <a:gdLst/>
            <a:ahLst/>
            <a:cxnLst/>
            <a:rect l="l" t="t" r="r" b="b"/>
            <a:pathLst>
              <a:path w="1437654" h="1902047">
                <a:moveTo>
                  <a:pt x="0" y="0"/>
                </a:moveTo>
                <a:lnTo>
                  <a:pt x="1437654" y="0"/>
                </a:lnTo>
                <a:lnTo>
                  <a:pt x="1437654" y="1902046"/>
                </a:lnTo>
                <a:lnTo>
                  <a:pt x="0" y="1902046"/>
                </a:lnTo>
                <a:lnTo>
                  <a:pt x="0" y="0"/>
                </a:lnTo>
                <a:close/>
              </a:path>
            </a:pathLst>
          </a:custGeom>
          <a:blipFill>
            <a:blip r:embed="rId2">
              <a:extLst>
                <a:ext uri="{96DAC541-7B7A-43D3-8B79-37D633B846F1}">
                  <asvg:svgBlip xmlns:asvg="http://schemas.microsoft.com/office/drawing/2016/SVG/main" xmlns="" r:embed="rId3"/>
                </a:ext>
              </a:extLst>
            </a:blip>
            <a:stretch>
              <a:fillRect t="-4700" r="-22937"/>
            </a:stretch>
          </a:blipFill>
        </p:spPr>
      </p:sp>
      <p:grpSp>
        <p:nvGrpSpPr>
          <p:cNvPr id="84" name="Group 84"/>
          <p:cNvGrpSpPr/>
          <p:nvPr/>
        </p:nvGrpSpPr>
        <p:grpSpPr>
          <a:xfrm>
            <a:off x="10104957" y="1188750"/>
            <a:ext cx="1594199" cy="511323"/>
            <a:chOff x="0" y="0"/>
            <a:chExt cx="629807" cy="202004"/>
          </a:xfrm>
        </p:grpSpPr>
        <p:sp>
          <p:nvSpPr>
            <p:cNvPr id="85" name="Freeform 8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86" name="TextBox 8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93" name="Group 92">
            <a:extLst>
              <a:ext uri="{FF2B5EF4-FFF2-40B4-BE49-F238E27FC236}">
                <a16:creationId xmlns:a16="http://schemas.microsoft.com/office/drawing/2014/main" id="{EA7F1FB5-88F2-44E8-2CD4-5AAA2C8D30AE}"/>
              </a:ext>
            </a:extLst>
          </p:cNvPr>
          <p:cNvGrpSpPr/>
          <p:nvPr/>
        </p:nvGrpSpPr>
        <p:grpSpPr>
          <a:xfrm>
            <a:off x="1115096" y="2115011"/>
            <a:ext cx="9637898" cy="3645314"/>
            <a:chOff x="1115096" y="2115011"/>
            <a:chExt cx="9637898" cy="3645314"/>
          </a:xfrm>
        </p:grpSpPr>
        <p:grpSp>
          <p:nvGrpSpPr>
            <p:cNvPr id="87" name="Group 87"/>
            <p:cNvGrpSpPr/>
            <p:nvPr/>
          </p:nvGrpSpPr>
          <p:grpSpPr>
            <a:xfrm>
              <a:off x="1115096" y="2115011"/>
              <a:ext cx="9637898" cy="3645314"/>
              <a:chOff x="0" y="0"/>
              <a:chExt cx="3807565" cy="1440124"/>
            </a:xfrm>
          </p:grpSpPr>
          <p:sp>
            <p:nvSpPr>
              <p:cNvPr id="88" name="Freeform 88"/>
              <p:cNvSpPr/>
              <p:nvPr/>
            </p:nvSpPr>
            <p:spPr>
              <a:xfrm>
                <a:off x="0" y="0"/>
                <a:ext cx="3807564" cy="1440124"/>
              </a:xfrm>
              <a:custGeom>
                <a:avLst/>
                <a:gdLst/>
                <a:ahLst/>
                <a:cxnLst/>
                <a:rect l="l" t="t" r="r" b="b"/>
                <a:pathLst>
                  <a:path w="3807564" h="1440124">
                    <a:moveTo>
                      <a:pt x="27311" y="0"/>
                    </a:moveTo>
                    <a:lnTo>
                      <a:pt x="3780253" y="0"/>
                    </a:lnTo>
                    <a:cubicBezTo>
                      <a:pt x="3795337" y="0"/>
                      <a:pt x="3807564" y="12228"/>
                      <a:pt x="3807564" y="27311"/>
                    </a:cubicBezTo>
                    <a:lnTo>
                      <a:pt x="3807564" y="1412813"/>
                    </a:lnTo>
                    <a:cubicBezTo>
                      <a:pt x="3807564" y="1427896"/>
                      <a:pt x="3795337" y="1440124"/>
                      <a:pt x="3780253" y="1440124"/>
                    </a:cubicBezTo>
                    <a:lnTo>
                      <a:pt x="27311" y="1440124"/>
                    </a:lnTo>
                    <a:cubicBezTo>
                      <a:pt x="12228" y="1440124"/>
                      <a:pt x="0" y="1427896"/>
                      <a:pt x="0" y="1412813"/>
                    </a:cubicBezTo>
                    <a:lnTo>
                      <a:pt x="0" y="27311"/>
                    </a:lnTo>
                    <a:cubicBezTo>
                      <a:pt x="0" y="12228"/>
                      <a:pt x="12228" y="0"/>
                      <a:pt x="27311" y="0"/>
                    </a:cubicBezTo>
                    <a:close/>
                  </a:path>
                </a:pathLst>
              </a:custGeom>
              <a:solidFill>
                <a:srgbClr val="FDB8A4"/>
              </a:solidFill>
            </p:spPr>
          </p:sp>
          <p:sp>
            <p:nvSpPr>
              <p:cNvPr id="89" name="TextBox 89"/>
              <p:cNvSpPr txBox="1"/>
              <p:nvPr/>
            </p:nvSpPr>
            <p:spPr>
              <a:xfrm>
                <a:off x="0" y="-76200"/>
                <a:ext cx="3807565" cy="151632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90" name="TextBox 90"/>
            <p:cNvSpPr txBox="1"/>
            <p:nvPr/>
          </p:nvSpPr>
          <p:spPr>
            <a:xfrm>
              <a:off x="1236236" y="2146857"/>
              <a:ext cx="9358525" cy="3374578"/>
            </a:xfrm>
            <a:prstGeom prst="rect">
              <a:avLst/>
            </a:prstGeom>
          </p:spPr>
          <p:txBody>
            <a:bodyPr lIns="0" tIns="0" rIns="0" bIns="0" rtlCol="0" anchor="t">
              <a:spAutoFit/>
            </a:bodyPr>
            <a:lstStyle/>
            <a:p>
              <a:pPr marL="630736" lvl="1" indent="-315368" algn="just" defTabSz="609630">
                <a:lnSpc>
                  <a:spcPts val="3798"/>
                </a:lnSpc>
                <a:buFont typeface="Arial"/>
                <a:buChar char="•"/>
              </a:pPr>
              <a:r>
                <a:rPr lang="en-US" sz="2921" dirty="0" err="1">
                  <a:solidFill>
                    <a:srgbClr val="000000"/>
                  </a:solidFill>
                  <a:latin typeface="Cambria Bold"/>
                </a:rPr>
                <a:t>Dựa</a:t>
              </a:r>
              <a:r>
                <a:rPr lang="en-US" sz="2921" dirty="0">
                  <a:solidFill>
                    <a:srgbClr val="000000"/>
                  </a:solidFill>
                  <a:latin typeface="Cambria Bold"/>
                </a:rPr>
                <a:t> </a:t>
              </a:r>
              <a:r>
                <a:rPr lang="en-US" sz="2921" dirty="0" err="1">
                  <a:solidFill>
                    <a:srgbClr val="000000"/>
                  </a:solidFill>
                  <a:latin typeface="Cambria Bold"/>
                </a:rPr>
                <a:t>vào</a:t>
              </a:r>
              <a:r>
                <a:rPr lang="en-US" sz="2921" dirty="0">
                  <a:solidFill>
                    <a:srgbClr val="000000"/>
                  </a:solidFill>
                  <a:latin typeface="Cambria Bold"/>
                </a:rPr>
                <a:t> </a:t>
              </a:r>
              <a:r>
                <a:rPr lang="en-US" sz="2921" dirty="0" err="1">
                  <a:solidFill>
                    <a:srgbClr val="000000"/>
                  </a:solidFill>
                  <a:latin typeface="Cambria Bold"/>
                </a:rPr>
                <a:t>dàn</a:t>
              </a:r>
              <a:r>
                <a:rPr lang="en-US" sz="2921" dirty="0">
                  <a:solidFill>
                    <a:srgbClr val="000000"/>
                  </a:solidFill>
                  <a:latin typeface="Cambria Bold"/>
                </a:rPr>
                <a:t> ý </a:t>
              </a:r>
              <a:r>
                <a:rPr lang="en-US" sz="2921" dirty="0" err="1">
                  <a:solidFill>
                    <a:srgbClr val="000000"/>
                  </a:solidFill>
                  <a:latin typeface="Cambria Bold"/>
                </a:rPr>
                <a:t>đã</a:t>
              </a:r>
              <a:r>
                <a:rPr lang="en-US" sz="2921" dirty="0">
                  <a:solidFill>
                    <a:srgbClr val="000000"/>
                  </a:solidFill>
                  <a:latin typeface="Cambria Bold"/>
                </a:rPr>
                <a:t> </a:t>
              </a:r>
              <a:r>
                <a:rPr lang="en-US" sz="2921" dirty="0" err="1">
                  <a:solidFill>
                    <a:srgbClr val="000000"/>
                  </a:solidFill>
                  <a:latin typeface="Cambria Bold"/>
                </a:rPr>
                <a:t>lập</a:t>
              </a:r>
              <a:r>
                <a:rPr lang="en-US" sz="2921" dirty="0">
                  <a:solidFill>
                    <a:srgbClr val="000000"/>
                  </a:solidFill>
                  <a:latin typeface="Cambria Bold"/>
                </a:rPr>
                <a:t> ở </a:t>
              </a:r>
              <a:r>
                <a:rPr lang="en-US" sz="2921" dirty="0" err="1">
                  <a:solidFill>
                    <a:srgbClr val="000000"/>
                  </a:solidFill>
                  <a:latin typeface="Cambria Bold"/>
                </a:rPr>
                <a:t>hoạt</a:t>
              </a:r>
              <a:r>
                <a:rPr lang="en-US" sz="2921" dirty="0">
                  <a:solidFill>
                    <a:srgbClr val="000000"/>
                  </a:solidFill>
                  <a:latin typeface="Cambria Bold"/>
                </a:rPr>
                <a:t> </a:t>
              </a:r>
              <a:r>
                <a:rPr lang="en-US" sz="2921" dirty="0" err="1">
                  <a:solidFill>
                    <a:srgbClr val="000000"/>
                  </a:solidFill>
                  <a:latin typeface="Cambria Bold"/>
                </a:rPr>
                <a:t>động</a:t>
              </a:r>
              <a:r>
                <a:rPr lang="en-US" sz="2921" dirty="0">
                  <a:solidFill>
                    <a:srgbClr val="000000"/>
                  </a:solidFill>
                  <a:latin typeface="Cambria Bold"/>
                </a:rPr>
                <a:t> </a:t>
              </a:r>
              <a:r>
                <a:rPr lang="en-US" sz="2921" dirty="0" err="1">
                  <a:solidFill>
                    <a:srgbClr val="000000"/>
                  </a:solidFill>
                  <a:latin typeface="Cambria Bold"/>
                </a:rPr>
                <a:t>Viết</a:t>
              </a:r>
              <a:r>
                <a:rPr lang="en-US" sz="2921" dirty="0">
                  <a:solidFill>
                    <a:srgbClr val="000000"/>
                  </a:solidFill>
                  <a:latin typeface="Cambria Bold"/>
                </a:rPr>
                <a:t>, </a:t>
              </a:r>
              <a:r>
                <a:rPr lang="en-US" sz="2921" dirty="0" err="1">
                  <a:solidFill>
                    <a:srgbClr val="000000"/>
                  </a:solidFill>
                  <a:latin typeface="Cambria Bold"/>
                </a:rPr>
                <a:t>em</a:t>
              </a:r>
              <a:r>
                <a:rPr lang="en-US" sz="2921" dirty="0">
                  <a:solidFill>
                    <a:srgbClr val="000000"/>
                  </a:solidFill>
                  <a:latin typeface="Cambria Bold"/>
                </a:rPr>
                <a:t> </a:t>
              </a:r>
              <a:r>
                <a:rPr lang="en-US" sz="2921" dirty="0" err="1">
                  <a:solidFill>
                    <a:srgbClr val="000000"/>
                  </a:solidFill>
                  <a:latin typeface="Cambria Bold"/>
                </a:rPr>
                <a:t>hãy</a:t>
              </a:r>
              <a:r>
                <a:rPr lang="en-US" sz="2921" dirty="0">
                  <a:solidFill>
                    <a:srgbClr val="000000"/>
                  </a:solidFill>
                  <a:latin typeface="Cambria Bold"/>
                </a:rPr>
                <a:t> </a:t>
              </a:r>
              <a:r>
                <a:rPr lang="en-US" sz="2921" dirty="0" err="1">
                  <a:solidFill>
                    <a:srgbClr val="000000"/>
                  </a:solidFill>
                  <a:latin typeface="Cambria Bold"/>
                </a:rPr>
                <a:t>thuật</a:t>
              </a:r>
              <a:r>
                <a:rPr lang="en-US" sz="2921" dirty="0">
                  <a:solidFill>
                    <a:srgbClr val="000000"/>
                  </a:solidFill>
                  <a:latin typeface="Cambria Bold"/>
                </a:rPr>
                <a:t> </a:t>
              </a:r>
              <a:r>
                <a:rPr lang="en-US" sz="2921" dirty="0" err="1">
                  <a:solidFill>
                    <a:srgbClr val="000000"/>
                  </a:solidFill>
                  <a:latin typeface="Cambria Bold"/>
                </a:rPr>
                <a:t>lại</a:t>
              </a:r>
              <a:r>
                <a:rPr lang="en-US" sz="2921" dirty="0">
                  <a:solidFill>
                    <a:srgbClr val="000000"/>
                  </a:solidFill>
                  <a:latin typeface="Cambria Bold"/>
                </a:rPr>
                <a:t> </a:t>
              </a:r>
              <a:r>
                <a:rPr lang="en-US" sz="2921" dirty="0" err="1">
                  <a:solidFill>
                    <a:srgbClr val="000000"/>
                  </a:solidFill>
                  <a:latin typeface="Cambria Bold"/>
                </a:rPr>
                <a:t>sự</a:t>
              </a:r>
              <a:r>
                <a:rPr lang="en-US" sz="2921" dirty="0">
                  <a:solidFill>
                    <a:srgbClr val="000000"/>
                  </a:solidFill>
                  <a:latin typeface="Cambria Bold"/>
                </a:rPr>
                <a:t> </a:t>
              </a:r>
              <a:r>
                <a:rPr lang="en-US" sz="2921" dirty="0" err="1">
                  <a:solidFill>
                    <a:srgbClr val="000000"/>
                  </a:solidFill>
                  <a:latin typeface="Cambria Bold"/>
                </a:rPr>
                <a:t>việc</a:t>
              </a:r>
              <a:r>
                <a:rPr lang="en-US" sz="2921" dirty="0">
                  <a:solidFill>
                    <a:srgbClr val="000000"/>
                  </a:solidFill>
                  <a:latin typeface="Cambria Bold"/>
                </a:rPr>
                <a:t> </a:t>
              </a:r>
              <a:r>
                <a:rPr lang="en-US" sz="2921" dirty="0" err="1">
                  <a:solidFill>
                    <a:srgbClr val="000000"/>
                  </a:solidFill>
                  <a:latin typeface="Cambria Bold"/>
                </a:rPr>
                <a:t>theo</a:t>
              </a:r>
              <a:r>
                <a:rPr lang="en-US" sz="2921" dirty="0">
                  <a:solidFill>
                    <a:srgbClr val="000000"/>
                  </a:solidFill>
                  <a:latin typeface="Cambria Bold"/>
                </a:rPr>
                <a:t> </a:t>
              </a:r>
              <a:r>
                <a:rPr lang="en-US" sz="2921" dirty="0" err="1">
                  <a:solidFill>
                    <a:srgbClr val="000000"/>
                  </a:solidFill>
                  <a:latin typeface="Cambria Bold"/>
                </a:rPr>
                <a:t>yêu</a:t>
              </a:r>
              <a:r>
                <a:rPr lang="en-US" sz="2921" dirty="0">
                  <a:solidFill>
                    <a:srgbClr val="000000"/>
                  </a:solidFill>
                  <a:latin typeface="Cambria Bold"/>
                </a:rPr>
                <a:t> </a:t>
              </a:r>
              <a:r>
                <a:rPr lang="en-US" sz="2921" dirty="0" err="1">
                  <a:solidFill>
                    <a:srgbClr val="000000"/>
                  </a:solidFill>
                  <a:latin typeface="Cambria Bold"/>
                </a:rPr>
                <a:t>cầu</a:t>
              </a:r>
              <a:r>
                <a:rPr lang="en-US" sz="2921" dirty="0">
                  <a:solidFill>
                    <a:srgbClr val="000000"/>
                  </a:solidFill>
                  <a:latin typeface="Cambria Bold"/>
                </a:rPr>
                <a:t>.</a:t>
              </a:r>
            </a:p>
            <a:p>
              <a:pPr marL="630736" lvl="1" indent="-315368" algn="just" defTabSz="609630">
                <a:lnSpc>
                  <a:spcPts val="3798"/>
                </a:lnSpc>
                <a:buFont typeface="Arial"/>
                <a:buChar char="•"/>
              </a:pPr>
              <a:r>
                <a:rPr lang="en-US" sz="2921" dirty="0">
                  <a:solidFill>
                    <a:srgbClr val="000000"/>
                  </a:solidFill>
                  <a:latin typeface="Cambria Bold"/>
                </a:rPr>
                <a:t> Khi </a:t>
              </a:r>
              <a:r>
                <a:rPr lang="en-US" sz="2921" dirty="0" err="1">
                  <a:solidFill>
                    <a:srgbClr val="000000"/>
                  </a:solidFill>
                  <a:latin typeface="Cambria Bold"/>
                </a:rPr>
                <a:t>nói</a:t>
              </a:r>
              <a:r>
                <a:rPr lang="en-US" sz="2921" dirty="0">
                  <a:solidFill>
                    <a:srgbClr val="000000"/>
                  </a:solidFill>
                  <a:latin typeface="Cambria Bold"/>
                </a:rPr>
                <a:t>, </a:t>
              </a:r>
              <a:r>
                <a:rPr lang="en-US" sz="2921" dirty="0" err="1">
                  <a:solidFill>
                    <a:srgbClr val="000000"/>
                  </a:solidFill>
                  <a:latin typeface="Cambria Bold"/>
                </a:rPr>
                <a:t>em</a:t>
              </a:r>
              <a:r>
                <a:rPr lang="en-US" sz="2921" dirty="0">
                  <a:solidFill>
                    <a:srgbClr val="000000"/>
                  </a:solidFill>
                  <a:latin typeface="Cambria Bold"/>
                </a:rPr>
                <a:t> </a:t>
              </a:r>
              <a:r>
                <a:rPr lang="en-US" sz="2921" dirty="0" err="1">
                  <a:solidFill>
                    <a:srgbClr val="000000"/>
                  </a:solidFill>
                  <a:latin typeface="Cambria Bold"/>
                </a:rPr>
                <a:t>cần</a:t>
              </a:r>
              <a:r>
                <a:rPr lang="en-US" sz="2921" dirty="0">
                  <a:solidFill>
                    <a:srgbClr val="000000"/>
                  </a:solidFill>
                  <a:latin typeface="Cambria Bold"/>
                </a:rPr>
                <a:t> </a:t>
              </a:r>
              <a:r>
                <a:rPr lang="en-US" sz="2921" dirty="0" err="1">
                  <a:solidFill>
                    <a:srgbClr val="000000"/>
                  </a:solidFill>
                  <a:latin typeface="Cambria Bold"/>
                </a:rPr>
                <a:t>kết</a:t>
              </a:r>
              <a:r>
                <a:rPr lang="en-US" sz="2921" dirty="0">
                  <a:solidFill>
                    <a:srgbClr val="000000"/>
                  </a:solidFill>
                  <a:latin typeface="Cambria Bold"/>
                </a:rPr>
                <a:t> </a:t>
              </a:r>
              <a:r>
                <a:rPr lang="en-US" sz="2921" dirty="0" err="1">
                  <a:solidFill>
                    <a:srgbClr val="000000"/>
                  </a:solidFill>
                  <a:latin typeface="Cambria Bold"/>
                </a:rPr>
                <a:t>hợp</a:t>
              </a:r>
              <a:r>
                <a:rPr lang="en-US" sz="2921" dirty="0">
                  <a:solidFill>
                    <a:srgbClr val="000000"/>
                  </a:solidFill>
                  <a:latin typeface="Cambria Bold"/>
                </a:rPr>
                <a:t> </a:t>
              </a:r>
              <a:r>
                <a:rPr lang="en-US" sz="2921" dirty="0" err="1">
                  <a:solidFill>
                    <a:srgbClr val="000000"/>
                  </a:solidFill>
                  <a:latin typeface="Cambria Bold"/>
                </a:rPr>
                <a:t>thể</a:t>
              </a:r>
              <a:r>
                <a:rPr lang="en-US" sz="2921" dirty="0">
                  <a:solidFill>
                    <a:srgbClr val="000000"/>
                  </a:solidFill>
                  <a:latin typeface="Cambria Bold"/>
                </a:rPr>
                <a:t> </a:t>
              </a:r>
              <a:r>
                <a:rPr lang="en-US" sz="2921" dirty="0" err="1">
                  <a:solidFill>
                    <a:srgbClr val="000000"/>
                  </a:solidFill>
                  <a:latin typeface="Cambria Bold"/>
                </a:rPr>
                <a:t>hiện</a:t>
              </a:r>
              <a:r>
                <a:rPr lang="en-US" sz="2921" dirty="0">
                  <a:solidFill>
                    <a:srgbClr val="000000"/>
                  </a:solidFill>
                  <a:latin typeface="Cambria Bold"/>
                </a:rPr>
                <a:t> </a:t>
              </a:r>
              <a:r>
                <a:rPr lang="en-US" sz="2921" dirty="0" err="1">
                  <a:solidFill>
                    <a:srgbClr val="000000"/>
                  </a:solidFill>
                  <a:latin typeface="Cambria Bold"/>
                </a:rPr>
                <a:t>suy</a:t>
              </a:r>
              <a:r>
                <a:rPr lang="en-US" sz="2921" dirty="0">
                  <a:solidFill>
                    <a:srgbClr val="000000"/>
                  </a:solidFill>
                  <a:latin typeface="Cambria Bold"/>
                </a:rPr>
                <a:t> </a:t>
              </a:r>
              <a:r>
                <a:rPr lang="en-US" sz="2921" dirty="0" err="1">
                  <a:solidFill>
                    <a:srgbClr val="000000"/>
                  </a:solidFill>
                  <a:latin typeface="Cambria Bold"/>
                </a:rPr>
                <a:t>nghĩ</a:t>
              </a:r>
              <a:r>
                <a:rPr lang="en-US" sz="2921" dirty="0">
                  <a:solidFill>
                    <a:srgbClr val="000000"/>
                  </a:solidFill>
                  <a:latin typeface="Cambria Bold"/>
                </a:rPr>
                <a:t>, </a:t>
              </a:r>
              <a:r>
                <a:rPr lang="en-US" sz="2921" dirty="0" err="1">
                  <a:solidFill>
                    <a:srgbClr val="000000"/>
                  </a:solidFill>
                  <a:latin typeface="Cambria Bold"/>
                </a:rPr>
                <a:t>cảm</a:t>
              </a:r>
              <a:r>
                <a:rPr lang="en-US" sz="2921" dirty="0">
                  <a:solidFill>
                    <a:srgbClr val="000000"/>
                  </a:solidFill>
                  <a:latin typeface="Cambria Bold"/>
                </a:rPr>
                <a:t> </a:t>
              </a:r>
              <a:r>
                <a:rPr lang="en-US" sz="2921" dirty="0" err="1">
                  <a:solidFill>
                    <a:srgbClr val="000000"/>
                  </a:solidFill>
                  <a:latin typeface="Cambria Bold"/>
                </a:rPr>
                <a:t>xúc</a:t>
              </a:r>
              <a:r>
                <a:rPr lang="en-US" sz="2921" dirty="0">
                  <a:solidFill>
                    <a:srgbClr val="000000"/>
                  </a:solidFill>
                  <a:latin typeface="Cambria Bold"/>
                </a:rPr>
                <a:t> </a:t>
              </a:r>
              <a:r>
                <a:rPr lang="en-US" sz="2921" dirty="0" err="1">
                  <a:solidFill>
                    <a:srgbClr val="000000"/>
                  </a:solidFill>
                  <a:latin typeface="Cambria Bold"/>
                </a:rPr>
                <a:t>của</a:t>
              </a:r>
              <a:r>
                <a:rPr lang="en-US" sz="2921" dirty="0">
                  <a:solidFill>
                    <a:srgbClr val="000000"/>
                  </a:solidFill>
                  <a:latin typeface="Cambria Bold"/>
                </a:rPr>
                <a:t> </a:t>
              </a:r>
              <a:r>
                <a:rPr lang="en-US" sz="2921" dirty="0" err="1">
                  <a:solidFill>
                    <a:srgbClr val="000000"/>
                  </a:solidFill>
                  <a:latin typeface="Cambria Bold"/>
                </a:rPr>
                <a:t>mình</a:t>
              </a:r>
              <a:r>
                <a:rPr lang="en-US" sz="2921" dirty="0">
                  <a:solidFill>
                    <a:srgbClr val="000000"/>
                  </a:solidFill>
                  <a:latin typeface="Cambria Bold"/>
                </a:rPr>
                <a:t> qua </a:t>
              </a:r>
              <a:r>
                <a:rPr lang="en-US" sz="2921" dirty="0" err="1">
                  <a:solidFill>
                    <a:srgbClr val="000000"/>
                  </a:solidFill>
                  <a:latin typeface="Cambria Bold"/>
                </a:rPr>
                <a:t>giọng</a:t>
              </a:r>
              <a:r>
                <a:rPr lang="en-US" sz="2921" dirty="0">
                  <a:solidFill>
                    <a:srgbClr val="000000"/>
                  </a:solidFill>
                  <a:latin typeface="Cambria Bold"/>
                </a:rPr>
                <a:t> </a:t>
              </a:r>
              <a:r>
                <a:rPr lang="en-US" sz="2921" dirty="0" err="1">
                  <a:solidFill>
                    <a:srgbClr val="000000"/>
                  </a:solidFill>
                  <a:latin typeface="Cambria Bold"/>
                </a:rPr>
                <a:t>nói</a:t>
              </a:r>
              <a:r>
                <a:rPr lang="en-US" sz="2921" dirty="0">
                  <a:solidFill>
                    <a:srgbClr val="000000"/>
                  </a:solidFill>
                  <a:latin typeface="Cambria Bold"/>
                </a:rPr>
                <a:t>, </a:t>
              </a:r>
              <a:r>
                <a:rPr lang="en-US" sz="2921" dirty="0" err="1">
                  <a:solidFill>
                    <a:srgbClr val="000000"/>
                  </a:solidFill>
                  <a:latin typeface="Cambria Bold"/>
                </a:rPr>
                <a:t>cử</a:t>
              </a:r>
              <a:r>
                <a:rPr lang="en-US" sz="2921" dirty="0">
                  <a:solidFill>
                    <a:srgbClr val="000000"/>
                  </a:solidFill>
                  <a:latin typeface="Cambria Bold"/>
                </a:rPr>
                <a:t> </a:t>
              </a:r>
              <a:r>
                <a:rPr lang="en-US" sz="2921" dirty="0" err="1">
                  <a:solidFill>
                    <a:srgbClr val="000000"/>
                  </a:solidFill>
                  <a:latin typeface="Cambria Bold"/>
                </a:rPr>
                <a:t>chỉ</a:t>
              </a:r>
              <a:r>
                <a:rPr lang="en-US" sz="2921" dirty="0">
                  <a:solidFill>
                    <a:srgbClr val="000000"/>
                  </a:solidFill>
                  <a:latin typeface="Cambria Bold"/>
                </a:rPr>
                <a:t>, </a:t>
              </a:r>
              <a:r>
                <a:rPr lang="en-US" sz="2921" dirty="0" err="1">
                  <a:solidFill>
                    <a:srgbClr val="000000"/>
                  </a:solidFill>
                  <a:latin typeface="Cambria Bold"/>
                </a:rPr>
                <a:t>điệu</a:t>
              </a:r>
              <a:r>
                <a:rPr lang="en-US" sz="2921" dirty="0">
                  <a:solidFill>
                    <a:srgbClr val="000000"/>
                  </a:solidFill>
                  <a:latin typeface="Cambria Bold"/>
                </a:rPr>
                <a:t> </a:t>
              </a:r>
              <a:r>
                <a:rPr lang="en-US" sz="2921" dirty="0" err="1">
                  <a:solidFill>
                    <a:srgbClr val="000000"/>
                  </a:solidFill>
                  <a:latin typeface="Cambria Bold"/>
                </a:rPr>
                <a:t>bộ</a:t>
              </a:r>
              <a:r>
                <a:rPr lang="en-US" sz="2921" dirty="0">
                  <a:solidFill>
                    <a:srgbClr val="000000"/>
                  </a:solidFill>
                  <a:latin typeface="Cambria Bold"/>
                </a:rPr>
                <a:t>,..</a:t>
              </a:r>
            </a:p>
            <a:p>
              <a:pPr marL="630736" lvl="1" indent="-315368" algn="just" defTabSz="609630">
                <a:lnSpc>
                  <a:spcPts val="3798"/>
                </a:lnSpc>
                <a:buFont typeface="Arial"/>
                <a:buChar char="•"/>
              </a:pPr>
              <a:r>
                <a:rPr lang="en-US" sz="2921" dirty="0">
                  <a:solidFill>
                    <a:srgbClr val="000000"/>
                  </a:solidFill>
                  <a:latin typeface="Cambria Bold"/>
                </a:rPr>
                <a:t>Em </a:t>
              </a:r>
              <a:r>
                <a:rPr lang="en-US" sz="2921" dirty="0" err="1">
                  <a:solidFill>
                    <a:srgbClr val="000000"/>
                  </a:solidFill>
                  <a:latin typeface="Cambria Bold"/>
                </a:rPr>
                <a:t>có</a:t>
              </a:r>
              <a:r>
                <a:rPr lang="en-US" sz="2921" dirty="0">
                  <a:solidFill>
                    <a:srgbClr val="000000"/>
                  </a:solidFill>
                  <a:latin typeface="Cambria Bold"/>
                </a:rPr>
                <a:t> </a:t>
              </a:r>
              <a:r>
                <a:rPr lang="en-US" sz="2921" dirty="0" err="1">
                  <a:solidFill>
                    <a:srgbClr val="000000"/>
                  </a:solidFill>
                  <a:latin typeface="Cambria Bold"/>
                </a:rPr>
                <a:t>thể</a:t>
              </a:r>
              <a:r>
                <a:rPr lang="en-US" sz="2921" dirty="0">
                  <a:solidFill>
                    <a:srgbClr val="000000"/>
                  </a:solidFill>
                  <a:latin typeface="Cambria Bold"/>
                </a:rPr>
                <a:t> </a:t>
              </a:r>
              <a:r>
                <a:rPr lang="en-US" sz="2921" dirty="0" err="1">
                  <a:solidFill>
                    <a:srgbClr val="000000"/>
                  </a:solidFill>
                  <a:latin typeface="Cambria Bold"/>
                </a:rPr>
                <a:t>kết</a:t>
              </a:r>
              <a:r>
                <a:rPr lang="en-US" sz="2921" dirty="0">
                  <a:solidFill>
                    <a:srgbClr val="000000"/>
                  </a:solidFill>
                  <a:latin typeface="Cambria Bold"/>
                </a:rPr>
                <a:t> </a:t>
              </a:r>
              <a:r>
                <a:rPr lang="en-US" sz="2921" dirty="0" err="1">
                  <a:solidFill>
                    <a:srgbClr val="000000"/>
                  </a:solidFill>
                  <a:latin typeface="Cambria Bold"/>
                </a:rPr>
                <a:t>hợp</a:t>
              </a:r>
              <a:r>
                <a:rPr lang="en-US" sz="2921" dirty="0">
                  <a:solidFill>
                    <a:srgbClr val="000000"/>
                  </a:solidFill>
                  <a:latin typeface="Cambria Bold"/>
                </a:rPr>
                <a:t> </a:t>
              </a:r>
              <a:r>
                <a:rPr lang="en-US" sz="2921" dirty="0" err="1">
                  <a:solidFill>
                    <a:srgbClr val="000000"/>
                  </a:solidFill>
                  <a:latin typeface="Cambria Bold"/>
                </a:rPr>
                <a:t>giới</a:t>
              </a:r>
              <a:r>
                <a:rPr lang="en-US" sz="2921" dirty="0">
                  <a:solidFill>
                    <a:srgbClr val="000000"/>
                  </a:solidFill>
                  <a:latin typeface="Cambria Bold"/>
                </a:rPr>
                <a:t> </a:t>
              </a:r>
              <a:r>
                <a:rPr lang="en-US" sz="2921" dirty="0" err="1">
                  <a:solidFill>
                    <a:srgbClr val="000000"/>
                  </a:solidFill>
                  <a:latin typeface="Cambria Bold"/>
                </a:rPr>
                <a:t>thiệu</a:t>
              </a:r>
              <a:r>
                <a:rPr lang="en-US" sz="2921" dirty="0">
                  <a:solidFill>
                    <a:srgbClr val="000000"/>
                  </a:solidFill>
                  <a:latin typeface="Cambria Bold"/>
                </a:rPr>
                <a:t> </a:t>
              </a:r>
              <a:r>
                <a:rPr lang="en-US" sz="2921" dirty="0" err="1">
                  <a:solidFill>
                    <a:srgbClr val="000000"/>
                  </a:solidFill>
                  <a:latin typeface="Cambria Bold"/>
                </a:rPr>
                <a:t>tranh</a:t>
              </a:r>
              <a:r>
                <a:rPr lang="en-US" sz="2921" dirty="0">
                  <a:solidFill>
                    <a:srgbClr val="000000"/>
                  </a:solidFill>
                  <a:latin typeface="Cambria Bold"/>
                </a:rPr>
                <a:t> </a:t>
              </a:r>
              <a:r>
                <a:rPr lang="en-US" sz="2921" dirty="0" err="1">
                  <a:solidFill>
                    <a:srgbClr val="000000"/>
                  </a:solidFill>
                  <a:latin typeface="Cambria Bold"/>
                </a:rPr>
                <a:t>ảnh</a:t>
              </a:r>
              <a:r>
                <a:rPr lang="en-US" sz="2921" dirty="0">
                  <a:solidFill>
                    <a:srgbClr val="000000"/>
                  </a:solidFill>
                  <a:latin typeface="Cambria Bold"/>
                </a:rPr>
                <a:t>, video,... </a:t>
              </a:r>
              <a:r>
                <a:rPr lang="en-US" sz="2921" dirty="0" err="1">
                  <a:solidFill>
                    <a:srgbClr val="000000"/>
                  </a:solidFill>
                  <a:latin typeface="Cambria Bold"/>
                </a:rPr>
                <a:t>ghi</a:t>
              </a:r>
              <a:r>
                <a:rPr lang="en-US" sz="2921" dirty="0">
                  <a:solidFill>
                    <a:srgbClr val="000000"/>
                  </a:solidFill>
                  <a:latin typeface="Cambria Bold"/>
                </a:rPr>
                <a:t> </a:t>
              </a:r>
              <a:r>
                <a:rPr lang="en-US" sz="2921" dirty="0" err="1">
                  <a:solidFill>
                    <a:srgbClr val="000000"/>
                  </a:solidFill>
                  <a:latin typeface="Cambria Bold"/>
                </a:rPr>
                <a:t>lại</a:t>
              </a:r>
              <a:r>
                <a:rPr lang="en-US" sz="2921" dirty="0">
                  <a:solidFill>
                    <a:srgbClr val="000000"/>
                  </a:solidFill>
                  <a:latin typeface="Cambria Bold"/>
                </a:rPr>
                <a:t> </a:t>
              </a:r>
              <a:r>
                <a:rPr lang="en-US" sz="2921" dirty="0" err="1">
                  <a:solidFill>
                    <a:srgbClr val="000000"/>
                  </a:solidFill>
                  <a:latin typeface="Cambria Bold"/>
                </a:rPr>
                <a:t>việc</a:t>
              </a:r>
              <a:r>
                <a:rPr lang="en-US" sz="2921" dirty="0">
                  <a:solidFill>
                    <a:srgbClr val="000000"/>
                  </a:solidFill>
                  <a:latin typeface="Cambria Bold"/>
                </a:rPr>
                <a:t> </a:t>
              </a:r>
              <a:r>
                <a:rPr lang="en-US" sz="2921" dirty="0" err="1">
                  <a:solidFill>
                    <a:srgbClr val="000000"/>
                  </a:solidFill>
                  <a:latin typeface="Cambria Bold"/>
                </a:rPr>
                <a:t>làm</a:t>
              </a:r>
              <a:r>
                <a:rPr lang="en-US" sz="2921" dirty="0">
                  <a:solidFill>
                    <a:srgbClr val="000000"/>
                  </a:solidFill>
                  <a:latin typeface="Cambria Bold"/>
                </a:rPr>
                <a:t> </a:t>
              </a:r>
              <a:r>
                <a:rPr lang="en-US" sz="2921" dirty="0" err="1">
                  <a:solidFill>
                    <a:srgbClr val="000000"/>
                  </a:solidFill>
                  <a:latin typeface="Cambria Bold"/>
                </a:rPr>
                <a:t>thể</a:t>
              </a:r>
              <a:r>
                <a:rPr lang="en-US" sz="2921" dirty="0">
                  <a:solidFill>
                    <a:srgbClr val="000000"/>
                  </a:solidFill>
                  <a:latin typeface="Cambria Bold"/>
                </a:rPr>
                <a:t> </a:t>
              </a:r>
              <a:r>
                <a:rPr lang="en-US" sz="2921" dirty="0" err="1">
                  <a:solidFill>
                    <a:srgbClr val="000000"/>
                  </a:solidFill>
                  <a:latin typeface="Cambria Bold"/>
                </a:rPr>
                <a:t>hiện</a:t>
              </a:r>
              <a:r>
                <a:rPr lang="en-US" sz="2921" dirty="0">
                  <a:solidFill>
                    <a:srgbClr val="000000"/>
                  </a:solidFill>
                  <a:latin typeface="Cambria Bold"/>
                </a:rPr>
                <a:t> </a:t>
              </a:r>
              <a:r>
                <a:rPr lang="en-US" sz="2921" dirty="0" err="1">
                  <a:solidFill>
                    <a:srgbClr val="000000"/>
                  </a:solidFill>
                  <a:latin typeface="Cambria Bold"/>
                </a:rPr>
                <a:t>truyền</a:t>
              </a:r>
              <a:r>
                <a:rPr lang="en-US" sz="2921" dirty="0">
                  <a:solidFill>
                    <a:srgbClr val="000000"/>
                  </a:solidFill>
                  <a:latin typeface="Cambria Bold"/>
                </a:rPr>
                <a:t> </a:t>
              </a:r>
              <a:r>
                <a:rPr lang="en-US" sz="2921" dirty="0" err="1">
                  <a:solidFill>
                    <a:srgbClr val="000000"/>
                  </a:solidFill>
                  <a:latin typeface="Cambria Bold"/>
                </a:rPr>
                <a:t>thống</a:t>
              </a:r>
              <a:r>
                <a:rPr lang="en-US" sz="2921" dirty="0">
                  <a:solidFill>
                    <a:srgbClr val="000000"/>
                  </a:solidFill>
                  <a:latin typeface="Cambria Bold"/>
                </a:rPr>
                <a:t> </a:t>
              </a:r>
              <a:r>
                <a:rPr lang="en-US" sz="2921" dirty="0" err="1">
                  <a:solidFill>
                    <a:srgbClr val="000000"/>
                  </a:solidFill>
                  <a:latin typeface="Cambria Bold"/>
                </a:rPr>
                <a:t>Uống</a:t>
              </a:r>
              <a:r>
                <a:rPr lang="en-US" sz="2921" dirty="0">
                  <a:solidFill>
                    <a:srgbClr val="000000"/>
                  </a:solidFill>
                  <a:latin typeface="Cambria Bold"/>
                </a:rPr>
                <a:t> </a:t>
              </a:r>
              <a:r>
                <a:rPr lang="en-US" sz="2921" dirty="0" err="1">
                  <a:solidFill>
                    <a:srgbClr val="000000"/>
                  </a:solidFill>
                  <a:latin typeface="Cambria Bold"/>
                </a:rPr>
                <a:t>nước</a:t>
              </a:r>
              <a:r>
                <a:rPr lang="en-US" sz="2921" dirty="0">
                  <a:solidFill>
                    <a:srgbClr val="000000"/>
                  </a:solidFill>
                  <a:latin typeface="Cambria Bold"/>
                </a:rPr>
                <a:t> </a:t>
              </a:r>
              <a:r>
                <a:rPr lang="en-US" sz="2921" dirty="0" err="1">
                  <a:solidFill>
                    <a:srgbClr val="000000"/>
                  </a:solidFill>
                  <a:latin typeface="Cambria Bold"/>
                </a:rPr>
                <a:t>nhớ</a:t>
              </a:r>
              <a:r>
                <a:rPr lang="en-US" sz="2921" dirty="0">
                  <a:solidFill>
                    <a:srgbClr val="000000"/>
                  </a:solidFill>
                  <a:latin typeface="Cambria Bold"/>
                </a:rPr>
                <a:t> </a:t>
              </a:r>
              <a:r>
                <a:rPr lang="en-US" sz="2921" dirty="0" err="1">
                  <a:solidFill>
                    <a:srgbClr val="000000"/>
                  </a:solidFill>
                  <a:latin typeface="Cambria Bold"/>
                </a:rPr>
                <a:t>nguồn</a:t>
              </a:r>
              <a:r>
                <a:rPr lang="en-US" sz="2921" dirty="0">
                  <a:solidFill>
                    <a:srgbClr val="000000"/>
                  </a:solidFill>
                  <a:latin typeface="Cambria Bold"/>
                </a:rPr>
                <a:t> </a:t>
              </a:r>
              <a:r>
                <a:rPr lang="en-US" sz="2921" dirty="0" err="1">
                  <a:solidFill>
                    <a:srgbClr val="000000"/>
                  </a:solidFill>
                  <a:latin typeface="Cambria Bold"/>
                </a:rPr>
                <a:t>mà</a:t>
              </a:r>
              <a:r>
                <a:rPr lang="en-US" sz="2921" dirty="0">
                  <a:solidFill>
                    <a:srgbClr val="000000"/>
                  </a:solidFill>
                  <a:latin typeface="Cambria Bold"/>
                </a:rPr>
                <a:t> </a:t>
              </a:r>
              <a:r>
                <a:rPr lang="en-US" sz="2921" dirty="0" err="1">
                  <a:solidFill>
                    <a:srgbClr val="000000"/>
                  </a:solidFill>
                  <a:latin typeface="Cambria Bold"/>
                </a:rPr>
                <a:t>em</a:t>
              </a:r>
              <a:r>
                <a:rPr lang="en-US" sz="2921" dirty="0">
                  <a:solidFill>
                    <a:srgbClr val="000000"/>
                  </a:solidFill>
                  <a:latin typeface="Cambria Bold"/>
                </a:rPr>
                <a:t> </a:t>
              </a:r>
              <a:r>
                <a:rPr lang="en-US" sz="2921" dirty="0" err="1">
                  <a:solidFill>
                    <a:srgbClr val="000000"/>
                  </a:solidFill>
                  <a:latin typeface="Cambria Bold"/>
                </a:rPr>
                <a:t>đã</a:t>
              </a:r>
              <a:r>
                <a:rPr lang="en-US" sz="2921" dirty="0">
                  <a:solidFill>
                    <a:srgbClr val="000000"/>
                  </a:solidFill>
                  <a:latin typeface="Cambria Bold"/>
                </a:rPr>
                <a:t> </a:t>
              </a:r>
              <a:r>
                <a:rPr lang="en-US" sz="2921" dirty="0" err="1">
                  <a:solidFill>
                    <a:srgbClr val="000000"/>
                  </a:solidFill>
                  <a:latin typeface="Cambria Bold"/>
                </a:rPr>
                <a:t>tham</a:t>
              </a:r>
              <a:r>
                <a:rPr lang="en-US" sz="2921" dirty="0">
                  <a:solidFill>
                    <a:srgbClr val="000000"/>
                  </a:solidFill>
                  <a:latin typeface="Cambria Bold"/>
                </a:rPr>
                <a:t> </a:t>
              </a:r>
              <a:r>
                <a:rPr lang="en-US" sz="2921" dirty="0" err="1">
                  <a:solidFill>
                    <a:srgbClr val="000000"/>
                  </a:solidFill>
                  <a:latin typeface="Cambria Bold"/>
                </a:rPr>
                <a:t>gia</a:t>
              </a:r>
              <a:r>
                <a:rPr lang="en-US" sz="2921" dirty="0">
                  <a:solidFill>
                    <a:srgbClr val="000000"/>
                  </a:solidFill>
                  <a:latin typeface="Cambria Bold"/>
                </a:rPr>
                <a:t> </a:t>
              </a:r>
              <a:r>
                <a:rPr lang="en-US" sz="2921" dirty="0" err="1">
                  <a:solidFill>
                    <a:srgbClr val="000000"/>
                  </a:solidFill>
                  <a:latin typeface="Cambria Bold"/>
                </a:rPr>
                <a:t>hoặc</a:t>
              </a:r>
              <a:r>
                <a:rPr lang="en-US" sz="2921" dirty="0">
                  <a:solidFill>
                    <a:srgbClr val="000000"/>
                  </a:solidFill>
                  <a:latin typeface="Cambria Bold"/>
                </a:rPr>
                <a:t> </a:t>
              </a:r>
              <a:r>
                <a:rPr lang="en-US" sz="2921" dirty="0" err="1">
                  <a:solidFill>
                    <a:srgbClr val="000000"/>
                  </a:solidFill>
                  <a:latin typeface="Cambria Bold"/>
                </a:rPr>
                <a:t>chứng</a:t>
              </a:r>
              <a:r>
                <a:rPr lang="en-US" sz="2921" dirty="0">
                  <a:solidFill>
                    <a:srgbClr val="000000"/>
                  </a:solidFill>
                  <a:latin typeface="Cambria Bold"/>
                </a:rPr>
                <a:t> </a:t>
              </a:r>
              <a:r>
                <a:rPr lang="en-US" sz="2921" dirty="0" err="1">
                  <a:solidFill>
                    <a:srgbClr val="000000"/>
                  </a:solidFill>
                  <a:latin typeface="Cambria Bold"/>
                </a:rPr>
                <a:t>kiến</a:t>
              </a:r>
              <a:r>
                <a:rPr lang="en-US" sz="2921" dirty="0">
                  <a:solidFill>
                    <a:srgbClr val="000000"/>
                  </a:solidFill>
                  <a:latin typeface="Cambria Bold"/>
                </a:rPr>
                <a:t>.</a:t>
              </a:r>
            </a:p>
          </p:txBody>
        </p:sp>
      </p:grpSp>
      <p:sp>
        <p:nvSpPr>
          <p:cNvPr id="91" name="Freeform 91"/>
          <p:cNvSpPr/>
          <p:nvPr/>
        </p:nvSpPr>
        <p:spPr>
          <a:xfrm>
            <a:off x="4799551" y="1119007"/>
            <a:ext cx="363552" cy="568050"/>
          </a:xfrm>
          <a:custGeom>
            <a:avLst/>
            <a:gdLst/>
            <a:ahLst/>
            <a:cxnLst/>
            <a:rect l="l" t="t" r="r" b="b"/>
            <a:pathLst>
              <a:path w="702246" h="1097259">
                <a:moveTo>
                  <a:pt x="0" y="0"/>
                </a:moveTo>
                <a:lnTo>
                  <a:pt x="702245" y="0"/>
                </a:lnTo>
                <a:lnTo>
                  <a:pt x="702245" y="1097259"/>
                </a:lnTo>
                <a:lnTo>
                  <a:pt x="0" y="109725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2" name="TextBox 92"/>
          <p:cNvSpPr txBox="1"/>
          <p:nvPr/>
        </p:nvSpPr>
        <p:spPr>
          <a:xfrm>
            <a:off x="5411402" y="945040"/>
            <a:ext cx="1389209" cy="805862"/>
          </a:xfrm>
          <a:prstGeom prst="rect">
            <a:avLst/>
          </a:prstGeom>
        </p:spPr>
        <p:txBody>
          <a:bodyPr wrap="square" lIns="0" tIns="0" rIns="0" bIns="0" rtlCol="0" anchor="t">
            <a:spAutoFit/>
          </a:bodyPr>
          <a:lstStyle/>
          <a:p>
            <a:pPr algn="just" defTabSz="609630">
              <a:lnSpc>
                <a:spcPts val="6768"/>
              </a:lnSpc>
            </a:pPr>
            <a:r>
              <a:rPr lang="en-US" sz="5206" dirty="0" err="1">
                <a:solidFill>
                  <a:srgbClr val="C66400"/>
                </a:solidFill>
                <a:latin typeface="Cambria Bold"/>
              </a:rPr>
              <a:t>Nói</a:t>
            </a:r>
            <a:r>
              <a:rPr lang="en-US" sz="5206" dirty="0">
                <a:solidFill>
                  <a:srgbClr val="C66400"/>
                </a:solidFill>
                <a:latin typeface="Cambria Bold"/>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barn(inVertical)">
                                      <p:cBhvr>
                                        <p:cTn id="7" dur="500"/>
                                        <p:tgtEl>
                                          <p:spTgt spid="9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barn(inVertical)">
                                      <p:cBhvr>
                                        <p:cTn id="10" dur="500"/>
                                        <p:tgtEl>
                                          <p:spTgt spid="9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1000"/>
                                        <p:tgtEl>
                                          <p:spTgt spid="93"/>
                                        </p:tgtEl>
                                      </p:cBhvr>
                                    </p:animEffect>
                                    <p:anim calcmode="lin" valueType="num">
                                      <p:cBhvr>
                                        <p:cTn id="16" dur="1000" fill="hold"/>
                                        <p:tgtEl>
                                          <p:spTgt spid="93"/>
                                        </p:tgtEl>
                                        <p:attrNameLst>
                                          <p:attrName>ppt_x</p:attrName>
                                        </p:attrNameLst>
                                      </p:cBhvr>
                                      <p:tavLst>
                                        <p:tav tm="0">
                                          <p:val>
                                            <p:strVal val="#ppt_x"/>
                                          </p:val>
                                        </p:tav>
                                        <p:tav tm="100000">
                                          <p:val>
                                            <p:strVal val="#ppt_x"/>
                                          </p:val>
                                        </p:tav>
                                      </p:tavLst>
                                    </p:anim>
                                    <p:anim calcmode="lin" valueType="num">
                                      <p:cBhvr>
                                        <p:cTn id="17"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2E9"/>
        </a:solidFill>
        <a:effectLst/>
      </p:bgPr>
    </p:bg>
    <p:spTree>
      <p:nvGrpSpPr>
        <p:cNvPr id="1" name=""/>
        <p:cNvGrpSpPr/>
        <p:nvPr/>
      </p:nvGrpSpPr>
      <p:grpSpPr>
        <a:xfrm>
          <a:off x="0" y="0"/>
          <a:ext cx="0" cy="0"/>
          <a:chOff x="0" y="0"/>
          <a:chExt cx="0" cy="0"/>
        </a:xfrm>
      </p:grpSpPr>
      <p:grpSp>
        <p:nvGrpSpPr>
          <p:cNvPr id="2" name="Group 2"/>
          <p:cNvGrpSpPr/>
          <p:nvPr/>
        </p:nvGrpSpPr>
        <p:grpSpPr>
          <a:xfrm>
            <a:off x="385066" y="328888"/>
            <a:ext cx="10947519" cy="6309966"/>
            <a:chOff x="0" y="0"/>
            <a:chExt cx="4324946" cy="2492826"/>
          </a:xfrm>
        </p:grpSpPr>
        <p:sp>
          <p:nvSpPr>
            <p:cNvPr id="3" name="Freeform 3"/>
            <p:cNvSpPr/>
            <p:nvPr/>
          </p:nvSpPr>
          <p:spPr>
            <a:xfrm>
              <a:off x="0" y="0"/>
              <a:ext cx="4324946" cy="2492826"/>
            </a:xfrm>
            <a:custGeom>
              <a:avLst/>
              <a:gdLst/>
              <a:ahLst/>
              <a:cxnLst/>
              <a:rect l="l" t="t" r="r" b="b"/>
              <a:pathLst>
                <a:path w="4324946" h="2492826">
                  <a:moveTo>
                    <a:pt x="11786" y="0"/>
                  </a:moveTo>
                  <a:lnTo>
                    <a:pt x="4313159" y="0"/>
                  </a:lnTo>
                  <a:cubicBezTo>
                    <a:pt x="4319669" y="0"/>
                    <a:pt x="4324946" y="5277"/>
                    <a:pt x="4324946" y="11786"/>
                  </a:cubicBezTo>
                  <a:lnTo>
                    <a:pt x="4324946" y="2481040"/>
                  </a:lnTo>
                  <a:cubicBezTo>
                    <a:pt x="4324946" y="2487549"/>
                    <a:pt x="4319669" y="2492826"/>
                    <a:pt x="4313159" y="2492826"/>
                  </a:cubicBezTo>
                  <a:lnTo>
                    <a:pt x="11786" y="2492826"/>
                  </a:lnTo>
                  <a:cubicBezTo>
                    <a:pt x="5277" y="2492826"/>
                    <a:pt x="0" y="2487549"/>
                    <a:pt x="0" y="2481040"/>
                  </a:cubicBezTo>
                  <a:lnTo>
                    <a:pt x="0" y="11786"/>
                  </a:lnTo>
                  <a:cubicBezTo>
                    <a:pt x="0" y="5277"/>
                    <a:pt x="5277" y="0"/>
                    <a:pt x="11786" y="0"/>
                  </a:cubicBezTo>
                  <a:close/>
                </a:path>
              </a:pathLst>
            </a:custGeom>
            <a:solidFill>
              <a:srgbClr val="E47062"/>
            </a:solidFill>
          </p:spPr>
        </p:sp>
        <p:sp>
          <p:nvSpPr>
            <p:cNvPr id="4" name="TextBox 4"/>
            <p:cNvSpPr txBox="1"/>
            <p:nvPr/>
          </p:nvSpPr>
          <p:spPr>
            <a:xfrm>
              <a:off x="0" y="-76200"/>
              <a:ext cx="4324946"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p:cNvGrpSpPr/>
          <p:nvPr/>
        </p:nvGrpSpPr>
        <p:grpSpPr>
          <a:xfrm>
            <a:off x="10104957" y="3570257"/>
            <a:ext cx="1594199" cy="511323"/>
            <a:chOff x="0" y="0"/>
            <a:chExt cx="629807" cy="202004"/>
          </a:xfrm>
        </p:grpSpPr>
        <p:sp>
          <p:nvSpPr>
            <p:cNvPr id="6" name="Freeform 6"/>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7" name="TextBox 7"/>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a:off x="10104957" y="4364093"/>
            <a:ext cx="1594199" cy="511323"/>
            <a:chOff x="0" y="0"/>
            <a:chExt cx="629807" cy="202004"/>
          </a:xfrm>
        </p:grpSpPr>
        <p:sp>
          <p:nvSpPr>
            <p:cNvPr id="9" name="Freeform 9"/>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DB8A4"/>
            </a:solidFill>
          </p:spPr>
        </p:sp>
        <p:sp>
          <p:nvSpPr>
            <p:cNvPr id="10" name="TextBox 10"/>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1" name="Group 11"/>
          <p:cNvGrpSpPr/>
          <p:nvPr/>
        </p:nvGrpSpPr>
        <p:grpSpPr>
          <a:xfrm>
            <a:off x="10104957" y="5157928"/>
            <a:ext cx="1594199" cy="511323"/>
            <a:chOff x="0" y="0"/>
            <a:chExt cx="629807" cy="202004"/>
          </a:xfrm>
        </p:grpSpPr>
        <p:sp>
          <p:nvSpPr>
            <p:cNvPr id="12" name="Freeform 12"/>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3" name="TextBox 13"/>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4" name="Group 14"/>
          <p:cNvGrpSpPr/>
          <p:nvPr/>
        </p:nvGrpSpPr>
        <p:grpSpPr>
          <a:xfrm>
            <a:off x="10104957" y="1982585"/>
            <a:ext cx="1594199" cy="511323"/>
            <a:chOff x="0" y="0"/>
            <a:chExt cx="629807" cy="202004"/>
          </a:xfrm>
        </p:grpSpPr>
        <p:sp>
          <p:nvSpPr>
            <p:cNvPr id="15" name="Freeform 1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E8D0D0"/>
            </a:solidFill>
          </p:spPr>
        </p:sp>
        <p:sp>
          <p:nvSpPr>
            <p:cNvPr id="16" name="TextBox 1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7" name="Group 17"/>
          <p:cNvGrpSpPr/>
          <p:nvPr/>
        </p:nvGrpSpPr>
        <p:grpSpPr>
          <a:xfrm>
            <a:off x="10104957" y="2776421"/>
            <a:ext cx="1594199" cy="511323"/>
            <a:chOff x="0" y="0"/>
            <a:chExt cx="629807" cy="202004"/>
          </a:xfrm>
        </p:grpSpPr>
        <p:sp>
          <p:nvSpPr>
            <p:cNvPr id="18" name="Freeform 18"/>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9" name="TextBox 19"/>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0" name="Group 20"/>
          <p:cNvGrpSpPr/>
          <p:nvPr/>
        </p:nvGrpSpPr>
        <p:grpSpPr>
          <a:xfrm>
            <a:off x="473944" y="328888"/>
            <a:ext cx="10769763" cy="6309966"/>
            <a:chOff x="0" y="0"/>
            <a:chExt cx="4254721" cy="2492826"/>
          </a:xfrm>
        </p:grpSpPr>
        <p:sp>
          <p:nvSpPr>
            <p:cNvPr id="21" name="Freeform 21"/>
            <p:cNvSpPr/>
            <p:nvPr/>
          </p:nvSpPr>
          <p:spPr>
            <a:xfrm>
              <a:off x="0" y="0"/>
              <a:ext cx="4254721" cy="2492826"/>
            </a:xfrm>
            <a:custGeom>
              <a:avLst/>
              <a:gdLst/>
              <a:ahLst/>
              <a:cxnLst/>
              <a:rect l="l" t="t" r="r" b="b"/>
              <a:pathLst>
                <a:path w="4254721" h="2492826">
                  <a:moveTo>
                    <a:pt x="11981" y="0"/>
                  </a:moveTo>
                  <a:lnTo>
                    <a:pt x="4242740" y="0"/>
                  </a:lnTo>
                  <a:cubicBezTo>
                    <a:pt x="4245918" y="0"/>
                    <a:pt x="4248965" y="1262"/>
                    <a:pt x="4251212" y="3509"/>
                  </a:cubicBezTo>
                  <a:cubicBezTo>
                    <a:pt x="4253459" y="5756"/>
                    <a:pt x="4254721" y="8803"/>
                    <a:pt x="4254721" y="11981"/>
                  </a:cubicBezTo>
                  <a:lnTo>
                    <a:pt x="4254721" y="2480845"/>
                  </a:lnTo>
                  <a:cubicBezTo>
                    <a:pt x="4254721" y="2484023"/>
                    <a:pt x="4253459" y="2487070"/>
                    <a:pt x="4251212" y="2489317"/>
                  </a:cubicBezTo>
                  <a:cubicBezTo>
                    <a:pt x="4248965" y="2491564"/>
                    <a:pt x="4245918" y="2492826"/>
                    <a:pt x="4242740" y="2492826"/>
                  </a:cubicBezTo>
                  <a:lnTo>
                    <a:pt x="11981" y="2492826"/>
                  </a:lnTo>
                  <a:cubicBezTo>
                    <a:pt x="8803" y="2492826"/>
                    <a:pt x="5756" y="2491564"/>
                    <a:pt x="3509" y="2489317"/>
                  </a:cubicBezTo>
                  <a:cubicBezTo>
                    <a:pt x="1262" y="2487070"/>
                    <a:pt x="0" y="2484023"/>
                    <a:pt x="0" y="2480845"/>
                  </a:cubicBezTo>
                  <a:lnTo>
                    <a:pt x="0" y="11981"/>
                  </a:lnTo>
                  <a:cubicBezTo>
                    <a:pt x="0" y="8803"/>
                    <a:pt x="1262" y="5756"/>
                    <a:pt x="3509" y="3509"/>
                  </a:cubicBezTo>
                  <a:cubicBezTo>
                    <a:pt x="5756" y="1262"/>
                    <a:pt x="8803" y="0"/>
                    <a:pt x="11981" y="0"/>
                  </a:cubicBezTo>
                  <a:close/>
                </a:path>
              </a:pathLst>
            </a:custGeom>
            <a:solidFill>
              <a:srgbClr val="FDFDFC"/>
            </a:solidFill>
          </p:spPr>
        </p:sp>
        <p:sp>
          <p:nvSpPr>
            <p:cNvPr id="22" name="TextBox 22"/>
            <p:cNvSpPr txBox="1"/>
            <p:nvPr/>
          </p:nvSpPr>
          <p:spPr>
            <a:xfrm>
              <a:off x="0" y="-76200"/>
              <a:ext cx="4254721"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23" name="Group 23"/>
          <p:cNvGrpSpPr/>
          <p:nvPr/>
        </p:nvGrpSpPr>
        <p:grpSpPr>
          <a:xfrm>
            <a:off x="1802131" y="416640"/>
            <a:ext cx="209224" cy="205025"/>
            <a:chOff x="0" y="0"/>
            <a:chExt cx="81889" cy="80245"/>
          </a:xfrm>
        </p:grpSpPr>
        <p:sp>
          <p:nvSpPr>
            <p:cNvPr id="24" name="Freeform 2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5" name="TextBox 2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6" name="Group 26"/>
          <p:cNvGrpSpPr/>
          <p:nvPr/>
        </p:nvGrpSpPr>
        <p:grpSpPr>
          <a:xfrm>
            <a:off x="2134308" y="416640"/>
            <a:ext cx="209224" cy="205025"/>
            <a:chOff x="0" y="0"/>
            <a:chExt cx="81889" cy="80245"/>
          </a:xfrm>
        </p:grpSpPr>
        <p:sp>
          <p:nvSpPr>
            <p:cNvPr id="27" name="Freeform 2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8" name="TextBox 2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9" name="Group 29"/>
          <p:cNvGrpSpPr/>
          <p:nvPr/>
        </p:nvGrpSpPr>
        <p:grpSpPr>
          <a:xfrm>
            <a:off x="3316529" y="416640"/>
            <a:ext cx="209224" cy="205025"/>
            <a:chOff x="0" y="0"/>
            <a:chExt cx="81889" cy="80245"/>
          </a:xfrm>
        </p:grpSpPr>
        <p:sp>
          <p:nvSpPr>
            <p:cNvPr id="30" name="Freeform 3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1" name="TextBox 3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2" name="Group 32"/>
          <p:cNvGrpSpPr/>
          <p:nvPr/>
        </p:nvGrpSpPr>
        <p:grpSpPr>
          <a:xfrm>
            <a:off x="3648705" y="416640"/>
            <a:ext cx="209224" cy="205025"/>
            <a:chOff x="0" y="0"/>
            <a:chExt cx="81889" cy="80245"/>
          </a:xfrm>
        </p:grpSpPr>
        <p:sp>
          <p:nvSpPr>
            <p:cNvPr id="33" name="Freeform 33"/>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4" name="TextBox 34"/>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5" name="Group 35"/>
          <p:cNvGrpSpPr/>
          <p:nvPr/>
        </p:nvGrpSpPr>
        <p:grpSpPr>
          <a:xfrm>
            <a:off x="4830926" y="416640"/>
            <a:ext cx="209224" cy="205025"/>
            <a:chOff x="0" y="0"/>
            <a:chExt cx="81889" cy="80245"/>
          </a:xfrm>
        </p:grpSpPr>
        <p:sp>
          <p:nvSpPr>
            <p:cNvPr id="36" name="Freeform 36"/>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7" name="TextBox 37"/>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8" name="Group 38"/>
          <p:cNvGrpSpPr/>
          <p:nvPr/>
        </p:nvGrpSpPr>
        <p:grpSpPr>
          <a:xfrm>
            <a:off x="5163103" y="416640"/>
            <a:ext cx="209224" cy="205025"/>
            <a:chOff x="0" y="0"/>
            <a:chExt cx="81889" cy="80245"/>
          </a:xfrm>
        </p:grpSpPr>
        <p:sp>
          <p:nvSpPr>
            <p:cNvPr id="39" name="Freeform 39"/>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0" name="TextBox 40"/>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1" name="Group 41"/>
          <p:cNvGrpSpPr/>
          <p:nvPr/>
        </p:nvGrpSpPr>
        <p:grpSpPr>
          <a:xfrm>
            <a:off x="6345323" y="416640"/>
            <a:ext cx="209224" cy="205025"/>
            <a:chOff x="0" y="0"/>
            <a:chExt cx="81889" cy="80245"/>
          </a:xfrm>
        </p:grpSpPr>
        <p:sp>
          <p:nvSpPr>
            <p:cNvPr id="42" name="Freeform 42"/>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3" name="TextBox 43"/>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4" name="Group 44"/>
          <p:cNvGrpSpPr/>
          <p:nvPr/>
        </p:nvGrpSpPr>
        <p:grpSpPr>
          <a:xfrm>
            <a:off x="6677500" y="416640"/>
            <a:ext cx="209224" cy="205025"/>
            <a:chOff x="0" y="0"/>
            <a:chExt cx="81889" cy="80245"/>
          </a:xfrm>
        </p:grpSpPr>
        <p:sp>
          <p:nvSpPr>
            <p:cNvPr id="45" name="Freeform 45"/>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6" name="TextBox 46"/>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7" name="Group 47"/>
          <p:cNvGrpSpPr/>
          <p:nvPr/>
        </p:nvGrpSpPr>
        <p:grpSpPr>
          <a:xfrm>
            <a:off x="7859721" y="416640"/>
            <a:ext cx="209224" cy="205025"/>
            <a:chOff x="0" y="0"/>
            <a:chExt cx="81889" cy="80245"/>
          </a:xfrm>
        </p:grpSpPr>
        <p:sp>
          <p:nvSpPr>
            <p:cNvPr id="48" name="Freeform 48"/>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9" name="TextBox 49"/>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0" name="Group 50"/>
          <p:cNvGrpSpPr/>
          <p:nvPr/>
        </p:nvGrpSpPr>
        <p:grpSpPr>
          <a:xfrm>
            <a:off x="8191897" y="416640"/>
            <a:ext cx="209224" cy="205025"/>
            <a:chOff x="0" y="0"/>
            <a:chExt cx="81889" cy="80245"/>
          </a:xfrm>
        </p:grpSpPr>
        <p:sp>
          <p:nvSpPr>
            <p:cNvPr id="51" name="Freeform 51"/>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2" name="TextBox 52"/>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3" name="Group 53"/>
          <p:cNvGrpSpPr/>
          <p:nvPr/>
        </p:nvGrpSpPr>
        <p:grpSpPr>
          <a:xfrm>
            <a:off x="9374118" y="416640"/>
            <a:ext cx="209224" cy="205025"/>
            <a:chOff x="0" y="0"/>
            <a:chExt cx="81889" cy="80245"/>
          </a:xfrm>
        </p:grpSpPr>
        <p:sp>
          <p:nvSpPr>
            <p:cNvPr id="54" name="Freeform 5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5" name="TextBox 5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6" name="Group 56"/>
          <p:cNvGrpSpPr/>
          <p:nvPr/>
        </p:nvGrpSpPr>
        <p:grpSpPr>
          <a:xfrm>
            <a:off x="9706295" y="416640"/>
            <a:ext cx="209224" cy="205025"/>
            <a:chOff x="0" y="0"/>
            <a:chExt cx="81889" cy="80245"/>
          </a:xfrm>
        </p:grpSpPr>
        <p:sp>
          <p:nvSpPr>
            <p:cNvPr id="57" name="Freeform 5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8" name="TextBox 5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sp>
        <p:nvSpPr>
          <p:cNvPr id="59" name="AutoShape 59"/>
          <p:cNvSpPr/>
          <p:nvPr/>
        </p:nvSpPr>
        <p:spPr>
          <a:xfrm flipH="1">
            <a:off x="1951035" y="138199"/>
            <a:ext cx="0" cy="468199"/>
          </a:xfrm>
          <a:prstGeom prst="line">
            <a:avLst/>
          </a:prstGeom>
          <a:ln w="38100" cap="rnd">
            <a:solidFill>
              <a:srgbClr val="000000"/>
            </a:solidFill>
            <a:prstDash val="solid"/>
            <a:headEnd type="none" w="sm" len="sm"/>
            <a:tailEnd type="none" w="sm" len="sm"/>
          </a:ln>
        </p:spPr>
      </p:sp>
      <p:sp>
        <p:nvSpPr>
          <p:cNvPr id="60" name="AutoShape 60"/>
          <p:cNvSpPr/>
          <p:nvPr/>
        </p:nvSpPr>
        <p:spPr>
          <a:xfrm flipH="1">
            <a:off x="1864523" y="138199"/>
            <a:ext cx="0" cy="468199"/>
          </a:xfrm>
          <a:prstGeom prst="line">
            <a:avLst/>
          </a:prstGeom>
          <a:ln w="38100" cap="rnd">
            <a:solidFill>
              <a:srgbClr val="000000"/>
            </a:solidFill>
            <a:prstDash val="solid"/>
            <a:headEnd type="none" w="sm" len="sm"/>
            <a:tailEnd type="none" w="sm" len="sm"/>
          </a:ln>
        </p:spPr>
      </p:sp>
      <p:sp>
        <p:nvSpPr>
          <p:cNvPr id="61" name="AutoShape 61"/>
          <p:cNvSpPr/>
          <p:nvPr/>
        </p:nvSpPr>
        <p:spPr>
          <a:xfrm flipH="1">
            <a:off x="2283212" y="138199"/>
            <a:ext cx="0" cy="468199"/>
          </a:xfrm>
          <a:prstGeom prst="line">
            <a:avLst/>
          </a:prstGeom>
          <a:ln w="38100" cap="rnd">
            <a:solidFill>
              <a:srgbClr val="000000"/>
            </a:solidFill>
            <a:prstDash val="solid"/>
            <a:headEnd type="none" w="sm" len="sm"/>
            <a:tailEnd type="none" w="sm" len="sm"/>
          </a:ln>
        </p:spPr>
      </p:sp>
      <p:sp>
        <p:nvSpPr>
          <p:cNvPr id="62" name="AutoShape 62"/>
          <p:cNvSpPr/>
          <p:nvPr/>
        </p:nvSpPr>
        <p:spPr>
          <a:xfrm flipH="1">
            <a:off x="2196700" y="138199"/>
            <a:ext cx="0" cy="468199"/>
          </a:xfrm>
          <a:prstGeom prst="line">
            <a:avLst/>
          </a:prstGeom>
          <a:ln w="38100" cap="rnd">
            <a:solidFill>
              <a:srgbClr val="000000"/>
            </a:solidFill>
            <a:prstDash val="solid"/>
            <a:headEnd type="none" w="sm" len="sm"/>
            <a:tailEnd type="none" w="sm" len="sm"/>
          </a:ln>
        </p:spPr>
      </p:sp>
      <p:sp>
        <p:nvSpPr>
          <p:cNvPr id="63" name="AutoShape 63"/>
          <p:cNvSpPr/>
          <p:nvPr/>
        </p:nvSpPr>
        <p:spPr>
          <a:xfrm>
            <a:off x="3465433" y="138199"/>
            <a:ext cx="0" cy="468199"/>
          </a:xfrm>
          <a:prstGeom prst="line">
            <a:avLst/>
          </a:prstGeom>
          <a:ln w="38100" cap="rnd">
            <a:solidFill>
              <a:srgbClr val="000000"/>
            </a:solidFill>
            <a:prstDash val="solid"/>
            <a:headEnd type="none" w="sm" len="sm"/>
            <a:tailEnd type="none" w="sm" len="sm"/>
          </a:ln>
        </p:spPr>
      </p:sp>
      <p:sp>
        <p:nvSpPr>
          <p:cNvPr id="64" name="AutoShape 64"/>
          <p:cNvSpPr/>
          <p:nvPr/>
        </p:nvSpPr>
        <p:spPr>
          <a:xfrm flipH="1">
            <a:off x="3378920" y="138199"/>
            <a:ext cx="0" cy="468199"/>
          </a:xfrm>
          <a:prstGeom prst="line">
            <a:avLst/>
          </a:prstGeom>
          <a:ln w="38100" cap="rnd">
            <a:solidFill>
              <a:srgbClr val="000000"/>
            </a:solidFill>
            <a:prstDash val="solid"/>
            <a:headEnd type="none" w="sm" len="sm"/>
            <a:tailEnd type="none" w="sm" len="sm"/>
          </a:ln>
        </p:spPr>
      </p:sp>
      <p:sp>
        <p:nvSpPr>
          <p:cNvPr id="65" name="AutoShape 65"/>
          <p:cNvSpPr/>
          <p:nvPr/>
        </p:nvSpPr>
        <p:spPr>
          <a:xfrm>
            <a:off x="3797609" y="138199"/>
            <a:ext cx="0" cy="468199"/>
          </a:xfrm>
          <a:prstGeom prst="line">
            <a:avLst/>
          </a:prstGeom>
          <a:ln w="38100" cap="rnd">
            <a:solidFill>
              <a:srgbClr val="000000"/>
            </a:solidFill>
            <a:prstDash val="solid"/>
            <a:headEnd type="none" w="sm" len="sm"/>
            <a:tailEnd type="none" w="sm" len="sm"/>
          </a:ln>
        </p:spPr>
      </p:sp>
      <p:sp>
        <p:nvSpPr>
          <p:cNvPr id="66" name="AutoShape 66"/>
          <p:cNvSpPr/>
          <p:nvPr/>
        </p:nvSpPr>
        <p:spPr>
          <a:xfrm>
            <a:off x="3711097" y="138199"/>
            <a:ext cx="0" cy="468199"/>
          </a:xfrm>
          <a:prstGeom prst="line">
            <a:avLst/>
          </a:prstGeom>
          <a:ln w="38100" cap="rnd">
            <a:solidFill>
              <a:srgbClr val="000000"/>
            </a:solidFill>
            <a:prstDash val="solid"/>
            <a:headEnd type="none" w="sm" len="sm"/>
            <a:tailEnd type="none" w="sm" len="sm"/>
          </a:ln>
        </p:spPr>
      </p:sp>
      <p:sp>
        <p:nvSpPr>
          <p:cNvPr id="67" name="AutoShape 67"/>
          <p:cNvSpPr/>
          <p:nvPr/>
        </p:nvSpPr>
        <p:spPr>
          <a:xfrm flipH="1">
            <a:off x="4979830" y="138199"/>
            <a:ext cx="0" cy="468199"/>
          </a:xfrm>
          <a:prstGeom prst="line">
            <a:avLst/>
          </a:prstGeom>
          <a:ln w="38100" cap="rnd">
            <a:solidFill>
              <a:srgbClr val="000000"/>
            </a:solidFill>
            <a:prstDash val="solid"/>
            <a:headEnd type="none" w="sm" len="sm"/>
            <a:tailEnd type="none" w="sm" len="sm"/>
          </a:ln>
        </p:spPr>
      </p:sp>
      <p:sp>
        <p:nvSpPr>
          <p:cNvPr id="68" name="AutoShape 68"/>
          <p:cNvSpPr/>
          <p:nvPr/>
        </p:nvSpPr>
        <p:spPr>
          <a:xfrm>
            <a:off x="4893317" y="138199"/>
            <a:ext cx="0" cy="468199"/>
          </a:xfrm>
          <a:prstGeom prst="line">
            <a:avLst/>
          </a:prstGeom>
          <a:ln w="38100" cap="rnd">
            <a:solidFill>
              <a:srgbClr val="000000"/>
            </a:solidFill>
            <a:prstDash val="solid"/>
            <a:headEnd type="none" w="sm" len="sm"/>
            <a:tailEnd type="none" w="sm" len="sm"/>
          </a:ln>
        </p:spPr>
      </p:sp>
      <p:sp>
        <p:nvSpPr>
          <p:cNvPr id="69" name="AutoShape 69"/>
          <p:cNvSpPr/>
          <p:nvPr/>
        </p:nvSpPr>
        <p:spPr>
          <a:xfrm flipH="1">
            <a:off x="5312007" y="138199"/>
            <a:ext cx="0" cy="468199"/>
          </a:xfrm>
          <a:prstGeom prst="line">
            <a:avLst/>
          </a:prstGeom>
          <a:ln w="38100" cap="rnd">
            <a:solidFill>
              <a:srgbClr val="000000"/>
            </a:solidFill>
            <a:prstDash val="solid"/>
            <a:headEnd type="none" w="sm" len="sm"/>
            <a:tailEnd type="none" w="sm" len="sm"/>
          </a:ln>
        </p:spPr>
      </p:sp>
      <p:sp>
        <p:nvSpPr>
          <p:cNvPr id="70" name="AutoShape 70"/>
          <p:cNvSpPr/>
          <p:nvPr/>
        </p:nvSpPr>
        <p:spPr>
          <a:xfrm>
            <a:off x="5225495" y="138199"/>
            <a:ext cx="0" cy="468199"/>
          </a:xfrm>
          <a:prstGeom prst="line">
            <a:avLst/>
          </a:prstGeom>
          <a:ln w="38100" cap="rnd">
            <a:solidFill>
              <a:srgbClr val="000000"/>
            </a:solidFill>
            <a:prstDash val="solid"/>
            <a:headEnd type="none" w="sm" len="sm"/>
            <a:tailEnd type="none" w="sm" len="sm"/>
          </a:ln>
        </p:spPr>
      </p:sp>
      <p:sp>
        <p:nvSpPr>
          <p:cNvPr id="71" name="AutoShape 71"/>
          <p:cNvSpPr/>
          <p:nvPr/>
        </p:nvSpPr>
        <p:spPr>
          <a:xfrm flipH="1">
            <a:off x="6494227" y="138199"/>
            <a:ext cx="0" cy="468199"/>
          </a:xfrm>
          <a:prstGeom prst="line">
            <a:avLst/>
          </a:prstGeom>
          <a:ln w="38100" cap="rnd">
            <a:solidFill>
              <a:srgbClr val="000000"/>
            </a:solidFill>
            <a:prstDash val="solid"/>
            <a:headEnd type="none" w="sm" len="sm"/>
            <a:tailEnd type="none" w="sm" len="sm"/>
          </a:ln>
        </p:spPr>
      </p:sp>
      <p:sp>
        <p:nvSpPr>
          <p:cNvPr id="72" name="AutoShape 72"/>
          <p:cNvSpPr/>
          <p:nvPr/>
        </p:nvSpPr>
        <p:spPr>
          <a:xfrm>
            <a:off x="6407715" y="138199"/>
            <a:ext cx="0" cy="468199"/>
          </a:xfrm>
          <a:prstGeom prst="line">
            <a:avLst/>
          </a:prstGeom>
          <a:ln w="38100" cap="rnd">
            <a:solidFill>
              <a:srgbClr val="000000"/>
            </a:solidFill>
            <a:prstDash val="solid"/>
            <a:headEnd type="none" w="sm" len="sm"/>
            <a:tailEnd type="none" w="sm" len="sm"/>
          </a:ln>
        </p:spPr>
      </p:sp>
      <p:sp>
        <p:nvSpPr>
          <p:cNvPr id="73" name="AutoShape 73"/>
          <p:cNvSpPr/>
          <p:nvPr/>
        </p:nvSpPr>
        <p:spPr>
          <a:xfrm flipH="1">
            <a:off x="6826405" y="138199"/>
            <a:ext cx="0" cy="468199"/>
          </a:xfrm>
          <a:prstGeom prst="line">
            <a:avLst/>
          </a:prstGeom>
          <a:ln w="38100" cap="rnd">
            <a:solidFill>
              <a:srgbClr val="000000"/>
            </a:solidFill>
            <a:prstDash val="solid"/>
            <a:headEnd type="none" w="sm" len="sm"/>
            <a:tailEnd type="none" w="sm" len="sm"/>
          </a:ln>
        </p:spPr>
      </p:sp>
      <p:sp>
        <p:nvSpPr>
          <p:cNvPr id="74" name="AutoShape 74"/>
          <p:cNvSpPr/>
          <p:nvPr/>
        </p:nvSpPr>
        <p:spPr>
          <a:xfrm>
            <a:off x="6739892" y="138199"/>
            <a:ext cx="0" cy="468199"/>
          </a:xfrm>
          <a:prstGeom prst="line">
            <a:avLst/>
          </a:prstGeom>
          <a:ln w="38100" cap="rnd">
            <a:solidFill>
              <a:srgbClr val="000000"/>
            </a:solidFill>
            <a:prstDash val="solid"/>
            <a:headEnd type="none" w="sm" len="sm"/>
            <a:tailEnd type="none" w="sm" len="sm"/>
          </a:ln>
        </p:spPr>
      </p:sp>
      <p:sp>
        <p:nvSpPr>
          <p:cNvPr id="75" name="AutoShape 75"/>
          <p:cNvSpPr/>
          <p:nvPr/>
        </p:nvSpPr>
        <p:spPr>
          <a:xfrm>
            <a:off x="8008625" y="138199"/>
            <a:ext cx="0" cy="468199"/>
          </a:xfrm>
          <a:prstGeom prst="line">
            <a:avLst/>
          </a:prstGeom>
          <a:ln w="38100" cap="rnd">
            <a:solidFill>
              <a:srgbClr val="000000"/>
            </a:solidFill>
            <a:prstDash val="solid"/>
            <a:headEnd type="none" w="sm" len="sm"/>
            <a:tailEnd type="none" w="sm" len="sm"/>
          </a:ln>
        </p:spPr>
      </p:sp>
      <p:sp>
        <p:nvSpPr>
          <p:cNvPr id="76" name="AutoShape 76"/>
          <p:cNvSpPr/>
          <p:nvPr/>
        </p:nvSpPr>
        <p:spPr>
          <a:xfrm>
            <a:off x="7922113" y="138199"/>
            <a:ext cx="0" cy="468199"/>
          </a:xfrm>
          <a:prstGeom prst="line">
            <a:avLst/>
          </a:prstGeom>
          <a:ln w="38100" cap="rnd">
            <a:solidFill>
              <a:srgbClr val="000000"/>
            </a:solidFill>
            <a:prstDash val="solid"/>
            <a:headEnd type="none" w="sm" len="sm"/>
            <a:tailEnd type="none" w="sm" len="sm"/>
          </a:ln>
        </p:spPr>
      </p:sp>
      <p:sp>
        <p:nvSpPr>
          <p:cNvPr id="77" name="AutoShape 77"/>
          <p:cNvSpPr/>
          <p:nvPr/>
        </p:nvSpPr>
        <p:spPr>
          <a:xfrm>
            <a:off x="8340802" y="138199"/>
            <a:ext cx="0" cy="468199"/>
          </a:xfrm>
          <a:prstGeom prst="line">
            <a:avLst/>
          </a:prstGeom>
          <a:ln w="38100" cap="rnd">
            <a:solidFill>
              <a:srgbClr val="000000"/>
            </a:solidFill>
            <a:prstDash val="solid"/>
            <a:headEnd type="none" w="sm" len="sm"/>
            <a:tailEnd type="none" w="sm" len="sm"/>
          </a:ln>
        </p:spPr>
      </p:sp>
      <p:sp>
        <p:nvSpPr>
          <p:cNvPr id="78" name="AutoShape 78"/>
          <p:cNvSpPr/>
          <p:nvPr/>
        </p:nvSpPr>
        <p:spPr>
          <a:xfrm>
            <a:off x="8254289" y="138199"/>
            <a:ext cx="0" cy="468199"/>
          </a:xfrm>
          <a:prstGeom prst="line">
            <a:avLst/>
          </a:prstGeom>
          <a:ln w="38100" cap="rnd">
            <a:solidFill>
              <a:srgbClr val="000000"/>
            </a:solidFill>
            <a:prstDash val="solid"/>
            <a:headEnd type="none" w="sm" len="sm"/>
            <a:tailEnd type="none" w="sm" len="sm"/>
          </a:ln>
        </p:spPr>
      </p:sp>
      <p:sp>
        <p:nvSpPr>
          <p:cNvPr id="79" name="AutoShape 79"/>
          <p:cNvSpPr/>
          <p:nvPr/>
        </p:nvSpPr>
        <p:spPr>
          <a:xfrm>
            <a:off x="9523022" y="138199"/>
            <a:ext cx="0" cy="468199"/>
          </a:xfrm>
          <a:prstGeom prst="line">
            <a:avLst/>
          </a:prstGeom>
          <a:ln w="38100" cap="rnd">
            <a:solidFill>
              <a:srgbClr val="000000"/>
            </a:solidFill>
            <a:prstDash val="solid"/>
            <a:headEnd type="none" w="sm" len="sm"/>
            <a:tailEnd type="none" w="sm" len="sm"/>
          </a:ln>
        </p:spPr>
      </p:sp>
      <p:sp>
        <p:nvSpPr>
          <p:cNvPr id="80" name="AutoShape 80"/>
          <p:cNvSpPr/>
          <p:nvPr/>
        </p:nvSpPr>
        <p:spPr>
          <a:xfrm>
            <a:off x="9436510" y="138199"/>
            <a:ext cx="0" cy="468199"/>
          </a:xfrm>
          <a:prstGeom prst="line">
            <a:avLst/>
          </a:prstGeom>
          <a:ln w="38100" cap="rnd">
            <a:solidFill>
              <a:srgbClr val="000000"/>
            </a:solidFill>
            <a:prstDash val="solid"/>
            <a:headEnd type="none" w="sm" len="sm"/>
            <a:tailEnd type="none" w="sm" len="sm"/>
          </a:ln>
        </p:spPr>
      </p:sp>
      <p:sp>
        <p:nvSpPr>
          <p:cNvPr id="81" name="AutoShape 81"/>
          <p:cNvSpPr/>
          <p:nvPr/>
        </p:nvSpPr>
        <p:spPr>
          <a:xfrm>
            <a:off x="9855199" y="138199"/>
            <a:ext cx="0" cy="468199"/>
          </a:xfrm>
          <a:prstGeom prst="line">
            <a:avLst/>
          </a:prstGeom>
          <a:ln w="38100" cap="rnd">
            <a:solidFill>
              <a:srgbClr val="000000"/>
            </a:solidFill>
            <a:prstDash val="solid"/>
            <a:headEnd type="none" w="sm" len="sm"/>
            <a:tailEnd type="none" w="sm" len="sm"/>
          </a:ln>
        </p:spPr>
      </p:sp>
      <p:sp>
        <p:nvSpPr>
          <p:cNvPr id="82" name="AutoShape 82"/>
          <p:cNvSpPr/>
          <p:nvPr/>
        </p:nvSpPr>
        <p:spPr>
          <a:xfrm>
            <a:off x="9768687" y="138199"/>
            <a:ext cx="0" cy="468199"/>
          </a:xfrm>
          <a:prstGeom prst="line">
            <a:avLst/>
          </a:prstGeom>
          <a:ln w="38100" cap="rnd">
            <a:solidFill>
              <a:srgbClr val="000000"/>
            </a:solidFill>
            <a:prstDash val="solid"/>
            <a:headEnd type="none" w="sm" len="sm"/>
            <a:tailEnd type="none" w="sm" len="sm"/>
          </a:ln>
        </p:spPr>
      </p:sp>
      <p:sp>
        <p:nvSpPr>
          <p:cNvPr id="83" name="Freeform 83"/>
          <p:cNvSpPr/>
          <p:nvPr/>
        </p:nvSpPr>
        <p:spPr>
          <a:xfrm rot="-10800000">
            <a:off x="473944" y="606399"/>
            <a:ext cx="958436" cy="1268031"/>
          </a:xfrm>
          <a:custGeom>
            <a:avLst/>
            <a:gdLst/>
            <a:ahLst/>
            <a:cxnLst/>
            <a:rect l="l" t="t" r="r" b="b"/>
            <a:pathLst>
              <a:path w="1437654" h="1902047">
                <a:moveTo>
                  <a:pt x="0" y="0"/>
                </a:moveTo>
                <a:lnTo>
                  <a:pt x="1437654" y="0"/>
                </a:lnTo>
                <a:lnTo>
                  <a:pt x="1437654" y="1902046"/>
                </a:lnTo>
                <a:lnTo>
                  <a:pt x="0" y="1902046"/>
                </a:lnTo>
                <a:lnTo>
                  <a:pt x="0" y="0"/>
                </a:lnTo>
                <a:close/>
              </a:path>
            </a:pathLst>
          </a:custGeom>
          <a:blipFill>
            <a:blip r:embed="rId2">
              <a:extLst>
                <a:ext uri="{96DAC541-7B7A-43D3-8B79-37D633B846F1}">
                  <asvg:svgBlip xmlns:asvg="http://schemas.microsoft.com/office/drawing/2016/SVG/main" xmlns="" r:embed="rId3"/>
                </a:ext>
              </a:extLst>
            </a:blip>
            <a:stretch>
              <a:fillRect t="-4700" r="-22937"/>
            </a:stretch>
          </a:blipFill>
        </p:spPr>
      </p:sp>
      <p:grpSp>
        <p:nvGrpSpPr>
          <p:cNvPr id="84" name="Group 84"/>
          <p:cNvGrpSpPr/>
          <p:nvPr/>
        </p:nvGrpSpPr>
        <p:grpSpPr>
          <a:xfrm>
            <a:off x="10104957" y="1188750"/>
            <a:ext cx="1594199" cy="511323"/>
            <a:chOff x="0" y="0"/>
            <a:chExt cx="629807" cy="202004"/>
          </a:xfrm>
        </p:grpSpPr>
        <p:sp>
          <p:nvSpPr>
            <p:cNvPr id="85" name="Freeform 8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86" name="TextBox 8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87" name="Freeform 87"/>
          <p:cNvSpPr/>
          <p:nvPr/>
        </p:nvSpPr>
        <p:spPr>
          <a:xfrm>
            <a:off x="920213" y="2697108"/>
            <a:ext cx="9877225" cy="3659055"/>
          </a:xfrm>
          <a:custGeom>
            <a:avLst/>
            <a:gdLst/>
            <a:ahLst/>
            <a:cxnLst/>
            <a:rect l="l" t="t" r="r" b="b"/>
            <a:pathLst>
              <a:path w="14815837" h="5488582">
                <a:moveTo>
                  <a:pt x="0" y="0"/>
                </a:moveTo>
                <a:lnTo>
                  <a:pt x="14815837" y="0"/>
                </a:lnTo>
                <a:lnTo>
                  <a:pt x="14815837" y="5488582"/>
                </a:lnTo>
                <a:lnTo>
                  <a:pt x="0" y="5488582"/>
                </a:lnTo>
                <a:lnTo>
                  <a:pt x="0" y="0"/>
                </a:lnTo>
                <a:close/>
              </a:path>
            </a:pathLst>
          </a:custGeom>
          <a:blipFill>
            <a:blip r:embed="rId4"/>
            <a:stretch>
              <a:fillRect t="-4306" r="-2247" b="-12434"/>
            </a:stretch>
          </a:blipFill>
        </p:spPr>
      </p:sp>
      <p:sp>
        <p:nvSpPr>
          <p:cNvPr id="88" name="Freeform 88"/>
          <p:cNvSpPr/>
          <p:nvPr/>
        </p:nvSpPr>
        <p:spPr>
          <a:xfrm>
            <a:off x="1448477" y="630116"/>
            <a:ext cx="468164" cy="731506"/>
          </a:xfrm>
          <a:custGeom>
            <a:avLst/>
            <a:gdLst/>
            <a:ahLst/>
            <a:cxnLst/>
            <a:rect l="l" t="t" r="r" b="b"/>
            <a:pathLst>
              <a:path w="702246" h="1097259">
                <a:moveTo>
                  <a:pt x="0" y="0"/>
                </a:moveTo>
                <a:lnTo>
                  <a:pt x="702246" y="0"/>
                </a:lnTo>
                <a:lnTo>
                  <a:pt x="702246" y="1097258"/>
                </a:lnTo>
                <a:lnTo>
                  <a:pt x="0" y="109725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89" name="TextBox 89"/>
          <p:cNvSpPr txBox="1"/>
          <p:nvPr/>
        </p:nvSpPr>
        <p:spPr>
          <a:xfrm>
            <a:off x="2129815" y="635000"/>
            <a:ext cx="1518890" cy="805862"/>
          </a:xfrm>
          <a:prstGeom prst="rect">
            <a:avLst/>
          </a:prstGeom>
        </p:spPr>
        <p:txBody>
          <a:bodyPr wrap="square" lIns="0" tIns="0" rIns="0" bIns="0" rtlCol="0" anchor="t">
            <a:spAutoFit/>
          </a:bodyPr>
          <a:lstStyle/>
          <a:p>
            <a:pPr algn="just" defTabSz="609630">
              <a:lnSpc>
                <a:spcPts val="6768"/>
              </a:lnSpc>
            </a:pPr>
            <a:r>
              <a:rPr lang="en-US" sz="5206" dirty="0" err="1">
                <a:solidFill>
                  <a:srgbClr val="C66400"/>
                </a:solidFill>
                <a:latin typeface="Cambria Bold"/>
              </a:rPr>
              <a:t>Nói</a:t>
            </a:r>
            <a:r>
              <a:rPr lang="en-US" sz="5206" dirty="0">
                <a:solidFill>
                  <a:srgbClr val="C66400"/>
                </a:solidFill>
                <a:latin typeface="Cambria Bold"/>
              </a:rPr>
              <a:t>.</a:t>
            </a:r>
          </a:p>
        </p:txBody>
      </p:sp>
      <p:sp>
        <p:nvSpPr>
          <p:cNvPr id="90" name="TextBox 90"/>
          <p:cNvSpPr txBox="1"/>
          <p:nvPr/>
        </p:nvSpPr>
        <p:spPr>
          <a:xfrm>
            <a:off x="1802131" y="1491775"/>
            <a:ext cx="8411516" cy="1134798"/>
          </a:xfrm>
          <a:prstGeom prst="rect">
            <a:avLst/>
          </a:prstGeom>
        </p:spPr>
        <p:txBody>
          <a:bodyPr lIns="0" tIns="0" rIns="0" bIns="0" rtlCol="0" anchor="t">
            <a:spAutoFit/>
          </a:bodyPr>
          <a:lstStyle/>
          <a:p>
            <a:pPr algn="ctr" defTabSz="609630">
              <a:lnSpc>
                <a:spcPts val="4568"/>
              </a:lnSpc>
            </a:pPr>
            <a:r>
              <a:rPr lang="en-US" sz="3514" dirty="0">
                <a:solidFill>
                  <a:srgbClr val="C66400"/>
                </a:solidFill>
                <a:latin typeface="Cambria Bold"/>
              </a:rPr>
              <a:t>Chia </a:t>
            </a:r>
            <a:r>
              <a:rPr lang="en-US" sz="3514" dirty="0" err="1">
                <a:solidFill>
                  <a:srgbClr val="C66400"/>
                </a:solidFill>
                <a:latin typeface="Cambria Bold"/>
              </a:rPr>
              <a:t>sẻ</a:t>
            </a:r>
            <a:r>
              <a:rPr lang="en-US" sz="3514" dirty="0">
                <a:solidFill>
                  <a:srgbClr val="C66400"/>
                </a:solidFill>
                <a:latin typeface="Cambria Bold"/>
              </a:rPr>
              <a:t> </a:t>
            </a:r>
            <a:r>
              <a:rPr lang="en-US" sz="3514" dirty="0" err="1">
                <a:solidFill>
                  <a:srgbClr val="C66400"/>
                </a:solidFill>
                <a:latin typeface="Cambria Bold"/>
              </a:rPr>
              <a:t>về</a:t>
            </a:r>
            <a:r>
              <a:rPr lang="en-US" sz="3514" dirty="0">
                <a:solidFill>
                  <a:srgbClr val="C66400"/>
                </a:solidFill>
                <a:latin typeface="Cambria Bold"/>
              </a:rPr>
              <a:t> </a:t>
            </a:r>
            <a:r>
              <a:rPr lang="en-US" sz="3514" dirty="0" err="1">
                <a:solidFill>
                  <a:srgbClr val="C66400"/>
                </a:solidFill>
                <a:latin typeface="Cambria Bold"/>
              </a:rPr>
              <a:t>những</a:t>
            </a:r>
            <a:r>
              <a:rPr lang="en-US" sz="3514" dirty="0">
                <a:solidFill>
                  <a:srgbClr val="C66400"/>
                </a:solidFill>
                <a:latin typeface="Cambria Bold"/>
              </a:rPr>
              <a:t> </a:t>
            </a:r>
            <a:r>
              <a:rPr lang="en-US" sz="3514" dirty="0" err="1">
                <a:solidFill>
                  <a:srgbClr val="C66400"/>
                </a:solidFill>
                <a:latin typeface="Cambria Bold"/>
              </a:rPr>
              <a:t>việc</a:t>
            </a:r>
            <a:r>
              <a:rPr lang="en-US" sz="3514" dirty="0">
                <a:solidFill>
                  <a:srgbClr val="C66400"/>
                </a:solidFill>
                <a:latin typeface="Cambria Bold"/>
              </a:rPr>
              <a:t> </a:t>
            </a:r>
            <a:r>
              <a:rPr lang="en-US" sz="3514" dirty="0" err="1">
                <a:solidFill>
                  <a:srgbClr val="C66400"/>
                </a:solidFill>
                <a:latin typeface="Cambria Bold"/>
              </a:rPr>
              <a:t>mình</a:t>
            </a:r>
            <a:r>
              <a:rPr lang="en-US" sz="3514" dirty="0">
                <a:solidFill>
                  <a:srgbClr val="C66400"/>
                </a:solidFill>
                <a:latin typeface="Cambria Bold"/>
              </a:rPr>
              <a:t> </a:t>
            </a:r>
            <a:r>
              <a:rPr lang="en-US" sz="3514" dirty="0" err="1">
                <a:solidFill>
                  <a:srgbClr val="C66400"/>
                </a:solidFill>
                <a:latin typeface="Cambria Bold"/>
              </a:rPr>
              <a:t>đã</a:t>
            </a:r>
            <a:r>
              <a:rPr lang="en-US" sz="3514" dirty="0">
                <a:solidFill>
                  <a:srgbClr val="C66400"/>
                </a:solidFill>
                <a:latin typeface="Cambria Bold"/>
              </a:rPr>
              <a:t> </a:t>
            </a:r>
            <a:r>
              <a:rPr lang="en-US" sz="3514" dirty="0" err="1">
                <a:solidFill>
                  <a:srgbClr val="C66400"/>
                </a:solidFill>
                <a:latin typeface="Cambria Bold"/>
              </a:rPr>
              <a:t>làm</a:t>
            </a:r>
            <a:r>
              <a:rPr lang="en-US" sz="3514" dirty="0">
                <a:solidFill>
                  <a:srgbClr val="C66400"/>
                </a:solidFill>
                <a:latin typeface="Cambria Bold"/>
              </a:rPr>
              <a:t> </a:t>
            </a:r>
            <a:r>
              <a:rPr lang="en-US" sz="3514" dirty="0" err="1">
                <a:solidFill>
                  <a:srgbClr val="C66400"/>
                </a:solidFill>
                <a:latin typeface="Cambria Bold"/>
              </a:rPr>
              <a:t>thể</a:t>
            </a:r>
            <a:r>
              <a:rPr lang="en-US" sz="3514" dirty="0">
                <a:solidFill>
                  <a:srgbClr val="C66400"/>
                </a:solidFill>
                <a:latin typeface="Cambria Bold"/>
              </a:rPr>
              <a:t> </a:t>
            </a:r>
            <a:r>
              <a:rPr lang="en-US" sz="3514" dirty="0" err="1">
                <a:solidFill>
                  <a:srgbClr val="C66400"/>
                </a:solidFill>
                <a:latin typeface="Cambria Bold"/>
              </a:rPr>
              <a:t>hiện</a:t>
            </a:r>
            <a:r>
              <a:rPr lang="en-US" sz="3514" dirty="0">
                <a:solidFill>
                  <a:srgbClr val="C66400"/>
                </a:solidFill>
                <a:latin typeface="Cambria Bold"/>
              </a:rPr>
              <a:t> </a:t>
            </a:r>
            <a:r>
              <a:rPr lang="en-US" sz="3514" dirty="0" err="1">
                <a:solidFill>
                  <a:srgbClr val="C66400"/>
                </a:solidFill>
                <a:latin typeface="Cambria Bold"/>
              </a:rPr>
              <a:t>truyền</a:t>
            </a:r>
            <a:r>
              <a:rPr lang="en-US" sz="3514" dirty="0">
                <a:solidFill>
                  <a:srgbClr val="C66400"/>
                </a:solidFill>
                <a:latin typeface="Cambria Bold"/>
              </a:rPr>
              <a:t> </a:t>
            </a:r>
            <a:r>
              <a:rPr lang="en-US" sz="3514" dirty="0" err="1">
                <a:solidFill>
                  <a:srgbClr val="C66400"/>
                </a:solidFill>
                <a:latin typeface="Cambria Bold"/>
              </a:rPr>
              <a:t>thống</a:t>
            </a:r>
            <a:r>
              <a:rPr lang="en-US" sz="3514" dirty="0">
                <a:solidFill>
                  <a:srgbClr val="C66400"/>
                </a:solidFill>
                <a:latin typeface="Cambria Bold"/>
              </a:rPr>
              <a:t> </a:t>
            </a:r>
            <a:r>
              <a:rPr lang="en-US" sz="3514" dirty="0" err="1">
                <a:solidFill>
                  <a:srgbClr val="C66400"/>
                </a:solidFill>
                <a:latin typeface="Cambria Bold"/>
              </a:rPr>
              <a:t>Uống</a:t>
            </a:r>
            <a:r>
              <a:rPr lang="en-US" sz="3514" dirty="0">
                <a:solidFill>
                  <a:srgbClr val="C66400"/>
                </a:solidFill>
                <a:latin typeface="Cambria Bold"/>
              </a:rPr>
              <a:t> </a:t>
            </a:r>
            <a:r>
              <a:rPr lang="en-US" sz="3514" dirty="0" err="1">
                <a:solidFill>
                  <a:srgbClr val="C66400"/>
                </a:solidFill>
                <a:latin typeface="Cambria Bold"/>
              </a:rPr>
              <a:t>nước</a:t>
            </a:r>
            <a:r>
              <a:rPr lang="en-US" sz="3514" dirty="0">
                <a:solidFill>
                  <a:srgbClr val="C66400"/>
                </a:solidFill>
                <a:latin typeface="Cambria Bold"/>
              </a:rPr>
              <a:t> </a:t>
            </a:r>
            <a:r>
              <a:rPr lang="en-US" sz="3514" dirty="0" err="1">
                <a:solidFill>
                  <a:srgbClr val="C66400"/>
                </a:solidFill>
                <a:latin typeface="Cambria Bold"/>
              </a:rPr>
              <a:t>nhớ</a:t>
            </a:r>
            <a:r>
              <a:rPr lang="en-US" sz="3514" dirty="0">
                <a:solidFill>
                  <a:srgbClr val="C66400"/>
                </a:solidFill>
                <a:latin typeface="Cambria Bold"/>
              </a:rPr>
              <a:t> </a:t>
            </a:r>
            <a:r>
              <a:rPr lang="en-US" sz="3514" dirty="0" err="1">
                <a:solidFill>
                  <a:srgbClr val="C66400"/>
                </a:solidFill>
                <a:latin typeface="Cambria Bold"/>
              </a:rPr>
              <a:t>nguồn</a:t>
            </a:r>
            <a:endParaRPr lang="en-US" sz="3514" dirty="0">
              <a:solidFill>
                <a:srgbClr val="C66400"/>
              </a:solidFill>
              <a:latin typeface="Cambria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barn(inVertical)">
                                      <p:cBhvr>
                                        <p:cTn id="7" dur="500"/>
                                        <p:tgtEl>
                                          <p:spTgt spid="90"/>
                                        </p:tgtEl>
                                      </p:cBhvr>
                                    </p:animEffect>
                                  </p:childTnLst>
                                </p:cTn>
                              </p:par>
                              <p:par>
                                <p:cTn id="8" presetID="42"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1000"/>
                                        <p:tgtEl>
                                          <p:spTgt spid="87"/>
                                        </p:tgtEl>
                                      </p:cBhvr>
                                    </p:animEffect>
                                    <p:anim calcmode="lin" valueType="num">
                                      <p:cBhvr>
                                        <p:cTn id="11" dur="1000" fill="hold"/>
                                        <p:tgtEl>
                                          <p:spTgt spid="87"/>
                                        </p:tgtEl>
                                        <p:attrNameLst>
                                          <p:attrName>ppt_x</p:attrName>
                                        </p:attrNameLst>
                                      </p:cBhvr>
                                      <p:tavLst>
                                        <p:tav tm="0">
                                          <p:val>
                                            <p:strVal val="#ppt_x"/>
                                          </p:val>
                                        </p:tav>
                                        <p:tav tm="100000">
                                          <p:val>
                                            <p:strVal val="#ppt_x"/>
                                          </p:val>
                                        </p:tav>
                                      </p:tavLst>
                                    </p:anim>
                                    <p:anim calcmode="lin" valueType="num">
                                      <p:cBhvr>
                                        <p:cTn id="12"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2E9"/>
        </a:solidFill>
        <a:effectLst/>
      </p:bgPr>
    </p:bg>
    <p:spTree>
      <p:nvGrpSpPr>
        <p:cNvPr id="1" name=""/>
        <p:cNvGrpSpPr/>
        <p:nvPr/>
      </p:nvGrpSpPr>
      <p:grpSpPr>
        <a:xfrm>
          <a:off x="0" y="0"/>
          <a:ext cx="0" cy="0"/>
          <a:chOff x="0" y="0"/>
          <a:chExt cx="0" cy="0"/>
        </a:xfrm>
      </p:grpSpPr>
      <p:grpSp>
        <p:nvGrpSpPr>
          <p:cNvPr id="2" name="Group 2"/>
          <p:cNvGrpSpPr/>
          <p:nvPr/>
        </p:nvGrpSpPr>
        <p:grpSpPr>
          <a:xfrm>
            <a:off x="385066" y="328888"/>
            <a:ext cx="10947519" cy="6309966"/>
            <a:chOff x="0" y="0"/>
            <a:chExt cx="4324946" cy="2492826"/>
          </a:xfrm>
        </p:grpSpPr>
        <p:sp>
          <p:nvSpPr>
            <p:cNvPr id="3" name="Freeform 3"/>
            <p:cNvSpPr/>
            <p:nvPr/>
          </p:nvSpPr>
          <p:spPr>
            <a:xfrm>
              <a:off x="0" y="0"/>
              <a:ext cx="4324946" cy="2492826"/>
            </a:xfrm>
            <a:custGeom>
              <a:avLst/>
              <a:gdLst/>
              <a:ahLst/>
              <a:cxnLst/>
              <a:rect l="l" t="t" r="r" b="b"/>
              <a:pathLst>
                <a:path w="4324946" h="2492826">
                  <a:moveTo>
                    <a:pt x="11786" y="0"/>
                  </a:moveTo>
                  <a:lnTo>
                    <a:pt x="4313159" y="0"/>
                  </a:lnTo>
                  <a:cubicBezTo>
                    <a:pt x="4319669" y="0"/>
                    <a:pt x="4324946" y="5277"/>
                    <a:pt x="4324946" y="11786"/>
                  </a:cubicBezTo>
                  <a:lnTo>
                    <a:pt x="4324946" y="2481040"/>
                  </a:lnTo>
                  <a:cubicBezTo>
                    <a:pt x="4324946" y="2487549"/>
                    <a:pt x="4319669" y="2492826"/>
                    <a:pt x="4313159" y="2492826"/>
                  </a:cubicBezTo>
                  <a:lnTo>
                    <a:pt x="11786" y="2492826"/>
                  </a:lnTo>
                  <a:cubicBezTo>
                    <a:pt x="5277" y="2492826"/>
                    <a:pt x="0" y="2487549"/>
                    <a:pt x="0" y="2481040"/>
                  </a:cubicBezTo>
                  <a:lnTo>
                    <a:pt x="0" y="11786"/>
                  </a:lnTo>
                  <a:cubicBezTo>
                    <a:pt x="0" y="5277"/>
                    <a:pt x="5277" y="0"/>
                    <a:pt x="11786" y="0"/>
                  </a:cubicBezTo>
                  <a:close/>
                </a:path>
              </a:pathLst>
            </a:custGeom>
            <a:solidFill>
              <a:srgbClr val="E47062"/>
            </a:solidFill>
          </p:spPr>
        </p:sp>
        <p:sp>
          <p:nvSpPr>
            <p:cNvPr id="4" name="TextBox 4"/>
            <p:cNvSpPr txBox="1"/>
            <p:nvPr/>
          </p:nvSpPr>
          <p:spPr>
            <a:xfrm>
              <a:off x="0" y="-76200"/>
              <a:ext cx="4324946"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p:cNvGrpSpPr/>
          <p:nvPr/>
        </p:nvGrpSpPr>
        <p:grpSpPr>
          <a:xfrm>
            <a:off x="10104957" y="3570257"/>
            <a:ext cx="1594199" cy="511323"/>
            <a:chOff x="0" y="0"/>
            <a:chExt cx="629807" cy="202004"/>
          </a:xfrm>
        </p:grpSpPr>
        <p:sp>
          <p:nvSpPr>
            <p:cNvPr id="6" name="Freeform 6"/>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7" name="TextBox 7"/>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a:off x="10104957" y="4364093"/>
            <a:ext cx="1594199" cy="511323"/>
            <a:chOff x="0" y="0"/>
            <a:chExt cx="629807" cy="202004"/>
          </a:xfrm>
        </p:grpSpPr>
        <p:sp>
          <p:nvSpPr>
            <p:cNvPr id="9" name="Freeform 9"/>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DB8A4"/>
            </a:solidFill>
          </p:spPr>
        </p:sp>
        <p:sp>
          <p:nvSpPr>
            <p:cNvPr id="10" name="TextBox 10"/>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1" name="Group 11"/>
          <p:cNvGrpSpPr/>
          <p:nvPr/>
        </p:nvGrpSpPr>
        <p:grpSpPr>
          <a:xfrm>
            <a:off x="10104957" y="5157928"/>
            <a:ext cx="1594199" cy="511323"/>
            <a:chOff x="0" y="0"/>
            <a:chExt cx="629807" cy="202004"/>
          </a:xfrm>
        </p:grpSpPr>
        <p:sp>
          <p:nvSpPr>
            <p:cNvPr id="12" name="Freeform 12"/>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3" name="TextBox 13"/>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4" name="Group 14"/>
          <p:cNvGrpSpPr/>
          <p:nvPr/>
        </p:nvGrpSpPr>
        <p:grpSpPr>
          <a:xfrm>
            <a:off x="10104957" y="1982585"/>
            <a:ext cx="1594199" cy="511323"/>
            <a:chOff x="0" y="0"/>
            <a:chExt cx="629807" cy="202004"/>
          </a:xfrm>
        </p:grpSpPr>
        <p:sp>
          <p:nvSpPr>
            <p:cNvPr id="15" name="Freeform 1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E8D0D0"/>
            </a:solidFill>
          </p:spPr>
        </p:sp>
        <p:sp>
          <p:nvSpPr>
            <p:cNvPr id="16" name="TextBox 1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7" name="Group 17"/>
          <p:cNvGrpSpPr/>
          <p:nvPr/>
        </p:nvGrpSpPr>
        <p:grpSpPr>
          <a:xfrm>
            <a:off x="10104957" y="2776421"/>
            <a:ext cx="1594199" cy="511323"/>
            <a:chOff x="0" y="0"/>
            <a:chExt cx="629807" cy="202004"/>
          </a:xfrm>
        </p:grpSpPr>
        <p:sp>
          <p:nvSpPr>
            <p:cNvPr id="18" name="Freeform 18"/>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9" name="TextBox 19"/>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0" name="Group 20"/>
          <p:cNvGrpSpPr/>
          <p:nvPr/>
        </p:nvGrpSpPr>
        <p:grpSpPr>
          <a:xfrm>
            <a:off x="473944" y="328888"/>
            <a:ext cx="10769763" cy="6309966"/>
            <a:chOff x="0" y="0"/>
            <a:chExt cx="4254721" cy="2492826"/>
          </a:xfrm>
        </p:grpSpPr>
        <p:sp>
          <p:nvSpPr>
            <p:cNvPr id="21" name="Freeform 21"/>
            <p:cNvSpPr/>
            <p:nvPr/>
          </p:nvSpPr>
          <p:spPr>
            <a:xfrm>
              <a:off x="0" y="0"/>
              <a:ext cx="4254721" cy="2492826"/>
            </a:xfrm>
            <a:custGeom>
              <a:avLst/>
              <a:gdLst/>
              <a:ahLst/>
              <a:cxnLst/>
              <a:rect l="l" t="t" r="r" b="b"/>
              <a:pathLst>
                <a:path w="4254721" h="2492826">
                  <a:moveTo>
                    <a:pt x="11981" y="0"/>
                  </a:moveTo>
                  <a:lnTo>
                    <a:pt x="4242740" y="0"/>
                  </a:lnTo>
                  <a:cubicBezTo>
                    <a:pt x="4245918" y="0"/>
                    <a:pt x="4248965" y="1262"/>
                    <a:pt x="4251212" y="3509"/>
                  </a:cubicBezTo>
                  <a:cubicBezTo>
                    <a:pt x="4253459" y="5756"/>
                    <a:pt x="4254721" y="8803"/>
                    <a:pt x="4254721" y="11981"/>
                  </a:cubicBezTo>
                  <a:lnTo>
                    <a:pt x="4254721" y="2480845"/>
                  </a:lnTo>
                  <a:cubicBezTo>
                    <a:pt x="4254721" y="2484023"/>
                    <a:pt x="4253459" y="2487070"/>
                    <a:pt x="4251212" y="2489317"/>
                  </a:cubicBezTo>
                  <a:cubicBezTo>
                    <a:pt x="4248965" y="2491564"/>
                    <a:pt x="4245918" y="2492826"/>
                    <a:pt x="4242740" y="2492826"/>
                  </a:cubicBezTo>
                  <a:lnTo>
                    <a:pt x="11981" y="2492826"/>
                  </a:lnTo>
                  <a:cubicBezTo>
                    <a:pt x="8803" y="2492826"/>
                    <a:pt x="5756" y="2491564"/>
                    <a:pt x="3509" y="2489317"/>
                  </a:cubicBezTo>
                  <a:cubicBezTo>
                    <a:pt x="1262" y="2487070"/>
                    <a:pt x="0" y="2484023"/>
                    <a:pt x="0" y="2480845"/>
                  </a:cubicBezTo>
                  <a:lnTo>
                    <a:pt x="0" y="11981"/>
                  </a:lnTo>
                  <a:cubicBezTo>
                    <a:pt x="0" y="8803"/>
                    <a:pt x="1262" y="5756"/>
                    <a:pt x="3509" y="3509"/>
                  </a:cubicBezTo>
                  <a:cubicBezTo>
                    <a:pt x="5756" y="1262"/>
                    <a:pt x="8803" y="0"/>
                    <a:pt x="11981" y="0"/>
                  </a:cubicBezTo>
                  <a:close/>
                </a:path>
              </a:pathLst>
            </a:custGeom>
            <a:solidFill>
              <a:srgbClr val="FDFDFC"/>
            </a:solidFill>
          </p:spPr>
        </p:sp>
        <p:sp>
          <p:nvSpPr>
            <p:cNvPr id="22" name="TextBox 22"/>
            <p:cNvSpPr txBox="1"/>
            <p:nvPr/>
          </p:nvSpPr>
          <p:spPr>
            <a:xfrm>
              <a:off x="0" y="-76200"/>
              <a:ext cx="4254721"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23" name="Group 23"/>
          <p:cNvGrpSpPr/>
          <p:nvPr/>
        </p:nvGrpSpPr>
        <p:grpSpPr>
          <a:xfrm>
            <a:off x="1802131" y="416640"/>
            <a:ext cx="209224" cy="205025"/>
            <a:chOff x="0" y="0"/>
            <a:chExt cx="81889" cy="80245"/>
          </a:xfrm>
        </p:grpSpPr>
        <p:sp>
          <p:nvSpPr>
            <p:cNvPr id="24" name="Freeform 2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5" name="TextBox 2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6" name="Group 26"/>
          <p:cNvGrpSpPr/>
          <p:nvPr/>
        </p:nvGrpSpPr>
        <p:grpSpPr>
          <a:xfrm>
            <a:off x="2134308" y="416640"/>
            <a:ext cx="209224" cy="205025"/>
            <a:chOff x="0" y="0"/>
            <a:chExt cx="81889" cy="80245"/>
          </a:xfrm>
        </p:grpSpPr>
        <p:sp>
          <p:nvSpPr>
            <p:cNvPr id="27" name="Freeform 2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8" name="TextBox 2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9" name="Group 29"/>
          <p:cNvGrpSpPr/>
          <p:nvPr/>
        </p:nvGrpSpPr>
        <p:grpSpPr>
          <a:xfrm>
            <a:off x="3316529" y="416640"/>
            <a:ext cx="209224" cy="205025"/>
            <a:chOff x="0" y="0"/>
            <a:chExt cx="81889" cy="80245"/>
          </a:xfrm>
        </p:grpSpPr>
        <p:sp>
          <p:nvSpPr>
            <p:cNvPr id="30" name="Freeform 3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1" name="TextBox 3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2" name="Group 32"/>
          <p:cNvGrpSpPr/>
          <p:nvPr/>
        </p:nvGrpSpPr>
        <p:grpSpPr>
          <a:xfrm>
            <a:off x="3648705" y="416640"/>
            <a:ext cx="209224" cy="205025"/>
            <a:chOff x="0" y="0"/>
            <a:chExt cx="81889" cy="80245"/>
          </a:xfrm>
        </p:grpSpPr>
        <p:sp>
          <p:nvSpPr>
            <p:cNvPr id="33" name="Freeform 33"/>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4" name="TextBox 34"/>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5" name="Group 35"/>
          <p:cNvGrpSpPr/>
          <p:nvPr/>
        </p:nvGrpSpPr>
        <p:grpSpPr>
          <a:xfrm>
            <a:off x="4830926" y="416640"/>
            <a:ext cx="209224" cy="205025"/>
            <a:chOff x="0" y="0"/>
            <a:chExt cx="81889" cy="80245"/>
          </a:xfrm>
        </p:grpSpPr>
        <p:sp>
          <p:nvSpPr>
            <p:cNvPr id="36" name="Freeform 36"/>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7" name="TextBox 37"/>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8" name="Group 38"/>
          <p:cNvGrpSpPr/>
          <p:nvPr/>
        </p:nvGrpSpPr>
        <p:grpSpPr>
          <a:xfrm>
            <a:off x="5163103" y="416640"/>
            <a:ext cx="209224" cy="205025"/>
            <a:chOff x="0" y="0"/>
            <a:chExt cx="81889" cy="80245"/>
          </a:xfrm>
        </p:grpSpPr>
        <p:sp>
          <p:nvSpPr>
            <p:cNvPr id="39" name="Freeform 39"/>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0" name="TextBox 40"/>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1" name="Group 41"/>
          <p:cNvGrpSpPr/>
          <p:nvPr/>
        </p:nvGrpSpPr>
        <p:grpSpPr>
          <a:xfrm>
            <a:off x="6345323" y="416640"/>
            <a:ext cx="209224" cy="205025"/>
            <a:chOff x="0" y="0"/>
            <a:chExt cx="81889" cy="80245"/>
          </a:xfrm>
        </p:grpSpPr>
        <p:sp>
          <p:nvSpPr>
            <p:cNvPr id="42" name="Freeform 42"/>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3" name="TextBox 43"/>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4" name="Group 44"/>
          <p:cNvGrpSpPr/>
          <p:nvPr/>
        </p:nvGrpSpPr>
        <p:grpSpPr>
          <a:xfrm>
            <a:off x="6677500" y="416640"/>
            <a:ext cx="209224" cy="205025"/>
            <a:chOff x="0" y="0"/>
            <a:chExt cx="81889" cy="80245"/>
          </a:xfrm>
        </p:grpSpPr>
        <p:sp>
          <p:nvSpPr>
            <p:cNvPr id="45" name="Freeform 45"/>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6" name="TextBox 46"/>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7" name="Group 47"/>
          <p:cNvGrpSpPr/>
          <p:nvPr/>
        </p:nvGrpSpPr>
        <p:grpSpPr>
          <a:xfrm>
            <a:off x="7859721" y="416640"/>
            <a:ext cx="209224" cy="205025"/>
            <a:chOff x="0" y="0"/>
            <a:chExt cx="81889" cy="80245"/>
          </a:xfrm>
        </p:grpSpPr>
        <p:sp>
          <p:nvSpPr>
            <p:cNvPr id="48" name="Freeform 48"/>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9" name="TextBox 49"/>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0" name="Group 50"/>
          <p:cNvGrpSpPr/>
          <p:nvPr/>
        </p:nvGrpSpPr>
        <p:grpSpPr>
          <a:xfrm>
            <a:off x="8191897" y="416640"/>
            <a:ext cx="209224" cy="205025"/>
            <a:chOff x="0" y="0"/>
            <a:chExt cx="81889" cy="80245"/>
          </a:xfrm>
        </p:grpSpPr>
        <p:sp>
          <p:nvSpPr>
            <p:cNvPr id="51" name="Freeform 51"/>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2" name="TextBox 52"/>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3" name="Group 53"/>
          <p:cNvGrpSpPr/>
          <p:nvPr/>
        </p:nvGrpSpPr>
        <p:grpSpPr>
          <a:xfrm>
            <a:off x="9374118" y="416640"/>
            <a:ext cx="209224" cy="205025"/>
            <a:chOff x="0" y="0"/>
            <a:chExt cx="81889" cy="80245"/>
          </a:xfrm>
        </p:grpSpPr>
        <p:sp>
          <p:nvSpPr>
            <p:cNvPr id="54" name="Freeform 5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5" name="TextBox 5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6" name="Group 56"/>
          <p:cNvGrpSpPr/>
          <p:nvPr/>
        </p:nvGrpSpPr>
        <p:grpSpPr>
          <a:xfrm>
            <a:off x="9706295" y="416640"/>
            <a:ext cx="209224" cy="205025"/>
            <a:chOff x="0" y="0"/>
            <a:chExt cx="81889" cy="80245"/>
          </a:xfrm>
        </p:grpSpPr>
        <p:sp>
          <p:nvSpPr>
            <p:cNvPr id="57" name="Freeform 5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8" name="TextBox 5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sp>
        <p:nvSpPr>
          <p:cNvPr id="59" name="AutoShape 59"/>
          <p:cNvSpPr/>
          <p:nvPr/>
        </p:nvSpPr>
        <p:spPr>
          <a:xfrm flipH="1">
            <a:off x="1951035" y="138199"/>
            <a:ext cx="0" cy="468199"/>
          </a:xfrm>
          <a:prstGeom prst="line">
            <a:avLst/>
          </a:prstGeom>
          <a:ln w="38100" cap="rnd">
            <a:solidFill>
              <a:srgbClr val="000000"/>
            </a:solidFill>
            <a:prstDash val="solid"/>
            <a:headEnd type="none" w="sm" len="sm"/>
            <a:tailEnd type="none" w="sm" len="sm"/>
          </a:ln>
        </p:spPr>
      </p:sp>
      <p:sp>
        <p:nvSpPr>
          <p:cNvPr id="60" name="AutoShape 60"/>
          <p:cNvSpPr/>
          <p:nvPr/>
        </p:nvSpPr>
        <p:spPr>
          <a:xfrm flipH="1">
            <a:off x="1864523" y="138199"/>
            <a:ext cx="0" cy="468199"/>
          </a:xfrm>
          <a:prstGeom prst="line">
            <a:avLst/>
          </a:prstGeom>
          <a:ln w="38100" cap="rnd">
            <a:solidFill>
              <a:srgbClr val="000000"/>
            </a:solidFill>
            <a:prstDash val="solid"/>
            <a:headEnd type="none" w="sm" len="sm"/>
            <a:tailEnd type="none" w="sm" len="sm"/>
          </a:ln>
        </p:spPr>
      </p:sp>
      <p:sp>
        <p:nvSpPr>
          <p:cNvPr id="61" name="AutoShape 61"/>
          <p:cNvSpPr/>
          <p:nvPr/>
        </p:nvSpPr>
        <p:spPr>
          <a:xfrm flipH="1">
            <a:off x="2283212" y="138199"/>
            <a:ext cx="0" cy="468199"/>
          </a:xfrm>
          <a:prstGeom prst="line">
            <a:avLst/>
          </a:prstGeom>
          <a:ln w="38100" cap="rnd">
            <a:solidFill>
              <a:srgbClr val="000000"/>
            </a:solidFill>
            <a:prstDash val="solid"/>
            <a:headEnd type="none" w="sm" len="sm"/>
            <a:tailEnd type="none" w="sm" len="sm"/>
          </a:ln>
        </p:spPr>
      </p:sp>
      <p:sp>
        <p:nvSpPr>
          <p:cNvPr id="62" name="AutoShape 62"/>
          <p:cNvSpPr/>
          <p:nvPr/>
        </p:nvSpPr>
        <p:spPr>
          <a:xfrm flipH="1">
            <a:off x="2196700" y="138199"/>
            <a:ext cx="0" cy="468199"/>
          </a:xfrm>
          <a:prstGeom prst="line">
            <a:avLst/>
          </a:prstGeom>
          <a:ln w="38100" cap="rnd">
            <a:solidFill>
              <a:srgbClr val="000000"/>
            </a:solidFill>
            <a:prstDash val="solid"/>
            <a:headEnd type="none" w="sm" len="sm"/>
            <a:tailEnd type="none" w="sm" len="sm"/>
          </a:ln>
        </p:spPr>
      </p:sp>
      <p:sp>
        <p:nvSpPr>
          <p:cNvPr id="63" name="AutoShape 63"/>
          <p:cNvSpPr/>
          <p:nvPr/>
        </p:nvSpPr>
        <p:spPr>
          <a:xfrm>
            <a:off x="3465433" y="138199"/>
            <a:ext cx="0" cy="468199"/>
          </a:xfrm>
          <a:prstGeom prst="line">
            <a:avLst/>
          </a:prstGeom>
          <a:ln w="38100" cap="rnd">
            <a:solidFill>
              <a:srgbClr val="000000"/>
            </a:solidFill>
            <a:prstDash val="solid"/>
            <a:headEnd type="none" w="sm" len="sm"/>
            <a:tailEnd type="none" w="sm" len="sm"/>
          </a:ln>
        </p:spPr>
      </p:sp>
      <p:sp>
        <p:nvSpPr>
          <p:cNvPr id="64" name="AutoShape 64"/>
          <p:cNvSpPr/>
          <p:nvPr/>
        </p:nvSpPr>
        <p:spPr>
          <a:xfrm flipH="1">
            <a:off x="3378920" y="138199"/>
            <a:ext cx="0" cy="468199"/>
          </a:xfrm>
          <a:prstGeom prst="line">
            <a:avLst/>
          </a:prstGeom>
          <a:ln w="38100" cap="rnd">
            <a:solidFill>
              <a:srgbClr val="000000"/>
            </a:solidFill>
            <a:prstDash val="solid"/>
            <a:headEnd type="none" w="sm" len="sm"/>
            <a:tailEnd type="none" w="sm" len="sm"/>
          </a:ln>
        </p:spPr>
      </p:sp>
      <p:sp>
        <p:nvSpPr>
          <p:cNvPr id="65" name="AutoShape 65"/>
          <p:cNvSpPr/>
          <p:nvPr/>
        </p:nvSpPr>
        <p:spPr>
          <a:xfrm>
            <a:off x="3797609" y="138199"/>
            <a:ext cx="0" cy="468199"/>
          </a:xfrm>
          <a:prstGeom prst="line">
            <a:avLst/>
          </a:prstGeom>
          <a:ln w="38100" cap="rnd">
            <a:solidFill>
              <a:srgbClr val="000000"/>
            </a:solidFill>
            <a:prstDash val="solid"/>
            <a:headEnd type="none" w="sm" len="sm"/>
            <a:tailEnd type="none" w="sm" len="sm"/>
          </a:ln>
        </p:spPr>
      </p:sp>
      <p:sp>
        <p:nvSpPr>
          <p:cNvPr id="66" name="AutoShape 66"/>
          <p:cNvSpPr/>
          <p:nvPr/>
        </p:nvSpPr>
        <p:spPr>
          <a:xfrm>
            <a:off x="3711097" y="138199"/>
            <a:ext cx="0" cy="468199"/>
          </a:xfrm>
          <a:prstGeom prst="line">
            <a:avLst/>
          </a:prstGeom>
          <a:ln w="38100" cap="rnd">
            <a:solidFill>
              <a:srgbClr val="000000"/>
            </a:solidFill>
            <a:prstDash val="solid"/>
            <a:headEnd type="none" w="sm" len="sm"/>
            <a:tailEnd type="none" w="sm" len="sm"/>
          </a:ln>
        </p:spPr>
      </p:sp>
      <p:sp>
        <p:nvSpPr>
          <p:cNvPr id="67" name="AutoShape 67"/>
          <p:cNvSpPr/>
          <p:nvPr/>
        </p:nvSpPr>
        <p:spPr>
          <a:xfrm flipH="1">
            <a:off x="4979830" y="138199"/>
            <a:ext cx="0" cy="468199"/>
          </a:xfrm>
          <a:prstGeom prst="line">
            <a:avLst/>
          </a:prstGeom>
          <a:ln w="38100" cap="rnd">
            <a:solidFill>
              <a:srgbClr val="000000"/>
            </a:solidFill>
            <a:prstDash val="solid"/>
            <a:headEnd type="none" w="sm" len="sm"/>
            <a:tailEnd type="none" w="sm" len="sm"/>
          </a:ln>
        </p:spPr>
      </p:sp>
      <p:sp>
        <p:nvSpPr>
          <p:cNvPr id="68" name="AutoShape 68"/>
          <p:cNvSpPr/>
          <p:nvPr/>
        </p:nvSpPr>
        <p:spPr>
          <a:xfrm>
            <a:off x="4893317" y="138199"/>
            <a:ext cx="0" cy="468199"/>
          </a:xfrm>
          <a:prstGeom prst="line">
            <a:avLst/>
          </a:prstGeom>
          <a:ln w="38100" cap="rnd">
            <a:solidFill>
              <a:srgbClr val="000000"/>
            </a:solidFill>
            <a:prstDash val="solid"/>
            <a:headEnd type="none" w="sm" len="sm"/>
            <a:tailEnd type="none" w="sm" len="sm"/>
          </a:ln>
        </p:spPr>
      </p:sp>
      <p:sp>
        <p:nvSpPr>
          <p:cNvPr id="69" name="AutoShape 69"/>
          <p:cNvSpPr/>
          <p:nvPr/>
        </p:nvSpPr>
        <p:spPr>
          <a:xfrm flipH="1">
            <a:off x="5312007" y="138199"/>
            <a:ext cx="0" cy="468199"/>
          </a:xfrm>
          <a:prstGeom prst="line">
            <a:avLst/>
          </a:prstGeom>
          <a:ln w="38100" cap="rnd">
            <a:solidFill>
              <a:srgbClr val="000000"/>
            </a:solidFill>
            <a:prstDash val="solid"/>
            <a:headEnd type="none" w="sm" len="sm"/>
            <a:tailEnd type="none" w="sm" len="sm"/>
          </a:ln>
        </p:spPr>
      </p:sp>
      <p:sp>
        <p:nvSpPr>
          <p:cNvPr id="70" name="AutoShape 70"/>
          <p:cNvSpPr/>
          <p:nvPr/>
        </p:nvSpPr>
        <p:spPr>
          <a:xfrm>
            <a:off x="5225495" y="138199"/>
            <a:ext cx="0" cy="468199"/>
          </a:xfrm>
          <a:prstGeom prst="line">
            <a:avLst/>
          </a:prstGeom>
          <a:ln w="38100" cap="rnd">
            <a:solidFill>
              <a:srgbClr val="000000"/>
            </a:solidFill>
            <a:prstDash val="solid"/>
            <a:headEnd type="none" w="sm" len="sm"/>
            <a:tailEnd type="none" w="sm" len="sm"/>
          </a:ln>
        </p:spPr>
      </p:sp>
      <p:sp>
        <p:nvSpPr>
          <p:cNvPr id="71" name="AutoShape 71"/>
          <p:cNvSpPr/>
          <p:nvPr/>
        </p:nvSpPr>
        <p:spPr>
          <a:xfrm flipH="1">
            <a:off x="6494227" y="138199"/>
            <a:ext cx="0" cy="468199"/>
          </a:xfrm>
          <a:prstGeom prst="line">
            <a:avLst/>
          </a:prstGeom>
          <a:ln w="38100" cap="rnd">
            <a:solidFill>
              <a:srgbClr val="000000"/>
            </a:solidFill>
            <a:prstDash val="solid"/>
            <a:headEnd type="none" w="sm" len="sm"/>
            <a:tailEnd type="none" w="sm" len="sm"/>
          </a:ln>
        </p:spPr>
      </p:sp>
      <p:sp>
        <p:nvSpPr>
          <p:cNvPr id="72" name="AutoShape 72"/>
          <p:cNvSpPr/>
          <p:nvPr/>
        </p:nvSpPr>
        <p:spPr>
          <a:xfrm>
            <a:off x="6407715" y="138199"/>
            <a:ext cx="0" cy="468199"/>
          </a:xfrm>
          <a:prstGeom prst="line">
            <a:avLst/>
          </a:prstGeom>
          <a:ln w="38100" cap="rnd">
            <a:solidFill>
              <a:srgbClr val="000000"/>
            </a:solidFill>
            <a:prstDash val="solid"/>
            <a:headEnd type="none" w="sm" len="sm"/>
            <a:tailEnd type="none" w="sm" len="sm"/>
          </a:ln>
        </p:spPr>
      </p:sp>
      <p:sp>
        <p:nvSpPr>
          <p:cNvPr id="73" name="AutoShape 73"/>
          <p:cNvSpPr/>
          <p:nvPr/>
        </p:nvSpPr>
        <p:spPr>
          <a:xfrm flipH="1">
            <a:off x="6826405" y="138199"/>
            <a:ext cx="0" cy="468199"/>
          </a:xfrm>
          <a:prstGeom prst="line">
            <a:avLst/>
          </a:prstGeom>
          <a:ln w="38100" cap="rnd">
            <a:solidFill>
              <a:srgbClr val="000000"/>
            </a:solidFill>
            <a:prstDash val="solid"/>
            <a:headEnd type="none" w="sm" len="sm"/>
            <a:tailEnd type="none" w="sm" len="sm"/>
          </a:ln>
        </p:spPr>
      </p:sp>
      <p:sp>
        <p:nvSpPr>
          <p:cNvPr id="74" name="AutoShape 74"/>
          <p:cNvSpPr/>
          <p:nvPr/>
        </p:nvSpPr>
        <p:spPr>
          <a:xfrm>
            <a:off x="6739892" y="138199"/>
            <a:ext cx="0" cy="468199"/>
          </a:xfrm>
          <a:prstGeom prst="line">
            <a:avLst/>
          </a:prstGeom>
          <a:ln w="38100" cap="rnd">
            <a:solidFill>
              <a:srgbClr val="000000"/>
            </a:solidFill>
            <a:prstDash val="solid"/>
            <a:headEnd type="none" w="sm" len="sm"/>
            <a:tailEnd type="none" w="sm" len="sm"/>
          </a:ln>
        </p:spPr>
      </p:sp>
      <p:sp>
        <p:nvSpPr>
          <p:cNvPr id="75" name="AutoShape 75"/>
          <p:cNvSpPr/>
          <p:nvPr/>
        </p:nvSpPr>
        <p:spPr>
          <a:xfrm>
            <a:off x="8008625" y="138199"/>
            <a:ext cx="0" cy="468199"/>
          </a:xfrm>
          <a:prstGeom prst="line">
            <a:avLst/>
          </a:prstGeom>
          <a:ln w="38100" cap="rnd">
            <a:solidFill>
              <a:srgbClr val="000000"/>
            </a:solidFill>
            <a:prstDash val="solid"/>
            <a:headEnd type="none" w="sm" len="sm"/>
            <a:tailEnd type="none" w="sm" len="sm"/>
          </a:ln>
        </p:spPr>
      </p:sp>
      <p:sp>
        <p:nvSpPr>
          <p:cNvPr id="76" name="AutoShape 76"/>
          <p:cNvSpPr/>
          <p:nvPr/>
        </p:nvSpPr>
        <p:spPr>
          <a:xfrm>
            <a:off x="7922113" y="138199"/>
            <a:ext cx="0" cy="468199"/>
          </a:xfrm>
          <a:prstGeom prst="line">
            <a:avLst/>
          </a:prstGeom>
          <a:ln w="38100" cap="rnd">
            <a:solidFill>
              <a:srgbClr val="000000"/>
            </a:solidFill>
            <a:prstDash val="solid"/>
            <a:headEnd type="none" w="sm" len="sm"/>
            <a:tailEnd type="none" w="sm" len="sm"/>
          </a:ln>
        </p:spPr>
      </p:sp>
      <p:sp>
        <p:nvSpPr>
          <p:cNvPr id="77" name="AutoShape 77"/>
          <p:cNvSpPr/>
          <p:nvPr/>
        </p:nvSpPr>
        <p:spPr>
          <a:xfrm>
            <a:off x="8340802" y="138199"/>
            <a:ext cx="0" cy="468199"/>
          </a:xfrm>
          <a:prstGeom prst="line">
            <a:avLst/>
          </a:prstGeom>
          <a:ln w="38100" cap="rnd">
            <a:solidFill>
              <a:srgbClr val="000000"/>
            </a:solidFill>
            <a:prstDash val="solid"/>
            <a:headEnd type="none" w="sm" len="sm"/>
            <a:tailEnd type="none" w="sm" len="sm"/>
          </a:ln>
        </p:spPr>
      </p:sp>
      <p:sp>
        <p:nvSpPr>
          <p:cNvPr id="78" name="AutoShape 78"/>
          <p:cNvSpPr/>
          <p:nvPr/>
        </p:nvSpPr>
        <p:spPr>
          <a:xfrm>
            <a:off x="8254289" y="138199"/>
            <a:ext cx="0" cy="468199"/>
          </a:xfrm>
          <a:prstGeom prst="line">
            <a:avLst/>
          </a:prstGeom>
          <a:ln w="38100" cap="rnd">
            <a:solidFill>
              <a:srgbClr val="000000"/>
            </a:solidFill>
            <a:prstDash val="solid"/>
            <a:headEnd type="none" w="sm" len="sm"/>
            <a:tailEnd type="none" w="sm" len="sm"/>
          </a:ln>
        </p:spPr>
      </p:sp>
      <p:sp>
        <p:nvSpPr>
          <p:cNvPr id="79" name="AutoShape 79"/>
          <p:cNvSpPr/>
          <p:nvPr/>
        </p:nvSpPr>
        <p:spPr>
          <a:xfrm>
            <a:off x="9523022" y="138199"/>
            <a:ext cx="0" cy="468199"/>
          </a:xfrm>
          <a:prstGeom prst="line">
            <a:avLst/>
          </a:prstGeom>
          <a:ln w="38100" cap="rnd">
            <a:solidFill>
              <a:srgbClr val="000000"/>
            </a:solidFill>
            <a:prstDash val="solid"/>
            <a:headEnd type="none" w="sm" len="sm"/>
            <a:tailEnd type="none" w="sm" len="sm"/>
          </a:ln>
        </p:spPr>
      </p:sp>
      <p:sp>
        <p:nvSpPr>
          <p:cNvPr id="80" name="AutoShape 80"/>
          <p:cNvSpPr/>
          <p:nvPr/>
        </p:nvSpPr>
        <p:spPr>
          <a:xfrm>
            <a:off x="9436510" y="138199"/>
            <a:ext cx="0" cy="468199"/>
          </a:xfrm>
          <a:prstGeom prst="line">
            <a:avLst/>
          </a:prstGeom>
          <a:ln w="38100" cap="rnd">
            <a:solidFill>
              <a:srgbClr val="000000"/>
            </a:solidFill>
            <a:prstDash val="solid"/>
            <a:headEnd type="none" w="sm" len="sm"/>
            <a:tailEnd type="none" w="sm" len="sm"/>
          </a:ln>
        </p:spPr>
      </p:sp>
      <p:sp>
        <p:nvSpPr>
          <p:cNvPr id="81" name="AutoShape 81"/>
          <p:cNvSpPr/>
          <p:nvPr/>
        </p:nvSpPr>
        <p:spPr>
          <a:xfrm>
            <a:off x="9855199" y="138199"/>
            <a:ext cx="0" cy="468199"/>
          </a:xfrm>
          <a:prstGeom prst="line">
            <a:avLst/>
          </a:prstGeom>
          <a:ln w="38100" cap="rnd">
            <a:solidFill>
              <a:srgbClr val="000000"/>
            </a:solidFill>
            <a:prstDash val="solid"/>
            <a:headEnd type="none" w="sm" len="sm"/>
            <a:tailEnd type="none" w="sm" len="sm"/>
          </a:ln>
        </p:spPr>
      </p:sp>
      <p:sp>
        <p:nvSpPr>
          <p:cNvPr id="82" name="AutoShape 82"/>
          <p:cNvSpPr/>
          <p:nvPr/>
        </p:nvSpPr>
        <p:spPr>
          <a:xfrm>
            <a:off x="9768687" y="138199"/>
            <a:ext cx="0" cy="468199"/>
          </a:xfrm>
          <a:prstGeom prst="line">
            <a:avLst/>
          </a:prstGeom>
          <a:ln w="38100" cap="rnd">
            <a:solidFill>
              <a:srgbClr val="000000"/>
            </a:solidFill>
            <a:prstDash val="solid"/>
            <a:headEnd type="none" w="sm" len="sm"/>
            <a:tailEnd type="none" w="sm" len="sm"/>
          </a:ln>
        </p:spPr>
      </p:sp>
      <p:sp>
        <p:nvSpPr>
          <p:cNvPr id="83" name="Freeform 83"/>
          <p:cNvSpPr/>
          <p:nvPr/>
        </p:nvSpPr>
        <p:spPr>
          <a:xfrm rot="-10800000">
            <a:off x="473944" y="606399"/>
            <a:ext cx="958436" cy="1268031"/>
          </a:xfrm>
          <a:custGeom>
            <a:avLst/>
            <a:gdLst/>
            <a:ahLst/>
            <a:cxnLst/>
            <a:rect l="l" t="t" r="r" b="b"/>
            <a:pathLst>
              <a:path w="1437654" h="1902047">
                <a:moveTo>
                  <a:pt x="0" y="0"/>
                </a:moveTo>
                <a:lnTo>
                  <a:pt x="1437654" y="0"/>
                </a:lnTo>
                <a:lnTo>
                  <a:pt x="1437654" y="1902046"/>
                </a:lnTo>
                <a:lnTo>
                  <a:pt x="0" y="1902046"/>
                </a:lnTo>
                <a:lnTo>
                  <a:pt x="0" y="0"/>
                </a:lnTo>
                <a:close/>
              </a:path>
            </a:pathLst>
          </a:custGeom>
          <a:blipFill>
            <a:blip r:embed="rId2">
              <a:extLst>
                <a:ext uri="{96DAC541-7B7A-43D3-8B79-37D633B846F1}">
                  <asvg:svgBlip xmlns:asvg="http://schemas.microsoft.com/office/drawing/2016/SVG/main" xmlns="" r:embed="rId3"/>
                </a:ext>
              </a:extLst>
            </a:blip>
            <a:stretch>
              <a:fillRect t="-4700" r="-22937"/>
            </a:stretch>
          </a:blipFill>
        </p:spPr>
      </p:sp>
      <p:grpSp>
        <p:nvGrpSpPr>
          <p:cNvPr id="84" name="Group 84"/>
          <p:cNvGrpSpPr/>
          <p:nvPr/>
        </p:nvGrpSpPr>
        <p:grpSpPr>
          <a:xfrm>
            <a:off x="10104957" y="1188750"/>
            <a:ext cx="1594199" cy="511323"/>
            <a:chOff x="0" y="0"/>
            <a:chExt cx="629807" cy="202004"/>
          </a:xfrm>
        </p:grpSpPr>
        <p:sp>
          <p:nvSpPr>
            <p:cNvPr id="85" name="Freeform 8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86" name="TextBox 8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87" name="Freeform 87"/>
          <p:cNvSpPr/>
          <p:nvPr/>
        </p:nvSpPr>
        <p:spPr>
          <a:xfrm>
            <a:off x="1915664" y="2776421"/>
            <a:ext cx="7886322" cy="3706571"/>
          </a:xfrm>
          <a:custGeom>
            <a:avLst/>
            <a:gdLst/>
            <a:ahLst/>
            <a:cxnLst/>
            <a:rect l="l" t="t" r="r" b="b"/>
            <a:pathLst>
              <a:path w="11829483" h="5559857">
                <a:moveTo>
                  <a:pt x="0" y="0"/>
                </a:moveTo>
                <a:lnTo>
                  <a:pt x="11829483" y="0"/>
                </a:lnTo>
                <a:lnTo>
                  <a:pt x="11829483" y="5559857"/>
                </a:lnTo>
                <a:lnTo>
                  <a:pt x="0" y="5559857"/>
                </a:lnTo>
                <a:lnTo>
                  <a:pt x="0" y="0"/>
                </a:lnTo>
                <a:close/>
              </a:path>
            </a:pathLst>
          </a:custGeom>
          <a:blipFill>
            <a:blip r:embed="rId4"/>
            <a:stretch>
              <a:fillRect/>
            </a:stretch>
          </a:blipFill>
        </p:spPr>
      </p:sp>
      <p:sp>
        <p:nvSpPr>
          <p:cNvPr id="88" name="TextBox 88"/>
          <p:cNvSpPr txBox="1"/>
          <p:nvPr/>
        </p:nvSpPr>
        <p:spPr>
          <a:xfrm>
            <a:off x="1802131" y="2082882"/>
            <a:ext cx="8411516" cy="544893"/>
          </a:xfrm>
          <a:prstGeom prst="rect">
            <a:avLst/>
          </a:prstGeom>
        </p:spPr>
        <p:txBody>
          <a:bodyPr lIns="0" tIns="0" rIns="0" bIns="0" rtlCol="0" anchor="t">
            <a:spAutoFit/>
          </a:bodyPr>
          <a:lstStyle/>
          <a:p>
            <a:pPr algn="ctr" defTabSz="609630">
              <a:lnSpc>
                <a:spcPts val="4568"/>
              </a:lnSpc>
            </a:pPr>
            <a:r>
              <a:rPr lang="en-US" sz="3514" dirty="0" err="1">
                <a:solidFill>
                  <a:srgbClr val="C66400"/>
                </a:solidFill>
                <a:latin typeface="Cambria Bold"/>
              </a:rPr>
              <a:t>Cùng</a:t>
            </a:r>
            <a:r>
              <a:rPr lang="en-US" sz="3514" dirty="0">
                <a:solidFill>
                  <a:srgbClr val="C66400"/>
                </a:solidFill>
                <a:latin typeface="Cambria Bold"/>
              </a:rPr>
              <a:t> </a:t>
            </a:r>
            <a:r>
              <a:rPr lang="en-US" sz="3514" dirty="0" err="1">
                <a:solidFill>
                  <a:srgbClr val="C66400"/>
                </a:solidFill>
                <a:latin typeface="Cambria Bold"/>
              </a:rPr>
              <a:t>thảo</a:t>
            </a:r>
            <a:r>
              <a:rPr lang="en-US" sz="3514" dirty="0">
                <a:solidFill>
                  <a:srgbClr val="C66400"/>
                </a:solidFill>
                <a:latin typeface="Cambria Bold"/>
              </a:rPr>
              <a:t> </a:t>
            </a:r>
            <a:r>
              <a:rPr lang="en-US" sz="3514" dirty="0" err="1">
                <a:solidFill>
                  <a:srgbClr val="C66400"/>
                </a:solidFill>
                <a:latin typeface="Cambria Bold"/>
              </a:rPr>
              <a:t>luận</a:t>
            </a:r>
            <a:r>
              <a:rPr lang="en-US" sz="3514" dirty="0">
                <a:solidFill>
                  <a:srgbClr val="C66400"/>
                </a:solidFill>
                <a:latin typeface="Cambria Bold"/>
              </a:rPr>
              <a:t> </a:t>
            </a:r>
            <a:r>
              <a:rPr lang="en-US" sz="3514" dirty="0" err="1">
                <a:solidFill>
                  <a:srgbClr val="C66400"/>
                </a:solidFill>
                <a:latin typeface="Cambria Bold"/>
              </a:rPr>
              <a:t>nhóm</a:t>
            </a:r>
            <a:r>
              <a:rPr lang="en-US" sz="3514" dirty="0">
                <a:solidFill>
                  <a:srgbClr val="C66400"/>
                </a:solidFill>
                <a:latin typeface="Cambria Bold"/>
              </a:rPr>
              <a:t> </a:t>
            </a:r>
            <a:r>
              <a:rPr lang="en-US" sz="3514" dirty="0" err="1">
                <a:solidFill>
                  <a:srgbClr val="C66400"/>
                </a:solidFill>
                <a:latin typeface="Cambria Bold"/>
              </a:rPr>
              <a:t>để</a:t>
            </a:r>
            <a:r>
              <a:rPr lang="en-US" sz="3514" dirty="0">
                <a:solidFill>
                  <a:srgbClr val="C66400"/>
                </a:solidFill>
                <a:latin typeface="Cambria Bold"/>
              </a:rPr>
              <a:t> chia </a:t>
            </a:r>
            <a:r>
              <a:rPr lang="en-US" sz="3514" dirty="0" err="1">
                <a:solidFill>
                  <a:srgbClr val="C66400"/>
                </a:solidFill>
                <a:latin typeface="Cambria Bold"/>
              </a:rPr>
              <a:t>sẻ</a:t>
            </a:r>
            <a:r>
              <a:rPr lang="en-US" sz="3514" dirty="0">
                <a:solidFill>
                  <a:srgbClr val="C66400"/>
                </a:solidFill>
                <a:latin typeface="Cambria Bold"/>
              </a:rPr>
              <a:t> </a:t>
            </a:r>
            <a:r>
              <a:rPr lang="en-US" sz="3514" dirty="0" err="1">
                <a:solidFill>
                  <a:srgbClr val="C66400"/>
                </a:solidFill>
                <a:latin typeface="Cambria Bold"/>
              </a:rPr>
              <a:t>với</a:t>
            </a:r>
            <a:r>
              <a:rPr lang="en-US" sz="3514" dirty="0">
                <a:solidFill>
                  <a:srgbClr val="C66400"/>
                </a:solidFill>
                <a:latin typeface="Cambria Bold"/>
              </a:rPr>
              <a:t> </a:t>
            </a:r>
            <a:r>
              <a:rPr lang="en-US" sz="3514" dirty="0" err="1">
                <a:solidFill>
                  <a:srgbClr val="C66400"/>
                </a:solidFill>
                <a:latin typeface="Cambria Bold"/>
              </a:rPr>
              <a:t>bạn</a:t>
            </a:r>
            <a:endParaRPr lang="en-US" sz="3514" dirty="0">
              <a:solidFill>
                <a:srgbClr val="C66400"/>
              </a:solidFill>
              <a:latin typeface="Cambria Bold"/>
            </a:endParaRPr>
          </a:p>
        </p:txBody>
      </p:sp>
      <p:pic>
        <p:nvPicPr>
          <p:cNvPr id="90" name="Picture 89">
            <a:extLst>
              <a:ext uri="{FF2B5EF4-FFF2-40B4-BE49-F238E27FC236}">
                <a16:creationId xmlns:a16="http://schemas.microsoft.com/office/drawing/2014/main" id="{8B6CBC58-7969-A329-03E5-F92F38415ABD}"/>
              </a:ext>
            </a:extLst>
          </p:cNvPr>
          <p:cNvPicPr>
            <a:picLocks noChangeAspect="1"/>
          </p:cNvPicPr>
          <p:nvPr/>
        </p:nvPicPr>
        <p:blipFill rotWithShape="1">
          <a:blip r:embed="rId5"/>
          <a:srcRect l="7755" t="33219" r="8279" b="23960"/>
          <a:stretch/>
        </p:blipFill>
        <p:spPr>
          <a:xfrm>
            <a:off x="2343532" y="914843"/>
            <a:ext cx="7458454" cy="10677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p:cTn id="7" dur="500" fill="hold"/>
                                        <p:tgtEl>
                                          <p:spTgt spid="90"/>
                                        </p:tgtEl>
                                        <p:attrNameLst>
                                          <p:attrName>ppt_w</p:attrName>
                                        </p:attrNameLst>
                                      </p:cBhvr>
                                      <p:tavLst>
                                        <p:tav tm="0">
                                          <p:val>
                                            <p:fltVal val="0"/>
                                          </p:val>
                                        </p:tav>
                                        <p:tav tm="100000">
                                          <p:val>
                                            <p:strVal val="#ppt_w"/>
                                          </p:val>
                                        </p:tav>
                                      </p:tavLst>
                                    </p:anim>
                                    <p:anim calcmode="lin" valueType="num">
                                      <p:cBhvr>
                                        <p:cTn id="8" dur="500" fill="hold"/>
                                        <p:tgtEl>
                                          <p:spTgt spid="90"/>
                                        </p:tgtEl>
                                        <p:attrNameLst>
                                          <p:attrName>ppt_h</p:attrName>
                                        </p:attrNameLst>
                                      </p:cBhvr>
                                      <p:tavLst>
                                        <p:tav tm="0">
                                          <p:val>
                                            <p:fltVal val="0"/>
                                          </p:val>
                                        </p:tav>
                                        <p:tav tm="100000">
                                          <p:val>
                                            <p:strVal val="#ppt_h"/>
                                          </p:val>
                                        </p:tav>
                                      </p:tavLst>
                                    </p:anim>
                                    <p:animEffect transition="in" filter="fade">
                                      <p:cBhvr>
                                        <p:cTn id="9" dur="500"/>
                                        <p:tgtEl>
                                          <p:spTgt spid="9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8"/>
                                        </p:tgtEl>
                                        <p:attrNameLst>
                                          <p:attrName>style.visibility</p:attrName>
                                        </p:attrNameLst>
                                      </p:cBhvr>
                                      <p:to>
                                        <p:strVal val="visible"/>
                                      </p:to>
                                    </p:set>
                                    <p:anim calcmode="lin" valueType="num">
                                      <p:cBhvr additive="base">
                                        <p:cTn id="14" dur="500" fill="hold"/>
                                        <p:tgtEl>
                                          <p:spTgt spid="88"/>
                                        </p:tgtEl>
                                        <p:attrNameLst>
                                          <p:attrName>ppt_x</p:attrName>
                                        </p:attrNameLst>
                                      </p:cBhvr>
                                      <p:tavLst>
                                        <p:tav tm="0">
                                          <p:val>
                                            <p:strVal val="#ppt_x"/>
                                          </p:val>
                                        </p:tav>
                                        <p:tav tm="100000">
                                          <p:val>
                                            <p:strVal val="#ppt_x"/>
                                          </p:val>
                                        </p:tav>
                                      </p:tavLst>
                                    </p:anim>
                                    <p:anim calcmode="lin" valueType="num">
                                      <p:cBhvr additive="base">
                                        <p:cTn id="15" dur="500" fill="hold"/>
                                        <p:tgtEl>
                                          <p:spTgt spid="8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87"/>
                                        </p:tgtEl>
                                        <p:attrNameLst>
                                          <p:attrName>style.visibility</p:attrName>
                                        </p:attrNameLst>
                                      </p:cBhvr>
                                      <p:to>
                                        <p:strVal val="visible"/>
                                      </p:to>
                                    </p:set>
                                    <p:anim calcmode="lin" valueType="num">
                                      <p:cBhvr additive="base">
                                        <p:cTn id="18" dur="500" fill="hold"/>
                                        <p:tgtEl>
                                          <p:spTgt spid="87"/>
                                        </p:tgtEl>
                                        <p:attrNameLst>
                                          <p:attrName>ppt_x</p:attrName>
                                        </p:attrNameLst>
                                      </p:cBhvr>
                                      <p:tavLst>
                                        <p:tav tm="0">
                                          <p:val>
                                            <p:strVal val="#ppt_x"/>
                                          </p:val>
                                        </p:tav>
                                        <p:tav tm="100000">
                                          <p:val>
                                            <p:strVal val="#ppt_x"/>
                                          </p:val>
                                        </p:tav>
                                      </p:tavLst>
                                    </p:anim>
                                    <p:anim calcmode="lin" valueType="num">
                                      <p:cBhvr additive="base">
                                        <p:cTn id="19"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739</Words>
  <Application>Microsoft Office PowerPoint</Application>
  <PresentationFormat>Widescreen</PresentationFormat>
  <Paragraphs>37</Paragraphs>
  <Slides>16</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16</vt:i4>
      </vt:variant>
    </vt:vector>
  </HeadingPairs>
  <TitlesOfParts>
    <vt:vector size="28" baseType="lpstr">
      <vt:lpstr>#9Slide07 HoneyCream</vt:lpstr>
      <vt:lpstr>#9Slide07 IcielBC Cubano Normal</vt:lpstr>
      <vt:lpstr>Arial</vt:lpstr>
      <vt:lpstr>Calibri</vt:lpstr>
      <vt:lpstr>Calibri Light</vt:lpstr>
      <vt:lpstr>Cambria</vt:lpstr>
      <vt:lpstr>Cambria Bold</vt:lpstr>
      <vt:lpstr>SVN-Newton</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Laptop T&amp;T</cp:lastModifiedBy>
  <cp:revision>8</cp:revision>
  <dcterms:created xsi:type="dcterms:W3CDTF">2024-01-01T13:30:02Z</dcterms:created>
  <dcterms:modified xsi:type="dcterms:W3CDTF">2024-02-09T11:33:14Z</dcterms:modified>
</cp:coreProperties>
</file>