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47"/>
  </p:notesMasterIdLst>
  <p:sldIdLst>
    <p:sldId id="257" r:id="rId5"/>
    <p:sldId id="258" r:id="rId6"/>
    <p:sldId id="259" r:id="rId7"/>
    <p:sldId id="260" r:id="rId8"/>
    <p:sldId id="261" r:id="rId9"/>
    <p:sldId id="262" r:id="rId10"/>
    <p:sldId id="263" r:id="rId11"/>
    <p:sldId id="304" r:id="rId12"/>
    <p:sldId id="303" r:id="rId13"/>
    <p:sldId id="300" r:id="rId14"/>
    <p:sldId id="264" r:id="rId15"/>
    <p:sldId id="305" r:id="rId16"/>
    <p:sldId id="269" r:id="rId17"/>
    <p:sldId id="270" r:id="rId18"/>
    <p:sldId id="307" r:id="rId19"/>
    <p:sldId id="267" r:id="rId20"/>
    <p:sldId id="271" r:id="rId21"/>
    <p:sldId id="301" r:id="rId22"/>
    <p:sldId id="272" r:id="rId23"/>
    <p:sldId id="273" r:id="rId24"/>
    <p:sldId id="312" r:id="rId25"/>
    <p:sldId id="313" r:id="rId26"/>
    <p:sldId id="314" r:id="rId27"/>
    <p:sldId id="302" r:id="rId28"/>
    <p:sldId id="308" r:id="rId29"/>
    <p:sldId id="278" r:id="rId30"/>
    <p:sldId id="291" r:id="rId31"/>
    <p:sldId id="279" r:id="rId32"/>
    <p:sldId id="293" r:id="rId33"/>
    <p:sldId id="292" r:id="rId34"/>
    <p:sldId id="281" r:id="rId35"/>
    <p:sldId id="282" r:id="rId36"/>
    <p:sldId id="309" r:id="rId37"/>
    <p:sldId id="310" r:id="rId38"/>
    <p:sldId id="294" r:id="rId39"/>
    <p:sldId id="295" r:id="rId40"/>
    <p:sldId id="311" r:id="rId41"/>
    <p:sldId id="286" r:id="rId42"/>
    <p:sldId id="283" r:id="rId43"/>
    <p:sldId id="284" r:id="rId44"/>
    <p:sldId id="287" r:id="rId45"/>
    <p:sldId id="288"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Vogue-ExtraBold" panose="020B0500000000000000" charset="0"/>
      <p:regular r:id="rId56"/>
    </p:embeddedFont>
    <p:embeddedFont>
      <p:font typeface="Calibri Light" panose="020F0302020204030204" pitchFamily="34" charset="0"/>
      <p:regular r:id="rId57"/>
      <p:italic r:id="rId58"/>
    </p:embeddedFont>
    <p:embeddedFont>
      <p:font typeface="SimSun" panose="02010600030101010101" pitchFamily="2" charset="-122"/>
      <p:regular r:id="rId59"/>
    </p:embeddedFont>
    <p:embeddedFont>
      <p:font typeface="#9Slide07 HoneyCream" panose="020B0604020202020204" charset="0"/>
      <p:regular r:id="rId60"/>
    </p:embeddedFont>
    <p:embeddedFont>
      <p:font typeface="Open Sans" panose="020B060402020202020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1.png"/><Relationship Id="rId5" Type="http://schemas.microsoft.com/office/2007/relationships/hdphoto" Target="../media/hdphoto8.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1.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6.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1.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endPar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i="0" dirty="0" smtClean="0">
                  <a:solidFill>
                    <a:srgbClr val="000000"/>
                  </a:solidFill>
                  <a:effectLst/>
                  <a:latin typeface="Cambria" panose="02040503050406030204" pitchFamily="18" charset="0"/>
                </a:rPr>
                <a:t>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smtClean="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21" name="Group 20"/>
          <p:cNvGrpSpPr/>
          <p:nvPr/>
        </p:nvGrpSpPr>
        <p:grpSpPr>
          <a:xfrm>
            <a:off x="6028469" y="1344584"/>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256309" y="3552523"/>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759394" y="2553228"/>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815485" y="4995362"/>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073717" y="4423885"/>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a:t>
            </a:r>
            <a:r>
              <a:rPr lang="nl-NL" sz="4400" dirty="0" smtClean="0">
                <a:latin typeface="Cambria" panose="02040503050406030204" pitchFamily="18" charset="0"/>
              </a:rPr>
              <a:t>, </a:t>
            </a:r>
            <a:r>
              <a:rPr lang="nl-NL" sz="4400" dirty="0">
                <a:latin typeface="Cambria" panose="02040503050406030204" pitchFamily="18" charset="0"/>
              </a:rPr>
              <a:t>nhóm nhảy nữ đầu tiên của </a:t>
            </a:r>
            <a:r>
              <a:rPr lang="nl-NL" sz="4400" dirty="0" smtClean="0">
                <a:latin typeface="Cambria" panose="02040503050406030204" pitchFamily="18" charset="0"/>
              </a:rPr>
              <a:t>Cu-ba, cô </a:t>
            </a:r>
            <a:r>
              <a:rPr lang="nl-NL" sz="4400" dirty="0">
                <a:latin typeface="Cambria" panose="02040503050406030204" pitchFamily="18" charset="0"/>
              </a:rPr>
              <a:t>bé Mi-lô mười </a:t>
            </a:r>
            <a:r>
              <a:rPr lang="nl-NL" sz="4400" dirty="0" smtClean="0">
                <a:latin typeface="Cambria" panose="02040503050406030204" pitchFamily="18" charset="0"/>
              </a:rPr>
              <a:t>tuổi đã </a:t>
            </a:r>
            <a:r>
              <a:rPr lang="nl-NL" sz="4400" dirty="0">
                <a:latin typeface="Cambria" panose="02040503050406030204" pitchFamily="18" charset="0"/>
              </a:rPr>
              <a:t>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smtClean="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mpani Adams Amsterdam model – Nhạc cụ Adams Music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518" y="522515"/>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1224533">
            <a:off x="1848544" y="1106783"/>
            <a:ext cx="4463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Tim-pan-</a:t>
            </a:r>
            <a:r>
              <a:rPr kumimoji="0" lang="en-US" sz="4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mn-cs"/>
              </a:rPr>
              <a:t>ni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6788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ống Conga Meinl HC-512VSB -Nhạc cụ Tất Thắng Victoria Mus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707" y="813072"/>
            <a:ext cx="5069567" cy="5069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1224533">
            <a:off x="1077835" y="741023"/>
            <a:ext cx="4463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mn-cs"/>
              </a:rPr>
              <a:t>Trống</a:t>
            </a:r>
            <a:r>
              <a:rPr kumimoji="0" lang="en-US" sz="4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mn-cs"/>
              </a:rPr>
              <a:t> </a:t>
            </a:r>
            <a:r>
              <a:rPr kumimoji="0" lang="en-US" sz="48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mn-cs"/>
              </a:rPr>
              <a:t>công-ga</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5252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ngo LP LPA601-HC | Việt Nhạc Center"/>
          <p:cNvPicPr>
            <a:picLocks noChangeAspect="1" noChangeArrowheads="1"/>
          </p:cNvPicPr>
          <p:nvPr/>
        </p:nvPicPr>
        <p:blipFill rotWithShape="1">
          <a:blip r:embed="rId2">
            <a:extLst>
              <a:ext uri="{28A0092B-C50C-407E-A947-70E740481C1C}">
                <a14:useLocalDpi xmlns:a14="http://schemas.microsoft.com/office/drawing/2010/main" val="0"/>
              </a:ext>
            </a:extLst>
          </a:blip>
          <a:srcRect l="1341" t="19876" r="2299" b="26101"/>
          <a:stretch/>
        </p:blipFill>
        <p:spPr bwMode="auto">
          <a:xfrm>
            <a:off x="2939142" y="1254034"/>
            <a:ext cx="6570617" cy="368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8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dirty="0" smtClean="0">
                  <a:solidFill>
                    <a:schemeClr val="accent6"/>
                  </a:solidFill>
                  <a:latin typeface="Calibri" panose="020F0502020204030204" pitchFamily="34" charset="0"/>
                  <a:cs typeface="Calibri" panose="020F0502020204030204" pitchFamily="34" charset="0"/>
                </a:rPr>
                <a:t>nổi </a:t>
              </a:r>
              <a:r>
                <a:rPr lang="vi-VN" sz="6000" dirty="0" smtClean="0">
                  <a:solidFill>
                    <a:schemeClr val="accent6"/>
                  </a:solidFill>
                  <a:latin typeface="Calibri" panose="020F0502020204030204" pitchFamily="34" charset="0"/>
                  <a:cs typeface="Calibri" panose="020F0502020204030204" pitchFamily="34" charset="0"/>
                </a:rPr>
                <a:t>bậ</a:t>
              </a:r>
              <a:r>
                <a:rPr lang="en-US" sz="6000" dirty="0" smtClean="0">
                  <a:solidFill>
                    <a:schemeClr val="accent6"/>
                  </a:solidFill>
                  <a:latin typeface="Calibri" panose="020F0502020204030204" pitchFamily="34" charset="0"/>
                  <a:cs typeface="Calibri" panose="020F0502020204030204" pitchFamily="34" charset="0"/>
                </a:rPr>
                <a:t>t</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nổi </a:t>
              </a:r>
              <a:r>
                <a:rPr lang="vi-VN" sz="4000" dirty="0" smtClean="0">
                  <a:solidFill>
                    <a:schemeClr val="accent6"/>
                  </a:solidFill>
                  <a:latin typeface="Calibri" panose="020F0502020204030204" pitchFamily="34" charset="0"/>
                  <a:cs typeface="Calibri" panose="020F0502020204030204" pitchFamily="34" charset="0"/>
                </a:rPr>
                <a:t>bậ</a:t>
              </a:r>
              <a:r>
                <a:rPr lang="en-US" sz="4000" dirty="0" smtClean="0">
                  <a:solidFill>
                    <a:schemeClr val="accent6"/>
                  </a:solidFill>
                  <a:latin typeface="Calibri" panose="020F0502020204030204" pitchFamily="34" charset="0"/>
                  <a:cs typeface="Calibri" panose="020F0502020204030204" pitchFamily="34" charset="0"/>
                </a:rPr>
                <a:t>t</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smtClean="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smtClean="0">
                <a:solidFill>
                  <a:schemeClr val="accent3">
                    <a:lumMod val="20000"/>
                    <a:lumOff val="80000"/>
                  </a:schemeClr>
                </a:solidFill>
                <a:latin typeface="Cambria" panose="02040503050406030204" pitchFamily="18" charset="0"/>
                <a:cs typeface="Calibri" panose="020F0502020204030204" pitchFamily="34" charset="0"/>
              </a:rPr>
              <a:t>Hành </a:t>
            </a:r>
            <a:r>
              <a:rPr lang="vi-VN" sz="3200" dirty="0">
                <a:solidFill>
                  <a:schemeClr val="accent3">
                    <a:lumMod val="20000"/>
                    <a:lumOff val="80000"/>
                  </a:schemeClr>
                </a:solidFill>
                <a:latin typeface="Cambria" panose="02040503050406030204" pitchFamily="18" charset="0"/>
                <a:cs typeface="Calibri" panose="020F0502020204030204" pitchFamily="34" charset="0"/>
              </a:rPr>
              <a:t>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smtClean="0">
              <a:solidFill>
                <a:srgbClr val="7030A0"/>
              </a:solidFill>
              <a:latin typeface="Cambria" panose="02040503050406030204" pitchFamily="18" charset="0"/>
            </a:endParaRPr>
          </a:p>
          <a:p>
            <a:pPr algn="just"/>
            <a:r>
              <a:rPr lang="vi-VN" sz="4000" b="1" i="1" dirty="0" smtClean="0">
                <a:solidFill>
                  <a:srgbClr val="7030A0"/>
                </a:solidFill>
                <a:latin typeface="Cambria" panose="02040503050406030204" pitchFamily="18" charset="0"/>
              </a:rPr>
              <a:t>Để </a:t>
            </a:r>
            <a:r>
              <a:rPr lang="vi-VN" sz="4000" b="1" i="1" dirty="0">
                <a:solidFill>
                  <a:srgbClr val="7030A0"/>
                </a:solidFill>
                <a:latin typeface="Cambria" panose="02040503050406030204" pitchFamily="18" charset="0"/>
              </a:rPr>
              <a:t>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endPar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smtClean="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smtClean="0">
                          <a:solidFill>
                            <a:schemeClr val="accent3"/>
                          </a:solidFill>
                          <a:latin typeface="Cambria" panose="02040503050406030204" pitchFamily="18" charset="0"/>
                          <a:ea typeface="Cambria" panose="02040503050406030204" pitchFamily="18" charset="0"/>
                        </a:rPr>
                        <a:t>Kiến trúc</a:t>
                      </a:r>
                      <a:r>
                        <a:rPr lang="vi-VN" sz="4800" baseline="0" dirty="0" smtClean="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smtClean="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smtClean="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smtClean="0">
                <a:solidFill>
                  <a:srgbClr val="7030A0"/>
                </a:solidFill>
                <a:latin typeface="Cambria" panose="02040503050406030204" pitchFamily="18" charset="0"/>
              </a:rPr>
              <a:t>Hiểu </a:t>
            </a:r>
            <a:r>
              <a:rPr lang="vi-VN" sz="3200" b="1" dirty="0">
                <a:solidFill>
                  <a:srgbClr val="7030A0"/>
                </a:solidFill>
                <a:latin typeface="Cambria" panose="02040503050406030204" pitchFamily="18" charset="0"/>
              </a:rPr>
              <a:t>điều tác giả muốn nói qua câu chuyện: </a:t>
            </a:r>
            <a:endParaRPr lang="en-US" sz="3200" b="1" dirty="0" smtClean="0">
              <a:solidFill>
                <a:srgbClr val="7030A0"/>
              </a:solidFill>
              <a:latin typeface="Cambria" panose="02040503050406030204" pitchFamily="18" charset="0"/>
            </a:endParaRPr>
          </a:p>
          <a:p>
            <a:pPr algn="just"/>
            <a:r>
              <a:rPr lang="vi-VN" sz="3200" b="1" i="1" dirty="0" smtClean="0">
                <a:solidFill>
                  <a:srgbClr val="7030A0"/>
                </a:solidFill>
                <a:latin typeface="Cambria" panose="02040503050406030204" pitchFamily="18" charset="0"/>
              </a:rPr>
              <a:t>Để th</a:t>
            </a:r>
            <a:r>
              <a:rPr lang="en-US" sz="3200" b="1" i="1" dirty="0" smtClean="0">
                <a:solidFill>
                  <a:srgbClr val="7030A0"/>
                </a:solidFill>
                <a:latin typeface="Cambria" panose="02040503050406030204" pitchFamily="18" charset="0"/>
              </a:rPr>
              <a:t>ự</a:t>
            </a:r>
            <a:r>
              <a:rPr lang="vi-VN" sz="3200" b="1" i="1" dirty="0" smtClean="0">
                <a:solidFill>
                  <a:srgbClr val="7030A0"/>
                </a:solidFill>
                <a:latin typeface="Cambria" panose="02040503050406030204" pitchFamily="18" charset="0"/>
              </a:rPr>
              <a:t>c </a:t>
            </a:r>
            <a:r>
              <a:rPr lang="vi-VN" sz="3200" b="1" i="1" dirty="0">
                <a:solidFill>
                  <a:srgbClr val="7030A0"/>
                </a:solidFill>
                <a:latin typeface="Cambria" panose="02040503050406030204" pitchFamily="18" charset="0"/>
              </a:rPr>
              <a:t>hiện ước mơ, mỗi người cần cố gắng, nỗ lực vượt lên hoàn cảnh, vượt lên khó khăn</a:t>
            </a:r>
            <a:r>
              <a:rPr lang="vi-VN" sz="3200" b="1" i="1" dirty="0" smtClean="0">
                <a:solidFill>
                  <a:srgbClr val="7030A0"/>
                </a:solidFill>
                <a:latin typeface="Cambria" panose="02040503050406030204" pitchFamily="18" charset="0"/>
              </a:rPr>
              <a:t>.</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834</Words>
  <Application>Microsoft Office PowerPoint</Application>
  <PresentationFormat>Widescreen</PresentationFormat>
  <Paragraphs>130</Paragraphs>
  <Slides>42</Slides>
  <Notes>5</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42</vt:i4>
      </vt:variant>
    </vt:vector>
  </HeadingPairs>
  <TitlesOfParts>
    <vt:vector size="62" baseType="lpstr">
      <vt:lpstr>iCiel Cadena</vt:lpstr>
      <vt:lpstr>UTM Avo</vt:lpstr>
      <vt:lpstr>Calibri</vt:lpstr>
      <vt:lpstr>思源宋体 SemiBold</vt:lpstr>
      <vt:lpstr>字魂20号-石头体</vt:lpstr>
      <vt:lpstr>Arial-Rounded</vt:lpstr>
      <vt:lpstr>Cambria</vt:lpstr>
      <vt:lpstr>UTM Aurora</vt:lpstr>
      <vt:lpstr>Vogue-ExtraBold</vt:lpstr>
      <vt:lpstr>Calibri Light</vt:lpstr>
      <vt:lpstr>SimSun</vt:lpstr>
      <vt:lpstr>#9Slide07 HoneyCream</vt:lpstr>
      <vt:lpstr>Times New Roman</vt:lpstr>
      <vt:lpstr>Open Sans</vt:lpstr>
      <vt:lpstr>思源黑体 CN Medium</vt:lpstr>
      <vt:lpstr>Arial</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Techsi.vn</cp:lastModifiedBy>
  <cp:revision>25</cp:revision>
  <dcterms:created xsi:type="dcterms:W3CDTF">2023-07-07T08:11:19Z</dcterms:created>
  <dcterms:modified xsi:type="dcterms:W3CDTF">2023-09-20T01:08:06Z</dcterms:modified>
</cp:coreProperties>
</file>