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12"/>
  </p:notesMasterIdLst>
  <p:sldIdLst>
    <p:sldId id="257" r:id="rId3"/>
    <p:sldId id="258" r:id="rId4"/>
    <p:sldId id="614" r:id="rId5"/>
    <p:sldId id="267" r:id="rId6"/>
    <p:sldId id="268" r:id="rId7"/>
    <p:sldId id="259" r:id="rId8"/>
    <p:sldId id="260" r:id="rId9"/>
    <p:sldId id="615" r:id="rId10"/>
    <p:sldId id="61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10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35B96-488C-4C8A-97F8-E1078F5EAAFE}"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C27D78-89B5-4187-8CDD-11F82DEF579A}" type="slidenum">
              <a:rPr lang="en-US" smtClean="0"/>
              <a:t>‹#›</a:t>
            </a:fld>
            <a:endParaRPr lang="en-US"/>
          </a:p>
        </p:txBody>
      </p:sp>
    </p:spTree>
    <p:extLst>
      <p:ext uri="{BB962C8B-B14F-4D97-AF65-F5344CB8AC3E}">
        <p14:creationId xmlns:p14="http://schemas.microsoft.com/office/powerpoint/2010/main" val="218481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u="none" strike="noStrike" dirty="0">
                <a:solidFill>
                  <a:srgbClr val="535900"/>
                </a:solidFill>
                <a:effectLst/>
                <a:latin typeface="Times New Roman" panose="02020603050405020304" pitchFamily="18" charset="0"/>
              </a:rPr>
              <a:t>Những đồ vật các em đã đoán được là những sáng chế trong đời sống của chúng ta. Để hiểu rõ về vai trò của sáng chế, lớp chúng mình hãy cùng đến với bài học Nhà sáng chế ngày hôm nay nhé!</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018B7-60D2-45AA-BC98-84008D3BFB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61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96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365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507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483641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64618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8946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p:txBody>
          <a:bodyPr/>
          <a:lstStyle/>
          <a:p>
            <a:fld id="{DDEFC98F-EB4A-44BE-8C63-8CA280C0D252}" type="datetimeFigureOut">
              <a:rPr lang="en-US" smtClean="0"/>
              <a:t>10/11/2024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452397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p:txBody>
          <a:bodyPr/>
          <a:lstStyle/>
          <a:p>
            <a:fld id="{DDEFC98F-EB4A-44BE-8C63-8CA280C0D252}" type="datetimeFigureOut">
              <a:rPr lang="en-US" smtClean="0"/>
              <a:t>10/11/2024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528089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p:txBody>
          <a:bodyPr/>
          <a:lstStyle/>
          <a:p>
            <a:fld id="{DDEFC98F-EB4A-44BE-8C63-8CA280C0D252}" type="datetimeFigureOut">
              <a:rPr lang="en-US" smtClean="0"/>
              <a:t>10/11/2024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839676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p:txBody>
          <a:bodyPr/>
          <a:lstStyle/>
          <a:p>
            <a:fld id="{DDEFC98F-EB4A-44BE-8C63-8CA280C0D252}" type="datetimeFigureOut">
              <a:rPr lang="en-US" smtClean="0"/>
              <a:t>10/11/2024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00128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p:txBody>
          <a:bodyPr/>
          <a:lstStyle/>
          <a:p>
            <a:fld id="{DDEFC98F-EB4A-44BE-8C63-8CA280C0D252}" type="datetimeFigureOut">
              <a:rPr lang="en-US" smtClean="0"/>
              <a:t>10/11/2024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72127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2152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p:txBody>
          <a:bodyPr/>
          <a:lstStyle/>
          <a:p>
            <a:fld id="{DDEFC98F-EB4A-44BE-8C63-8CA280C0D252}" type="datetimeFigureOut">
              <a:rPr lang="en-US" smtClean="0"/>
              <a:t>10/11/2024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44528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623108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p:txBody>
          <a:body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99341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992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575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783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289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761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380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94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a white and black text and a black background&#10;&#10;Description automatically generated">
            <a:extLst>
              <a:ext uri="{FF2B5EF4-FFF2-40B4-BE49-F238E27FC236}">
                <a16:creationId xmlns:a16="http://schemas.microsoft.com/office/drawing/2014/main" id="{AD381EE9-8D60-00A3-BB44-0C5FAD21323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84400" y="-19051"/>
            <a:ext cx="2206625" cy="2206625"/>
          </a:xfrm>
          <a:prstGeom prst="rect">
            <a:avLst/>
          </a:prstGeom>
        </p:spPr>
      </p:pic>
    </p:spTree>
    <p:extLst>
      <p:ext uri="{BB962C8B-B14F-4D97-AF65-F5344CB8AC3E}">
        <p14:creationId xmlns:p14="http://schemas.microsoft.com/office/powerpoint/2010/main" val="1265100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FF5ED47-E1A8-C93A-4DBB-49DD9459EB1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E384C9F-B10D-4FE6-A2B0-CD65C49A6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F4E8F-1D59-4B0A-9E31-CD49488B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C12A2-D793-44C4-A0F0-51BBAA8F7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FC98F-EB4A-44BE-8C63-8CA280C0D252}" type="datetimeFigureOut">
              <a:rPr lang="en-US" smtClean="0"/>
              <a:t>10/11/2024</a:t>
            </a:fld>
            <a:endParaRPr lang="en-US"/>
          </a:p>
        </p:txBody>
      </p:sp>
      <p:sp>
        <p:nvSpPr>
          <p:cNvPr id="5" name="Footer Placeholder 4">
            <a:extLst>
              <a:ext uri="{FF2B5EF4-FFF2-40B4-BE49-F238E27FC236}">
                <a16:creationId xmlns:a16="http://schemas.microsoft.com/office/drawing/2014/main" id="{5E4BC778-7C1F-46D2-AB32-E507BE0AB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D9EFA2-78FC-4965-98C9-115C2DA05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F2F4-9E50-4246-9D46-000F6D88E2D5}" type="slidenum">
              <a:rPr lang="en-US" smtClean="0"/>
              <a:t>‹#›</a:t>
            </a:fld>
            <a:endParaRPr lang="en-US"/>
          </a:p>
        </p:txBody>
      </p:sp>
    </p:spTree>
    <p:extLst>
      <p:ext uri="{BB962C8B-B14F-4D97-AF65-F5344CB8AC3E}">
        <p14:creationId xmlns:p14="http://schemas.microsoft.com/office/powerpoint/2010/main" val="26040827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svg"/><Relationship Id="rId3" Type="http://schemas.openxmlformats.org/officeDocument/2006/relationships/image" Target="../media/image9.svg"/><Relationship Id="rId7" Type="http://schemas.openxmlformats.org/officeDocument/2006/relationships/image" Target="../media/image20.svg"/><Relationship Id="rId12"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22.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2.png"/><Relationship Id="rId18" Type="http://schemas.openxmlformats.org/officeDocument/2006/relationships/image" Target="../media/image41.svg"/><Relationship Id="rId3" Type="http://schemas.openxmlformats.org/officeDocument/2006/relationships/image" Target="../media/image5.png"/><Relationship Id="rId21" Type="http://schemas.openxmlformats.org/officeDocument/2006/relationships/image" Target="../media/image27.png"/><Relationship Id="rId7" Type="http://schemas.openxmlformats.org/officeDocument/2006/relationships/image" Target="../media/image19.png"/><Relationship Id="rId12" Type="http://schemas.openxmlformats.org/officeDocument/2006/relationships/image" Target="../media/image35.sv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39.sv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23.png"/><Relationship Id="rId23" Type="http://schemas.openxmlformats.org/officeDocument/2006/relationships/image" Target="../media/image29.png"/><Relationship Id="rId10" Type="http://schemas.openxmlformats.org/officeDocument/2006/relationships/image" Target="../media/image33.svg"/><Relationship Id="rId19" Type="http://schemas.openxmlformats.org/officeDocument/2006/relationships/image" Target="../media/image25.png"/><Relationship Id="rId4" Type="http://schemas.openxmlformats.org/officeDocument/2006/relationships/image" Target="../media/image9.svg"/><Relationship Id="rId9" Type="http://schemas.openxmlformats.org/officeDocument/2006/relationships/image" Target="../media/image20.png"/><Relationship Id="rId14" Type="http://schemas.openxmlformats.org/officeDocument/2006/relationships/image" Target="../media/image37.sv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2" Type="http://schemas.openxmlformats.org/officeDocument/2006/relationships/image" Target="../media/image2.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6.png"/><Relationship Id="rId3" Type="http://schemas.openxmlformats.org/officeDocument/2006/relationships/image" Target="../media/image49.svg"/><Relationship Id="rId7" Type="http://schemas.openxmlformats.org/officeDocument/2006/relationships/image" Target="../media/image5.png"/><Relationship Id="rId12" Type="http://schemas.openxmlformats.org/officeDocument/2006/relationships/image" Target="../media/image5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54.svg"/><Relationship Id="rId4" Type="http://schemas.openxmlformats.org/officeDocument/2006/relationships/image" Target="../media/image32.png"/><Relationship Id="rId9" Type="http://schemas.openxmlformats.org/officeDocument/2006/relationships/image" Target="../media/image34.png"/><Relationship Id="rId14" Type="http://schemas.openxmlformats.org/officeDocument/2006/relationships/image" Target="../media/image58.sv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8.svg"/><Relationship Id="rId3" Type="http://schemas.openxmlformats.org/officeDocument/2006/relationships/image" Target="../media/image9.svg"/><Relationship Id="rId7" Type="http://schemas.openxmlformats.org/officeDocument/2006/relationships/image" Target="../media/image62.svg"/><Relationship Id="rId12"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66.svg"/><Relationship Id="rId5" Type="http://schemas.openxmlformats.org/officeDocument/2006/relationships/image" Target="../media/image60.svg"/><Relationship Id="rId15" Type="http://schemas.openxmlformats.org/officeDocument/2006/relationships/image" Target="../media/image43.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64.sv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8.svg"/><Relationship Id="rId3" Type="http://schemas.openxmlformats.org/officeDocument/2006/relationships/image" Target="../media/image9.svg"/><Relationship Id="rId7" Type="http://schemas.openxmlformats.org/officeDocument/2006/relationships/image" Target="../media/image62.svg"/><Relationship Id="rId12"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64.sv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5340875" y="-287346"/>
            <a:ext cx="8652287" cy="7348662"/>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xmlns="" r:embed="rId3"/>
                </a:ext>
              </a:extLst>
            </a:blip>
            <a:stretch>
              <a:fillRect t="-28595" r="-25479" b="-14526"/>
            </a:stretch>
          </a:blipFill>
        </p:spPr>
      </p:sp>
      <p:sp>
        <p:nvSpPr>
          <p:cNvPr id="3" name="Freeform 3"/>
          <p:cNvSpPr/>
          <p:nvPr/>
        </p:nvSpPr>
        <p:spPr>
          <a:xfrm rot="-2185063">
            <a:off x="-50948" y="443351"/>
            <a:ext cx="1701904" cy="3319316"/>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060731" y="324744"/>
            <a:ext cx="6265472" cy="6208513"/>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2208479">
            <a:off x="8415746" y="-1166401"/>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38164" y="4870271"/>
            <a:ext cx="1975345" cy="1891393"/>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10582054">
            <a:off x="8511582" y="-1041661"/>
            <a:ext cx="2857813" cy="2916135"/>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a:off x="7620000" y="2819400"/>
            <a:ext cx="3856495" cy="4038600"/>
          </a:xfrm>
          <a:custGeom>
            <a:avLst/>
            <a:gdLst/>
            <a:ahLst/>
            <a:cxnLst/>
            <a:rect l="l" t="t" r="r" b="b"/>
            <a:pathLst>
              <a:path w="4184542" h="4114800">
                <a:moveTo>
                  <a:pt x="0" y="0"/>
                </a:moveTo>
                <a:lnTo>
                  <a:pt x="4184543" y="0"/>
                </a:lnTo>
                <a:lnTo>
                  <a:pt x="4184543"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12" name="Picture 11">
            <a:extLst>
              <a:ext uri="{FF2B5EF4-FFF2-40B4-BE49-F238E27FC236}">
                <a16:creationId xmlns:a16="http://schemas.microsoft.com/office/drawing/2014/main" id="{204CEB27-E886-700C-5A1A-24ACF9AB339B}"/>
              </a:ext>
            </a:extLst>
          </p:cNvPr>
          <p:cNvPicPr>
            <a:picLocks noChangeAspect="1"/>
          </p:cNvPicPr>
          <p:nvPr/>
        </p:nvPicPr>
        <p:blipFill>
          <a:blip r:embed="rId16"/>
          <a:stretch>
            <a:fillRect/>
          </a:stretch>
        </p:blipFill>
        <p:spPr>
          <a:xfrm>
            <a:off x="711200" y="635000"/>
            <a:ext cx="7157324" cy="5816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484970" y="5070864"/>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7848208">
            <a:off x="-95918" y="-1545835"/>
            <a:ext cx="3437067" cy="4374929"/>
          </a:xfrm>
          <a:custGeom>
            <a:avLst/>
            <a:gdLst/>
            <a:ahLst/>
            <a:cxnLst/>
            <a:rect l="l" t="t" r="r" b="b"/>
            <a:pathLst>
              <a:path w="5155600" h="6562393">
                <a:moveTo>
                  <a:pt x="0" y="0"/>
                </a:moveTo>
                <a:lnTo>
                  <a:pt x="5155600" y="0"/>
                </a:lnTo>
                <a:lnTo>
                  <a:pt x="5155600" y="6562394"/>
                </a:lnTo>
                <a:lnTo>
                  <a:pt x="0" y="6562394"/>
                </a:lnTo>
                <a:lnTo>
                  <a:pt x="0" y="0"/>
                </a:lnTo>
                <a:close/>
              </a:path>
            </a:pathLst>
          </a:custGeom>
          <a:blipFill>
            <a:blip r:embed="rId4">
              <a:extLst>
                <a:ext uri="{96DAC541-7B7A-43D3-8B79-37D633B846F1}">
                  <asvg:svgBlip xmlns:asvg="http://schemas.microsoft.com/office/drawing/2016/SVG/main" xmlns="" r:embed="rId5"/>
                </a:ext>
              </a:extLst>
            </a:blip>
            <a:stretch>
              <a:fillRect r="-44942" b="-15020"/>
            </a:stretch>
          </a:blipFill>
        </p:spPr>
      </p:sp>
      <p:sp>
        <p:nvSpPr>
          <p:cNvPr id="5" name="Freeform 5"/>
          <p:cNvSpPr/>
          <p:nvPr/>
        </p:nvSpPr>
        <p:spPr>
          <a:xfrm flipH="1">
            <a:off x="3962401" y="345104"/>
            <a:ext cx="7898579" cy="9451519"/>
          </a:xfrm>
          <a:custGeom>
            <a:avLst/>
            <a:gdLst/>
            <a:ahLst/>
            <a:cxnLst/>
            <a:rect l="l" t="t" r="r" b="b"/>
            <a:pathLst>
              <a:path w="11394988" h="14177279">
                <a:moveTo>
                  <a:pt x="11394988" y="0"/>
                </a:moveTo>
                <a:lnTo>
                  <a:pt x="0" y="0"/>
                </a:lnTo>
                <a:lnTo>
                  <a:pt x="0" y="14177279"/>
                </a:lnTo>
                <a:lnTo>
                  <a:pt x="11394988" y="14177279"/>
                </a:lnTo>
                <a:lnTo>
                  <a:pt x="11394988"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flipH="1" flipV="1">
            <a:off x="9084646" y="3964298"/>
            <a:ext cx="3958093" cy="3468729"/>
          </a:xfrm>
          <a:custGeom>
            <a:avLst/>
            <a:gdLst/>
            <a:ahLst/>
            <a:cxnLst/>
            <a:rect l="l" t="t" r="r" b="b"/>
            <a:pathLst>
              <a:path w="5937140" h="5203094">
                <a:moveTo>
                  <a:pt x="5937140" y="5203094"/>
                </a:moveTo>
                <a:lnTo>
                  <a:pt x="0" y="5203094"/>
                </a:lnTo>
                <a:lnTo>
                  <a:pt x="0" y="0"/>
                </a:lnTo>
                <a:lnTo>
                  <a:pt x="5937140" y="0"/>
                </a:lnTo>
                <a:lnTo>
                  <a:pt x="5937140" y="5203094"/>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8934319">
            <a:off x="-1071770" y="749267"/>
            <a:ext cx="4876800" cy="786384"/>
          </a:xfrm>
          <a:custGeom>
            <a:avLst/>
            <a:gdLst/>
            <a:ahLst/>
            <a:cxnLst/>
            <a:rect l="l" t="t" r="r" b="b"/>
            <a:pathLst>
              <a:path w="7315200" h="1179576">
                <a:moveTo>
                  <a:pt x="0" y="0"/>
                </a:moveTo>
                <a:lnTo>
                  <a:pt x="7315200" y="0"/>
                </a:lnTo>
                <a:lnTo>
                  <a:pt x="7315200" y="1179576"/>
                </a:lnTo>
                <a:lnTo>
                  <a:pt x="0" y="117957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5422900" y="774700"/>
            <a:ext cx="6451600" cy="615553"/>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Trò</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chơi</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Truyền</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chai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nước</a:t>
            </a:r>
            <a:endPar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0" name="Freeform 10"/>
          <p:cNvSpPr/>
          <p:nvPr/>
        </p:nvSpPr>
        <p:spPr>
          <a:xfrm>
            <a:off x="4795828" y="5698663"/>
            <a:ext cx="1975345" cy="1891393"/>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3">
            <a:extLst>
              <a:ext uri="{FF2B5EF4-FFF2-40B4-BE49-F238E27FC236}">
                <a16:creationId xmlns:a16="http://schemas.microsoft.com/office/drawing/2014/main" id="{4ED5689D-C736-2EF3-55BB-48254AC8142E}"/>
              </a:ext>
            </a:extLst>
          </p:cNvPr>
          <p:cNvSpPr/>
          <p:nvPr/>
        </p:nvSpPr>
        <p:spPr>
          <a:xfrm>
            <a:off x="1142077" y="1815840"/>
            <a:ext cx="3496133" cy="5042160"/>
          </a:xfrm>
          <a:custGeom>
            <a:avLst/>
            <a:gdLst/>
            <a:ahLst/>
            <a:cxnLst/>
            <a:rect l="l" t="t" r="r" b="b"/>
            <a:pathLst>
              <a:path w="6048000" h="9026866">
                <a:moveTo>
                  <a:pt x="0" y="0"/>
                </a:moveTo>
                <a:lnTo>
                  <a:pt x="6048000" y="0"/>
                </a:lnTo>
                <a:lnTo>
                  <a:pt x="6048000" y="9026866"/>
                </a:lnTo>
                <a:lnTo>
                  <a:pt x="0" y="9026866"/>
                </a:lnTo>
                <a:lnTo>
                  <a:pt x="0" y="0"/>
                </a:lnTo>
                <a:close/>
              </a:path>
            </a:pathLst>
          </a:custGeom>
          <a:blipFill>
            <a:blip r:embed="rId14"/>
            <a:stretch>
              <a:fillRect/>
            </a:stretch>
          </a:blipFill>
        </p:spPr>
      </p:sp>
      <p:sp>
        <p:nvSpPr>
          <p:cNvPr id="13" name="TextBox 12">
            <a:extLst>
              <a:ext uri="{FF2B5EF4-FFF2-40B4-BE49-F238E27FC236}">
                <a16:creationId xmlns:a16="http://schemas.microsoft.com/office/drawing/2014/main" id="{0CB2448A-D668-13E6-6609-D36C4DB63715}"/>
              </a:ext>
            </a:extLst>
          </p:cNvPr>
          <p:cNvSpPr txBox="1"/>
          <p:nvPr/>
        </p:nvSpPr>
        <p:spPr>
          <a:xfrm>
            <a:off x="5353050" y="1733550"/>
            <a:ext cx="6153150" cy="4401205"/>
          </a:xfrm>
          <a:prstGeom prst="rect">
            <a:avLst/>
          </a:prstGeom>
          <a:noFill/>
        </p:spPr>
        <p:txBody>
          <a:bodyPr wrap="square" rtlCol="0">
            <a:spAutoFit/>
          </a:bodyPr>
          <a:lstStyle/>
          <a:p>
            <a:pPr algn="just"/>
            <a:r>
              <a:rPr lang="en-US" sz="2800" b="1" dirty="0" err="1">
                <a:latin typeface="Cambria" panose="02040503050406030204" pitchFamily="18" charset="0"/>
                <a:ea typeface="Cambria" panose="02040503050406030204" pitchFamily="18" charset="0"/>
              </a:rPr>
              <a:t>Luật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chơi</a:t>
            </a:r>
            <a:r>
              <a:rPr lang="en-US" sz="2800" b="1"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GV sẽ đưa chai nước cho một HS bất kì trong lớp và bật nhạc, khi tiếng nhạc vang lên, HS sẽ lập tức truyền chai nước ấy cho một HS khác kế bên (có thể là ở bên cạnh hoặc ở trên/ dưới).</a:t>
            </a:r>
            <a:endParaRPr lang="en-US" sz="2800" dirty="0">
              <a:latin typeface="Cambria" panose="02040503050406030204" pitchFamily="18" charset="0"/>
              <a:ea typeface="Cambria" panose="02040503050406030204" pitchFamily="18" charset="0"/>
            </a:endParaRPr>
          </a:p>
          <a:p>
            <a:pPr algn="just"/>
            <a:r>
              <a:rPr lang="vi-VN" sz="2800" dirty="0">
                <a:latin typeface="Cambria" panose="02040503050406030204" pitchFamily="18" charset="0"/>
                <a:ea typeface="Cambria" panose="02040503050406030204" pitchFamily="18" charset="0"/>
              </a:rPr>
              <a:t>Cứ thực hiện như thế cho đến khi không còn tiếng nhạc, HS nào giữ chai nước sẽ phải đứng lên kể tên 2 sáng chế có trong cuộc sống mà em biết.</a:t>
            </a:r>
            <a:endParaRPr lang="en-US" sz="28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1771649" y="981075"/>
            <a:ext cx="9096375" cy="19431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096375"/>
                      <a:gd name="connsiteY0" fmla="*/ 323856 h 1943100"/>
                      <a:gd name="connsiteX1" fmla="*/ 822723 w 9096375"/>
                      <a:gd name="connsiteY1" fmla="*/ 0 h 1943100"/>
                      <a:gd name="connsiteX2" fmla="*/ 1205914 w 9096375"/>
                      <a:gd name="connsiteY2" fmla="*/ 0 h 1943100"/>
                      <a:gd name="connsiteX3" fmla="*/ 1738123 w 9096375"/>
                      <a:gd name="connsiteY3" fmla="*/ 0 h 1943100"/>
                      <a:gd name="connsiteX4" fmla="*/ 2419351 w 9096375"/>
                      <a:gd name="connsiteY4" fmla="*/ 0 h 1943100"/>
                      <a:gd name="connsiteX5" fmla="*/ 2951559 w 9096375"/>
                      <a:gd name="connsiteY5" fmla="*/ 0 h 1943100"/>
                      <a:gd name="connsiteX6" fmla="*/ 3558278 w 9096375"/>
                      <a:gd name="connsiteY6" fmla="*/ 0 h 1943100"/>
                      <a:gd name="connsiteX7" fmla="*/ 4015978 w 9096375"/>
                      <a:gd name="connsiteY7" fmla="*/ 0 h 1943100"/>
                      <a:gd name="connsiteX8" fmla="*/ 4622696 w 9096375"/>
                      <a:gd name="connsiteY8" fmla="*/ 0 h 1943100"/>
                      <a:gd name="connsiteX9" fmla="*/ 4931378 w 9096375"/>
                      <a:gd name="connsiteY9" fmla="*/ 0 h 1943100"/>
                      <a:gd name="connsiteX10" fmla="*/ 5240059 w 9096375"/>
                      <a:gd name="connsiteY10" fmla="*/ 0 h 1943100"/>
                      <a:gd name="connsiteX11" fmla="*/ 5846777 w 9096375"/>
                      <a:gd name="connsiteY11" fmla="*/ 0 h 1943100"/>
                      <a:gd name="connsiteX12" fmla="*/ 6378987 w 9096375"/>
                      <a:gd name="connsiteY12" fmla="*/ 0 h 1943100"/>
                      <a:gd name="connsiteX13" fmla="*/ 6687667 w 9096375"/>
                      <a:gd name="connsiteY13" fmla="*/ 0 h 1943100"/>
                      <a:gd name="connsiteX14" fmla="*/ 7294386 w 9096375"/>
                      <a:gd name="connsiteY14" fmla="*/ 0 h 1943100"/>
                      <a:gd name="connsiteX15" fmla="*/ 7677577 w 9096375"/>
                      <a:gd name="connsiteY15" fmla="*/ 0 h 1943100"/>
                      <a:gd name="connsiteX16" fmla="*/ 8273651 w 9096375"/>
                      <a:gd name="connsiteY16" fmla="*/ 0 h 1943100"/>
                      <a:gd name="connsiteX17" fmla="*/ 9096375 w 9096375"/>
                      <a:gd name="connsiteY17" fmla="*/ 323856 h 1943100"/>
                      <a:gd name="connsiteX18" fmla="*/ 9096375 w 9096375"/>
                      <a:gd name="connsiteY18" fmla="*/ 495957 h 1943100"/>
                      <a:gd name="connsiteX19" fmla="*/ 9096375 w 9096375"/>
                      <a:gd name="connsiteY19" fmla="*/ 693967 h 1943100"/>
                      <a:gd name="connsiteX20" fmla="*/ 9096375 w 9096375"/>
                      <a:gd name="connsiteY20" fmla="*/ 879022 h 1943100"/>
                      <a:gd name="connsiteX21" fmla="*/ 9096375 w 9096375"/>
                      <a:gd name="connsiteY21" fmla="*/ 1038169 h 1943100"/>
                      <a:gd name="connsiteX22" fmla="*/ 9096375 w 9096375"/>
                      <a:gd name="connsiteY22" fmla="*/ 1223225 h 1943100"/>
                      <a:gd name="connsiteX23" fmla="*/ 9096375 w 9096375"/>
                      <a:gd name="connsiteY23" fmla="*/ 1369418 h 1943100"/>
                      <a:gd name="connsiteX24" fmla="*/ 9096375 w 9096375"/>
                      <a:gd name="connsiteY24" fmla="*/ 1619243 h 1943100"/>
                      <a:gd name="connsiteX25" fmla="*/ 8273651 w 9096375"/>
                      <a:gd name="connsiteY25" fmla="*/ 1943100 h 1943100"/>
                      <a:gd name="connsiteX26" fmla="*/ 7964969 w 9096375"/>
                      <a:gd name="connsiteY26" fmla="*/ 1943100 h 1943100"/>
                      <a:gd name="connsiteX27" fmla="*/ 7358251 w 9096375"/>
                      <a:gd name="connsiteY27" fmla="*/ 1943100 h 1943100"/>
                      <a:gd name="connsiteX28" fmla="*/ 6975061 w 9096375"/>
                      <a:gd name="connsiteY28" fmla="*/ 1943100 h 1943100"/>
                      <a:gd name="connsiteX29" fmla="*/ 6368342 w 9096375"/>
                      <a:gd name="connsiteY29" fmla="*/ 1943100 h 1943100"/>
                      <a:gd name="connsiteX30" fmla="*/ 5687114 w 9096375"/>
                      <a:gd name="connsiteY30" fmla="*/ 1943100 h 1943100"/>
                      <a:gd name="connsiteX31" fmla="*/ 5303924 w 9096375"/>
                      <a:gd name="connsiteY31" fmla="*/ 1943100 h 1943100"/>
                      <a:gd name="connsiteX32" fmla="*/ 4846224 w 9096375"/>
                      <a:gd name="connsiteY32" fmla="*/ 1943100 h 1943100"/>
                      <a:gd name="connsiteX33" fmla="*/ 4463034 w 9096375"/>
                      <a:gd name="connsiteY33" fmla="*/ 1943100 h 1943100"/>
                      <a:gd name="connsiteX34" fmla="*/ 3930824 w 9096375"/>
                      <a:gd name="connsiteY34" fmla="*/ 1943100 h 1943100"/>
                      <a:gd name="connsiteX35" fmla="*/ 3249597 w 9096375"/>
                      <a:gd name="connsiteY35" fmla="*/ 1943100 h 1943100"/>
                      <a:gd name="connsiteX36" fmla="*/ 2866406 w 9096375"/>
                      <a:gd name="connsiteY36" fmla="*/ 1943100 h 1943100"/>
                      <a:gd name="connsiteX37" fmla="*/ 2408707 w 9096375"/>
                      <a:gd name="connsiteY37" fmla="*/ 1943100 h 1943100"/>
                      <a:gd name="connsiteX38" fmla="*/ 1876497 w 9096375"/>
                      <a:gd name="connsiteY38" fmla="*/ 1943100 h 1943100"/>
                      <a:gd name="connsiteX39" fmla="*/ 822723 w 9096375"/>
                      <a:gd name="connsiteY39" fmla="*/ 1943100 h 1943100"/>
                      <a:gd name="connsiteX40" fmla="*/ 0 w 9096375"/>
                      <a:gd name="connsiteY40" fmla="*/ 1619243 h 1943100"/>
                      <a:gd name="connsiteX41" fmla="*/ 0 w 9096375"/>
                      <a:gd name="connsiteY41" fmla="*/ 1447142 h 1943100"/>
                      <a:gd name="connsiteX42" fmla="*/ 0 w 9096375"/>
                      <a:gd name="connsiteY42" fmla="*/ 1287994 h 1943100"/>
                      <a:gd name="connsiteX43" fmla="*/ 0 w 9096375"/>
                      <a:gd name="connsiteY43" fmla="*/ 1141800 h 1943100"/>
                      <a:gd name="connsiteX44" fmla="*/ 0 w 9096375"/>
                      <a:gd name="connsiteY44" fmla="*/ 956745 h 1943100"/>
                      <a:gd name="connsiteX45" fmla="*/ 0 w 9096375"/>
                      <a:gd name="connsiteY45" fmla="*/ 810551 h 1943100"/>
                      <a:gd name="connsiteX46" fmla="*/ 0 w 9096375"/>
                      <a:gd name="connsiteY46" fmla="*/ 625496 h 1943100"/>
                      <a:gd name="connsiteX47" fmla="*/ 0 w 9096375"/>
                      <a:gd name="connsiteY47" fmla="*/ 323856 h 1943100"/>
                      <a:gd name="connsiteX0" fmla="*/ 0 w 9096375"/>
                      <a:gd name="connsiteY0" fmla="*/ 323856 h 1943100"/>
                      <a:gd name="connsiteX1" fmla="*/ 822723 w 9096375"/>
                      <a:gd name="connsiteY1" fmla="*/ 0 h 1943100"/>
                      <a:gd name="connsiteX2" fmla="*/ 1205914 w 9096375"/>
                      <a:gd name="connsiteY2" fmla="*/ 0 h 1943100"/>
                      <a:gd name="connsiteX3" fmla="*/ 1589104 w 9096375"/>
                      <a:gd name="connsiteY3" fmla="*/ 0 h 1943100"/>
                      <a:gd name="connsiteX4" fmla="*/ 2195823 w 9096375"/>
                      <a:gd name="connsiteY4" fmla="*/ 0 h 1943100"/>
                      <a:gd name="connsiteX5" fmla="*/ 2877050 w 9096375"/>
                      <a:gd name="connsiteY5" fmla="*/ 0 h 1943100"/>
                      <a:gd name="connsiteX6" fmla="*/ 3409260 w 9096375"/>
                      <a:gd name="connsiteY6" fmla="*/ 0 h 1943100"/>
                      <a:gd name="connsiteX7" fmla="*/ 3866960 w 9096375"/>
                      <a:gd name="connsiteY7" fmla="*/ 0 h 1943100"/>
                      <a:gd name="connsiteX8" fmla="*/ 4175640 w 9096375"/>
                      <a:gd name="connsiteY8" fmla="*/ 0 h 1943100"/>
                      <a:gd name="connsiteX9" fmla="*/ 4707850 w 9096375"/>
                      <a:gd name="connsiteY9" fmla="*/ 0 h 1943100"/>
                      <a:gd name="connsiteX10" fmla="*/ 5240059 w 9096375"/>
                      <a:gd name="connsiteY10" fmla="*/ 0 h 1943100"/>
                      <a:gd name="connsiteX11" fmla="*/ 5623249 w 9096375"/>
                      <a:gd name="connsiteY11" fmla="*/ 0 h 1943100"/>
                      <a:gd name="connsiteX12" fmla="*/ 5931931 w 9096375"/>
                      <a:gd name="connsiteY12" fmla="*/ 0 h 1943100"/>
                      <a:gd name="connsiteX13" fmla="*/ 6240612 w 9096375"/>
                      <a:gd name="connsiteY13" fmla="*/ 0 h 1943100"/>
                      <a:gd name="connsiteX14" fmla="*/ 6921839 w 9096375"/>
                      <a:gd name="connsiteY14" fmla="*/ 0 h 1943100"/>
                      <a:gd name="connsiteX15" fmla="*/ 7379540 w 9096375"/>
                      <a:gd name="connsiteY15" fmla="*/ 0 h 1943100"/>
                      <a:gd name="connsiteX16" fmla="*/ 7762730 w 9096375"/>
                      <a:gd name="connsiteY16" fmla="*/ 0 h 1943100"/>
                      <a:gd name="connsiteX17" fmla="*/ 8273651 w 9096375"/>
                      <a:gd name="connsiteY17" fmla="*/ 0 h 1943100"/>
                      <a:gd name="connsiteX18" fmla="*/ 9096375 w 9096375"/>
                      <a:gd name="connsiteY18" fmla="*/ 323856 h 1943100"/>
                      <a:gd name="connsiteX19" fmla="*/ 9096375 w 9096375"/>
                      <a:gd name="connsiteY19" fmla="*/ 534819 h 1943100"/>
                      <a:gd name="connsiteX20" fmla="*/ 9096375 w 9096375"/>
                      <a:gd name="connsiteY20" fmla="*/ 745782 h 1943100"/>
                      <a:gd name="connsiteX21" fmla="*/ 9096375 w 9096375"/>
                      <a:gd name="connsiteY21" fmla="*/ 904930 h 1943100"/>
                      <a:gd name="connsiteX22" fmla="*/ 9096375 w 9096375"/>
                      <a:gd name="connsiteY22" fmla="*/ 1102939 h 1943100"/>
                      <a:gd name="connsiteX23" fmla="*/ 9096375 w 9096375"/>
                      <a:gd name="connsiteY23" fmla="*/ 1249132 h 1943100"/>
                      <a:gd name="connsiteX24" fmla="*/ 9096375 w 9096375"/>
                      <a:gd name="connsiteY24" fmla="*/ 1460096 h 1943100"/>
                      <a:gd name="connsiteX25" fmla="*/ 9096375 w 9096375"/>
                      <a:gd name="connsiteY25" fmla="*/ 1619243 h 1943100"/>
                      <a:gd name="connsiteX26" fmla="*/ 8273651 w 9096375"/>
                      <a:gd name="connsiteY26" fmla="*/ 1943100 h 1943100"/>
                      <a:gd name="connsiteX27" fmla="*/ 7741441 w 9096375"/>
                      <a:gd name="connsiteY27" fmla="*/ 1943100 h 1943100"/>
                      <a:gd name="connsiteX28" fmla="*/ 7283742 w 9096375"/>
                      <a:gd name="connsiteY28" fmla="*/ 1943100 h 1943100"/>
                      <a:gd name="connsiteX29" fmla="*/ 6602514 w 9096375"/>
                      <a:gd name="connsiteY29" fmla="*/ 1943100 h 1943100"/>
                      <a:gd name="connsiteX30" fmla="*/ 6293833 w 9096375"/>
                      <a:gd name="connsiteY30" fmla="*/ 1943100 h 1943100"/>
                      <a:gd name="connsiteX31" fmla="*/ 5910643 w 9096375"/>
                      <a:gd name="connsiteY31" fmla="*/ 1943100 h 1943100"/>
                      <a:gd name="connsiteX32" fmla="*/ 5378433 w 9096375"/>
                      <a:gd name="connsiteY32" fmla="*/ 1943100 h 1943100"/>
                      <a:gd name="connsiteX33" fmla="*/ 4920734 w 9096375"/>
                      <a:gd name="connsiteY33" fmla="*/ 1943100 h 1943100"/>
                      <a:gd name="connsiteX34" fmla="*/ 4537543 w 9096375"/>
                      <a:gd name="connsiteY34" fmla="*/ 1943100 h 1943100"/>
                      <a:gd name="connsiteX35" fmla="*/ 3856315 w 9096375"/>
                      <a:gd name="connsiteY35" fmla="*/ 1943100 h 1943100"/>
                      <a:gd name="connsiteX36" fmla="*/ 3547634 w 9096375"/>
                      <a:gd name="connsiteY36" fmla="*/ 1943100 h 1943100"/>
                      <a:gd name="connsiteX37" fmla="*/ 3164443 w 9096375"/>
                      <a:gd name="connsiteY37" fmla="*/ 1943100 h 1943100"/>
                      <a:gd name="connsiteX38" fmla="*/ 2855762 w 9096375"/>
                      <a:gd name="connsiteY38" fmla="*/ 1943100 h 1943100"/>
                      <a:gd name="connsiteX39" fmla="*/ 2249044 w 9096375"/>
                      <a:gd name="connsiteY39" fmla="*/ 1943100 h 1943100"/>
                      <a:gd name="connsiteX40" fmla="*/ 1567816 w 9096375"/>
                      <a:gd name="connsiteY40" fmla="*/ 1943100 h 1943100"/>
                      <a:gd name="connsiteX41" fmla="*/ 822723 w 9096375"/>
                      <a:gd name="connsiteY41" fmla="*/ 1943100 h 1943100"/>
                      <a:gd name="connsiteX42" fmla="*/ 0 w 9096375"/>
                      <a:gd name="connsiteY42" fmla="*/ 1619243 h 1943100"/>
                      <a:gd name="connsiteX43" fmla="*/ 0 w 9096375"/>
                      <a:gd name="connsiteY43" fmla="*/ 1460096 h 1943100"/>
                      <a:gd name="connsiteX44" fmla="*/ 0 w 9096375"/>
                      <a:gd name="connsiteY44" fmla="*/ 1275040 h 1943100"/>
                      <a:gd name="connsiteX45" fmla="*/ 0 w 9096375"/>
                      <a:gd name="connsiteY45" fmla="*/ 1077031 h 1943100"/>
                      <a:gd name="connsiteX46" fmla="*/ 0 w 9096375"/>
                      <a:gd name="connsiteY46" fmla="*/ 917883 h 1943100"/>
                      <a:gd name="connsiteX47" fmla="*/ 0 w 9096375"/>
                      <a:gd name="connsiteY47" fmla="*/ 732828 h 1943100"/>
                      <a:gd name="connsiteX48" fmla="*/ 0 w 9096375"/>
                      <a:gd name="connsiteY48" fmla="*/ 586635 h 1943100"/>
                      <a:gd name="connsiteX49" fmla="*/ 0 w 9096375"/>
                      <a:gd name="connsiteY49" fmla="*/ 323856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096375" h="1943100" fill="none" extrusionOk="0">
                        <a:moveTo>
                          <a:pt x="0" y="323856"/>
                        </a:moveTo>
                        <a:cubicBezTo>
                          <a:pt x="-29781" y="108625"/>
                          <a:pt x="374769" y="-72556"/>
                          <a:pt x="822723" y="0"/>
                        </a:cubicBezTo>
                        <a:cubicBezTo>
                          <a:pt x="972570" y="-12078"/>
                          <a:pt x="1110888" y="18999"/>
                          <a:pt x="1205914" y="0"/>
                        </a:cubicBezTo>
                        <a:cubicBezTo>
                          <a:pt x="1298219" y="1112"/>
                          <a:pt x="1466700" y="-6813"/>
                          <a:pt x="1738123" y="0"/>
                        </a:cubicBezTo>
                        <a:cubicBezTo>
                          <a:pt x="1964039" y="-21491"/>
                          <a:pt x="2228350" y="-40695"/>
                          <a:pt x="2419351" y="0"/>
                        </a:cubicBezTo>
                        <a:cubicBezTo>
                          <a:pt x="2651091" y="13401"/>
                          <a:pt x="2849037" y="1683"/>
                          <a:pt x="2951559" y="0"/>
                        </a:cubicBezTo>
                        <a:cubicBezTo>
                          <a:pt x="3065979" y="-14699"/>
                          <a:pt x="3258081" y="-6417"/>
                          <a:pt x="3558278" y="0"/>
                        </a:cubicBezTo>
                        <a:cubicBezTo>
                          <a:pt x="3818480" y="6071"/>
                          <a:pt x="3894157" y="10857"/>
                          <a:pt x="4015978" y="0"/>
                        </a:cubicBezTo>
                        <a:cubicBezTo>
                          <a:pt x="4136919" y="-24836"/>
                          <a:pt x="4365708" y="-13882"/>
                          <a:pt x="4622696" y="0"/>
                        </a:cubicBezTo>
                        <a:cubicBezTo>
                          <a:pt x="4869417" y="3317"/>
                          <a:pt x="4779085" y="11648"/>
                          <a:pt x="4931378" y="0"/>
                        </a:cubicBezTo>
                        <a:cubicBezTo>
                          <a:pt x="5074619" y="2931"/>
                          <a:pt x="5111628" y="-7300"/>
                          <a:pt x="5240059" y="0"/>
                        </a:cubicBezTo>
                        <a:cubicBezTo>
                          <a:pt x="5416713" y="-10982"/>
                          <a:pt x="5556803" y="-11943"/>
                          <a:pt x="5846777" y="0"/>
                        </a:cubicBezTo>
                        <a:cubicBezTo>
                          <a:pt x="6041419" y="16269"/>
                          <a:pt x="6132205" y="-2563"/>
                          <a:pt x="6378987" y="0"/>
                        </a:cubicBezTo>
                        <a:cubicBezTo>
                          <a:pt x="6609332" y="-1204"/>
                          <a:pt x="6600181" y="-2602"/>
                          <a:pt x="6687667" y="0"/>
                        </a:cubicBezTo>
                        <a:cubicBezTo>
                          <a:pt x="6772171" y="2736"/>
                          <a:pt x="7085662" y="20406"/>
                          <a:pt x="7294386" y="0"/>
                        </a:cubicBezTo>
                        <a:cubicBezTo>
                          <a:pt x="7485167" y="6242"/>
                          <a:pt x="7574126" y="8453"/>
                          <a:pt x="7677577" y="0"/>
                        </a:cubicBezTo>
                        <a:cubicBezTo>
                          <a:pt x="7758922" y="20387"/>
                          <a:pt x="8031008" y="-7768"/>
                          <a:pt x="8273651" y="0"/>
                        </a:cubicBezTo>
                        <a:cubicBezTo>
                          <a:pt x="8749119" y="-18756"/>
                          <a:pt x="9061573" y="179366"/>
                          <a:pt x="9096375" y="323856"/>
                        </a:cubicBezTo>
                        <a:cubicBezTo>
                          <a:pt x="9091270" y="376406"/>
                          <a:pt x="9098745" y="435238"/>
                          <a:pt x="9096375" y="495957"/>
                        </a:cubicBezTo>
                        <a:cubicBezTo>
                          <a:pt x="9106425" y="568148"/>
                          <a:pt x="9097856" y="602231"/>
                          <a:pt x="9096375" y="693967"/>
                        </a:cubicBezTo>
                        <a:cubicBezTo>
                          <a:pt x="9091795" y="785998"/>
                          <a:pt x="9084353" y="807326"/>
                          <a:pt x="9096375" y="879022"/>
                        </a:cubicBezTo>
                        <a:cubicBezTo>
                          <a:pt x="9106357" y="949968"/>
                          <a:pt x="9084558" y="959093"/>
                          <a:pt x="9096375" y="1038169"/>
                        </a:cubicBezTo>
                        <a:cubicBezTo>
                          <a:pt x="9121840" y="1120990"/>
                          <a:pt x="9103238" y="1172402"/>
                          <a:pt x="9096375" y="1223225"/>
                        </a:cubicBezTo>
                        <a:cubicBezTo>
                          <a:pt x="9084200" y="1270172"/>
                          <a:pt x="9099734" y="1304541"/>
                          <a:pt x="9096375" y="1369418"/>
                        </a:cubicBezTo>
                        <a:cubicBezTo>
                          <a:pt x="9110614" y="1446416"/>
                          <a:pt x="9123463" y="1488117"/>
                          <a:pt x="9096375" y="1619243"/>
                        </a:cubicBezTo>
                        <a:cubicBezTo>
                          <a:pt x="9058478" y="1781113"/>
                          <a:pt x="8682022" y="1982465"/>
                          <a:pt x="8273651" y="1943100"/>
                        </a:cubicBezTo>
                        <a:cubicBezTo>
                          <a:pt x="8194058" y="1930111"/>
                          <a:pt x="8051598" y="1954881"/>
                          <a:pt x="7964969" y="1943100"/>
                        </a:cubicBezTo>
                        <a:cubicBezTo>
                          <a:pt x="7895148" y="1933796"/>
                          <a:pt x="7497266" y="1940923"/>
                          <a:pt x="7358251" y="1943100"/>
                        </a:cubicBezTo>
                        <a:cubicBezTo>
                          <a:pt x="7206082" y="1959024"/>
                          <a:pt x="7058154" y="1956962"/>
                          <a:pt x="6975061" y="1943100"/>
                        </a:cubicBezTo>
                        <a:cubicBezTo>
                          <a:pt x="6891505" y="1967835"/>
                          <a:pt x="6626246" y="1984465"/>
                          <a:pt x="6368342" y="1943100"/>
                        </a:cubicBezTo>
                        <a:cubicBezTo>
                          <a:pt x="6108557" y="1930848"/>
                          <a:pt x="6004421" y="1955090"/>
                          <a:pt x="5687114" y="1943100"/>
                        </a:cubicBezTo>
                        <a:cubicBezTo>
                          <a:pt x="5364599" y="1937315"/>
                          <a:pt x="5468227" y="1947809"/>
                          <a:pt x="5303924" y="1943100"/>
                        </a:cubicBezTo>
                        <a:cubicBezTo>
                          <a:pt x="5181907" y="1945361"/>
                          <a:pt x="5014930" y="1947235"/>
                          <a:pt x="4846224" y="1943100"/>
                        </a:cubicBezTo>
                        <a:cubicBezTo>
                          <a:pt x="4673315" y="1929119"/>
                          <a:pt x="4563405" y="1967627"/>
                          <a:pt x="4463034" y="1943100"/>
                        </a:cubicBezTo>
                        <a:cubicBezTo>
                          <a:pt x="4343711" y="1925606"/>
                          <a:pt x="4158859" y="1978042"/>
                          <a:pt x="3930824" y="1943100"/>
                        </a:cubicBezTo>
                        <a:cubicBezTo>
                          <a:pt x="3675458" y="1947839"/>
                          <a:pt x="3595854" y="1931297"/>
                          <a:pt x="3249597" y="1943100"/>
                        </a:cubicBezTo>
                        <a:cubicBezTo>
                          <a:pt x="2923269" y="1917753"/>
                          <a:pt x="3054252" y="1929005"/>
                          <a:pt x="2866406" y="1943100"/>
                        </a:cubicBezTo>
                        <a:cubicBezTo>
                          <a:pt x="2674695" y="1945754"/>
                          <a:pt x="2572815" y="1929950"/>
                          <a:pt x="2408707" y="1943100"/>
                        </a:cubicBezTo>
                        <a:cubicBezTo>
                          <a:pt x="2251380" y="1969879"/>
                          <a:pt x="2044666" y="1916540"/>
                          <a:pt x="1876497" y="1943100"/>
                        </a:cubicBezTo>
                        <a:cubicBezTo>
                          <a:pt x="1716430" y="1961106"/>
                          <a:pt x="1168531" y="1878379"/>
                          <a:pt x="822723" y="1943100"/>
                        </a:cubicBezTo>
                        <a:cubicBezTo>
                          <a:pt x="425352" y="1911940"/>
                          <a:pt x="105877" y="1759820"/>
                          <a:pt x="0" y="1619243"/>
                        </a:cubicBezTo>
                        <a:cubicBezTo>
                          <a:pt x="-23572" y="1532680"/>
                          <a:pt x="879" y="1486898"/>
                          <a:pt x="0" y="1447142"/>
                        </a:cubicBezTo>
                        <a:cubicBezTo>
                          <a:pt x="-7191" y="1396663"/>
                          <a:pt x="11696" y="1330847"/>
                          <a:pt x="0" y="1287994"/>
                        </a:cubicBezTo>
                        <a:cubicBezTo>
                          <a:pt x="-12476" y="1251938"/>
                          <a:pt x="4346" y="1187032"/>
                          <a:pt x="0" y="1141800"/>
                        </a:cubicBezTo>
                        <a:cubicBezTo>
                          <a:pt x="4152" y="1086815"/>
                          <a:pt x="-24727" y="1024567"/>
                          <a:pt x="0" y="956745"/>
                        </a:cubicBezTo>
                        <a:cubicBezTo>
                          <a:pt x="21193" y="888815"/>
                          <a:pt x="4316" y="853760"/>
                          <a:pt x="0" y="810551"/>
                        </a:cubicBezTo>
                        <a:cubicBezTo>
                          <a:pt x="7893" y="778103"/>
                          <a:pt x="13405" y="698809"/>
                          <a:pt x="0" y="625496"/>
                        </a:cubicBezTo>
                        <a:cubicBezTo>
                          <a:pt x="-20460" y="538815"/>
                          <a:pt x="18760" y="449443"/>
                          <a:pt x="0" y="323856"/>
                        </a:cubicBezTo>
                        <a:close/>
                      </a:path>
                      <a:path w="9096375" h="1943100" stroke="0" extrusionOk="0">
                        <a:moveTo>
                          <a:pt x="0" y="323856"/>
                        </a:moveTo>
                        <a:cubicBezTo>
                          <a:pt x="67539" y="124585"/>
                          <a:pt x="418156" y="7580"/>
                          <a:pt x="822723" y="0"/>
                        </a:cubicBezTo>
                        <a:cubicBezTo>
                          <a:pt x="915415" y="9603"/>
                          <a:pt x="1132683" y="6963"/>
                          <a:pt x="1205914" y="0"/>
                        </a:cubicBezTo>
                        <a:cubicBezTo>
                          <a:pt x="1269186" y="-18118"/>
                          <a:pt x="1434197" y="27969"/>
                          <a:pt x="1589104" y="0"/>
                        </a:cubicBezTo>
                        <a:cubicBezTo>
                          <a:pt x="1745999" y="2468"/>
                          <a:pt x="1966436" y="15230"/>
                          <a:pt x="2195823" y="0"/>
                        </a:cubicBezTo>
                        <a:cubicBezTo>
                          <a:pt x="2464069" y="-2011"/>
                          <a:pt x="2677383" y="-886"/>
                          <a:pt x="2877050" y="0"/>
                        </a:cubicBezTo>
                        <a:cubicBezTo>
                          <a:pt x="3059642" y="3671"/>
                          <a:pt x="3227464" y="-16661"/>
                          <a:pt x="3409260" y="0"/>
                        </a:cubicBezTo>
                        <a:cubicBezTo>
                          <a:pt x="3548679" y="8132"/>
                          <a:pt x="3743168" y="-13315"/>
                          <a:pt x="3866960" y="0"/>
                        </a:cubicBezTo>
                        <a:cubicBezTo>
                          <a:pt x="3967718" y="-6912"/>
                          <a:pt x="4111278" y="-4085"/>
                          <a:pt x="4175640" y="0"/>
                        </a:cubicBezTo>
                        <a:cubicBezTo>
                          <a:pt x="4242021" y="-7541"/>
                          <a:pt x="4485286" y="29386"/>
                          <a:pt x="4707850" y="0"/>
                        </a:cubicBezTo>
                        <a:cubicBezTo>
                          <a:pt x="4951199" y="-8170"/>
                          <a:pt x="5036725" y="6475"/>
                          <a:pt x="5240059" y="0"/>
                        </a:cubicBezTo>
                        <a:cubicBezTo>
                          <a:pt x="5445502" y="-8030"/>
                          <a:pt x="5437951" y="-1992"/>
                          <a:pt x="5623249" y="0"/>
                        </a:cubicBezTo>
                        <a:cubicBezTo>
                          <a:pt x="5806578" y="4282"/>
                          <a:pt x="5812358" y="-6615"/>
                          <a:pt x="5931931" y="0"/>
                        </a:cubicBezTo>
                        <a:cubicBezTo>
                          <a:pt x="6054099" y="12760"/>
                          <a:pt x="6095543" y="4412"/>
                          <a:pt x="6240612" y="0"/>
                        </a:cubicBezTo>
                        <a:cubicBezTo>
                          <a:pt x="6378828" y="-9451"/>
                          <a:pt x="6586830" y="11854"/>
                          <a:pt x="6921839" y="0"/>
                        </a:cubicBezTo>
                        <a:cubicBezTo>
                          <a:pt x="7215208" y="-3037"/>
                          <a:pt x="7195365" y="4171"/>
                          <a:pt x="7379540" y="0"/>
                        </a:cubicBezTo>
                        <a:cubicBezTo>
                          <a:pt x="7570431" y="-3311"/>
                          <a:pt x="7664049" y="-6279"/>
                          <a:pt x="7762730" y="0"/>
                        </a:cubicBezTo>
                        <a:cubicBezTo>
                          <a:pt x="7855449" y="-29636"/>
                          <a:pt x="8024741" y="20469"/>
                          <a:pt x="8273651" y="0"/>
                        </a:cubicBezTo>
                        <a:cubicBezTo>
                          <a:pt x="8773816" y="1955"/>
                          <a:pt x="9096784" y="170945"/>
                          <a:pt x="9096375" y="323856"/>
                        </a:cubicBezTo>
                        <a:cubicBezTo>
                          <a:pt x="9103392" y="412623"/>
                          <a:pt x="9113095" y="461830"/>
                          <a:pt x="9096375" y="534819"/>
                        </a:cubicBezTo>
                        <a:cubicBezTo>
                          <a:pt x="9077005" y="616063"/>
                          <a:pt x="9084244" y="701745"/>
                          <a:pt x="9096375" y="745782"/>
                        </a:cubicBezTo>
                        <a:cubicBezTo>
                          <a:pt x="9106711" y="789930"/>
                          <a:pt x="9098632" y="866932"/>
                          <a:pt x="9096375" y="904930"/>
                        </a:cubicBezTo>
                        <a:cubicBezTo>
                          <a:pt x="9099428" y="944446"/>
                          <a:pt x="9111222" y="1041414"/>
                          <a:pt x="9096375" y="1102939"/>
                        </a:cubicBezTo>
                        <a:cubicBezTo>
                          <a:pt x="9081204" y="1172105"/>
                          <a:pt x="9091799" y="1208221"/>
                          <a:pt x="9096375" y="1249132"/>
                        </a:cubicBezTo>
                        <a:cubicBezTo>
                          <a:pt x="9091560" y="1277647"/>
                          <a:pt x="9104684" y="1379452"/>
                          <a:pt x="9096375" y="1460096"/>
                        </a:cubicBezTo>
                        <a:cubicBezTo>
                          <a:pt x="9076134" y="1537368"/>
                          <a:pt x="9111655" y="1556919"/>
                          <a:pt x="9096375" y="1619243"/>
                        </a:cubicBezTo>
                        <a:cubicBezTo>
                          <a:pt x="9152797" y="1783079"/>
                          <a:pt x="8740050" y="1965422"/>
                          <a:pt x="8273651" y="1943100"/>
                        </a:cubicBezTo>
                        <a:cubicBezTo>
                          <a:pt x="8059115" y="1947290"/>
                          <a:pt x="7915291" y="1960419"/>
                          <a:pt x="7741441" y="1943100"/>
                        </a:cubicBezTo>
                        <a:cubicBezTo>
                          <a:pt x="7566029" y="1956295"/>
                          <a:pt x="7364025" y="1952210"/>
                          <a:pt x="7283742" y="1943100"/>
                        </a:cubicBezTo>
                        <a:cubicBezTo>
                          <a:pt x="7178620" y="1945689"/>
                          <a:pt x="6813730" y="1896435"/>
                          <a:pt x="6602514" y="1943100"/>
                        </a:cubicBezTo>
                        <a:cubicBezTo>
                          <a:pt x="6412357" y="1963260"/>
                          <a:pt x="6368956" y="1940979"/>
                          <a:pt x="6293833" y="1943100"/>
                        </a:cubicBezTo>
                        <a:cubicBezTo>
                          <a:pt x="6228215" y="1933078"/>
                          <a:pt x="6069551" y="1944511"/>
                          <a:pt x="5910643" y="1943100"/>
                        </a:cubicBezTo>
                        <a:cubicBezTo>
                          <a:pt x="5729088" y="1946803"/>
                          <a:pt x="5551433" y="1945141"/>
                          <a:pt x="5378433" y="1943100"/>
                        </a:cubicBezTo>
                        <a:cubicBezTo>
                          <a:pt x="5200191" y="1936146"/>
                          <a:pt x="5058868" y="1959233"/>
                          <a:pt x="4920734" y="1943100"/>
                        </a:cubicBezTo>
                        <a:cubicBezTo>
                          <a:pt x="4798109" y="1957135"/>
                          <a:pt x="4709079" y="1944399"/>
                          <a:pt x="4537543" y="1943100"/>
                        </a:cubicBezTo>
                        <a:cubicBezTo>
                          <a:pt x="4256238" y="1910887"/>
                          <a:pt x="4165121" y="1949949"/>
                          <a:pt x="3856315" y="1943100"/>
                        </a:cubicBezTo>
                        <a:cubicBezTo>
                          <a:pt x="3660712" y="1944972"/>
                          <a:pt x="3659842" y="1945342"/>
                          <a:pt x="3547634" y="1943100"/>
                        </a:cubicBezTo>
                        <a:cubicBezTo>
                          <a:pt x="3442561" y="1937951"/>
                          <a:pt x="3359765" y="1937418"/>
                          <a:pt x="3164443" y="1943100"/>
                        </a:cubicBezTo>
                        <a:cubicBezTo>
                          <a:pt x="2978431" y="1948169"/>
                          <a:pt x="2937903" y="1950607"/>
                          <a:pt x="2855762" y="1943100"/>
                        </a:cubicBezTo>
                        <a:cubicBezTo>
                          <a:pt x="2803197" y="1888734"/>
                          <a:pt x="2524192" y="1944264"/>
                          <a:pt x="2249044" y="1943100"/>
                        </a:cubicBezTo>
                        <a:cubicBezTo>
                          <a:pt x="1983819" y="1950158"/>
                          <a:pt x="1856384" y="1934480"/>
                          <a:pt x="1567816" y="1943100"/>
                        </a:cubicBezTo>
                        <a:cubicBezTo>
                          <a:pt x="1258156" y="1930435"/>
                          <a:pt x="1152420" y="1943004"/>
                          <a:pt x="822723" y="1943100"/>
                        </a:cubicBezTo>
                        <a:cubicBezTo>
                          <a:pt x="289529" y="1966369"/>
                          <a:pt x="37870" y="1839670"/>
                          <a:pt x="0" y="1619243"/>
                        </a:cubicBezTo>
                        <a:cubicBezTo>
                          <a:pt x="363" y="1561605"/>
                          <a:pt x="3114" y="1504609"/>
                          <a:pt x="0" y="1460096"/>
                        </a:cubicBezTo>
                        <a:cubicBezTo>
                          <a:pt x="8940" y="1419811"/>
                          <a:pt x="-21372" y="1350229"/>
                          <a:pt x="0" y="1275040"/>
                        </a:cubicBezTo>
                        <a:cubicBezTo>
                          <a:pt x="14877" y="1212465"/>
                          <a:pt x="-12413" y="1169268"/>
                          <a:pt x="0" y="1077031"/>
                        </a:cubicBezTo>
                        <a:cubicBezTo>
                          <a:pt x="21514" y="992248"/>
                          <a:pt x="9379" y="950161"/>
                          <a:pt x="0" y="917883"/>
                        </a:cubicBezTo>
                        <a:cubicBezTo>
                          <a:pt x="-6444" y="895382"/>
                          <a:pt x="-25546" y="804600"/>
                          <a:pt x="0" y="732828"/>
                        </a:cubicBezTo>
                        <a:cubicBezTo>
                          <a:pt x="9578" y="653140"/>
                          <a:pt x="7528" y="624605"/>
                          <a:pt x="0" y="586635"/>
                        </a:cubicBezTo>
                        <a:cubicBezTo>
                          <a:pt x="-8631" y="564203"/>
                          <a:pt x="21735" y="419437"/>
                          <a:pt x="0" y="323856"/>
                        </a:cubicBezTo>
                        <a:close/>
                      </a:path>
                      <a:path w="9096375" h="1943100" fill="none" stroke="0" extrusionOk="0">
                        <a:moveTo>
                          <a:pt x="0" y="323856"/>
                        </a:moveTo>
                        <a:cubicBezTo>
                          <a:pt x="36110" y="153747"/>
                          <a:pt x="383684" y="-20605"/>
                          <a:pt x="822723" y="0"/>
                        </a:cubicBezTo>
                        <a:cubicBezTo>
                          <a:pt x="976868" y="14797"/>
                          <a:pt x="1113746" y="12886"/>
                          <a:pt x="1205914" y="0"/>
                        </a:cubicBezTo>
                        <a:cubicBezTo>
                          <a:pt x="1267743" y="-30507"/>
                          <a:pt x="1520841" y="-31900"/>
                          <a:pt x="1738123" y="0"/>
                        </a:cubicBezTo>
                        <a:cubicBezTo>
                          <a:pt x="1993582" y="47637"/>
                          <a:pt x="2192763" y="10076"/>
                          <a:pt x="2419351" y="0"/>
                        </a:cubicBezTo>
                        <a:cubicBezTo>
                          <a:pt x="2635955" y="1727"/>
                          <a:pt x="2819763" y="22032"/>
                          <a:pt x="2951559" y="0"/>
                        </a:cubicBezTo>
                        <a:cubicBezTo>
                          <a:pt x="3063345" y="9456"/>
                          <a:pt x="3283690" y="-46454"/>
                          <a:pt x="3558278" y="0"/>
                        </a:cubicBezTo>
                        <a:cubicBezTo>
                          <a:pt x="3829978" y="25944"/>
                          <a:pt x="3898752" y="1682"/>
                          <a:pt x="4015978" y="0"/>
                        </a:cubicBezTo>
                        <a:cubicBezTo>
                          <a:pt x="4153812" y="40180"/>
                          <a:pt x="4372513" y="-12964"/>
                          <a:pt x="4622696" y="0"/>
                        </a:cubicBezTo>
                        <a:cubicBezTo>
                          <a:pt x="4875923" y="-9422"/>
                          <a:pt x="4778827" y="-466"/>
                          <a:pt x="4931378" y="0"/>
                        </a:cubicBezTo>
                        <a:cubicBezTo>
                          <a:pt x="5072374" y="-647"/>
                          <a:pt x="5106997" y="1561"/>
                          <a:pt x="5240059" y="0"/>
                        </a:cubicBezTo>
                        <a:cubicBezTo>
                          <a:pt x="5486906" y="-27366"/>
                          <a:pt x="5637231" y="16374"/>
                          <a:pt x="5846777" y="0"/>
                        </a:cubicBezTo>
                        <a:cubicBezTo>
                          <a:pt x="6040015" y="-9386"/>
                          <a:pt x="6151858" y="-2144"/>
                          <a:pt x="6378987" y="0"/>
                        </a:cubicBezTo>
                        <a:cubicBezTo>
                          <a:pt x="6614043" y="-974"/>
                          <a:pt x="6598232" y="-3123"/>
                          <a:pt x="6687667" y="0"/>
                        </a:cubicBezTo>
                        <a:cubicBezTo>
                          <a:pt x="6821775" y="-14592"/>
                          <a:pt x="7142972" y="-27866"/>
                          <a:pt x="7294386" y="0"/>
                        </a:cubicBezTo>
                        <a:cubicBezTo>
                          <a:pt x="7481350" y="28769"/>
                          <a:pt x="7581341" y="11980"/>
                          <a:pt x="7677577" y="0"/>
                        </a:cubicBezTo>
                        <a:cubicBezTo>
                          <a:pt x="7737850" y="-598"/>
                          <a:pt x="8013783" y="-6590"/>
                          <a:pt x="8273651" y="0"/>
                        </a:cubicBezTo>
                        <a:cubicBezTo>
                          <a:pt x="8756121" y="-52893"/>
                          <a:pt x="9051403" y="156667"/>
                          <a:pt x="9096375" y="323856"/>
                        </a:cubicBezTo>
                        <a:cubicBezTo>
                          <a:pt x="9098276" y="357787"/>
                          <a:pt x="9090076" y="428992"/>
                          <a:pt x="9096375" y="495957"/>
                        </a:cubicBezTo>
                        <a:cubicBezTo>
                          <a:pt x="9107704" y="573528"/>
                          <a:pt x="9099739" y="604119"/>
                          <a:pt x="9096375" y="693967"/>
                        </a:cubicBezTo>
                        <a:cubicBezTo>
                          <a:pt x="9094200" y="782770"/>
                          <a:pt x="9085074" y="801472"/>
                          <a:pt x="9096375" y="879022"/>
                        </a:cubicBezTo>
                        <a:cubicBezTo>
                          <a:pt x="9109878" y="944645"/>
                          <a:pt x="9084555" y="964314"/>
                          <a:pt x="9096375" y="1038169"/>
                        </a:cubicBezTo>
                        <a:cubicBezTo>
                          <a:pt x="9106476" y="1112152"/>
                          <a:pt x="9107973" y="1167875"/>
                          <a:pt x="9096375" y="1223225"/>
                        </a:cubicBezTo>
                        <a:cubicBezTo>
                          <a:pt x="9081963" y="1271107"/>
                          <a:pt x="9094382" y="1305687"/>
                          <a:pt x="9096375" y="1369418"/>
                        </a:cubicBezTo>
                        <a:cubicBezTo>
                          <a:pt x="9098363" y="1436093"/>
                          <a:pt x="9102402" y="1505994"/>
                          <a:pt x="9096375" y="1619243"/>
                        </a:cubicBezTo>
                        <a:cubicBezTo>
                          <a:pt x="8983295" y="1752304"/>
                          <a:pt x="8729948" y="1948763"/>
                          <a:pt x="8273651" y="1943100"/>
                        </a:cubicBezTo>
                        <a:cubicBezTo>
                          <a:pt x="8168145" y="1956857"/>
                          <a:pt x="8052962" y="1949904"/>
                          <a:pt x="7964969" y="1943100"/>
                        </a:cubicBezTo>
                        <a:cubicBezTo>
                          <a:pt x="7865884" y="1962413"/>
                          <a:pt x="7501654" y="1971075"/>
                          <a:pt x="7358251" y="1943100"/>
                        </a:cubicBezTo>
                        <a:cubicBezTo>
                          <a:pt x="7246056" y="1947240"/>
                          <a:pt x="7093413" y="1948335"/>
                          <a:pt x="6975061" y="1943100"/>
                        </a:cubicBezTo>
                        <a:cubicBezTo>
                          <a:pt x="6888202" y="1932967"/>
                          <a:pt x="6619323" y="1913059"/>
                          <a:pt x="6368342" y="1943100"/>
                        </a:cubicBezTo>
                        <a:cubicBezTo>
                          <a:pt x="6120607" y="1938814"/>
                          <a:pt x="6019026" y="1926529"/>
                          <a:pt x="5687114" y="1943100"/>
                        </a:cubicBezTo>
                        <a:cubicBezTo>
                          <a:pt x="5354409" y="1947505"/>
                          <a:pt x="5463712" y="1959369"/>
                          <a:pt x="5303924" y="1943100"/>
                        </a:cubicBezTo>
                        <a:cubicBezTo>
                          <a:pt x="5124431" y="1925353"/>
                          <a:pt x="5044349" y="1951980"/>
                          <a:pt x="4846224" y="1943100"/>
                        </a:cubicBezTo>
                        <a:cubicBezTo>
                          <a:pt x="4680605" y="1924615"/>
                          <a:pt x="4548509" y="1939166"/>
                          <a:pt x="4463034" y="1943100"/>
                        </a:cubicBezTo>
                        <a:cubicBezTo>
                          <a:pt x="4388335" y="1952826"/>
                          <a:pt x="4178495" y="1960022"/>
                          <a:pt x="3930824" y="1943100"/>
                        </a:cubicBezTo>
                        <a:cubicBezTo>
                          <a:pt x="3679590" y="1953652"/>
                          <a:pt x="3559921" y="1943333"/>
                          <a:pt x="3249597" y="1943100"/>
                        </a:cubicBezTo>
                        <a:cubicBezTo>
                          <a:pt x="2907382" y="1944589"/>
                          <a:pt x="3038804" y="1945222"/>
                          <a:pt x="2866406" y="1943100"/>
                        </a:cubicBezTo>
                        <a:cubicBezTo>
                          <a:pt x="2682370" y="1934007"/>
                          <a:pt x="2547028" y="1941700"/>
                          <a:pt x="2408707" y="1943100"/>
                        </a:cubicBezTo>
                        <a:cubicBezTo>
                          <a:pt x="2295250" y="1944396"/>
                          <a:pt x="2033723" y="1947175"/>
                          <a:pt x="1876497" y="1943100"/>
                        </a:cubicBezTo>
                        <a:cubicBezTo>
                          <a:pt x="1759673" y="1953060"/>
                          <a:pt x="1114799" y="1891522"/>
                          <a:pt x="822723" y="1943100"/>
                        </a:cubicBezTo>
                        <a:cubicBezTo>
                          <a:pt x="406283" y="1935366"/>
                          <a:pt x="99895" y="1787983"/>
                          <a:pt x="0" y="1619243"/>
                        </a:cubicBezTo>
                        <a:cubicBezTo>
                          <a:pt x="-15595" y="1535204"/>
                          <a:pt x="4899" y="1500537"/>
                          <a:pt x="0" y="1447142"/>
                        </a:cubicBezTo>
                        <a:cubicBezTo>
                          <a:pt x="-4170" y="1396977"/>
                          <a:pt x="11021" y="1323677"/>
                          <a:pt x="0" y="1287994"/>
                        </a:cubicBezTo>
                        <a:cubicBezTo>
                          <a:pt x="-7315" y="1254380"/>
                          <a:pt x="5783" y="1189400"/>
                          <a:pt x="0" y="1141800"/>
                        </a:cubicBezTo>
                        <a:cubicBezTo>
                          <a:pt x="6116" y="1105152"/>
                          <a:pt x="-5664" y="1017997"/>
                          <a:pt x="0" y="956745"/>
                        </a:cubicBezTo>
                        <a:cubicBezTo>
                          <a:pt x="17454" y="881667"/>
                          <a:pt x="14200" y="844975"/>
                          <a:pt x="0" y="810551"/>
                        </a:cubicBezTo>
                        <a:cubicBezTo>
                          <a:pt x="-3131" y="757467"/>
                          <a:pt x="17273" y="715062"/>
                          <a:pt x="0" y="625496"/>
                        </a:cubicBezTo>
                        <a:cubicBezTo>
                          <a:pt x="-27943" y="569068"/>
                          <a:pt x="13528" y="444818"/>
                          <a:pt x="0" y="32385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800" dirty="0">
                <a:solidFill>
                  <a:srgbClr val="C71A29"/>
                </a:solidFill>
                <a:latin typeface="Calibri" panose="020F0502020204030204" pitchFamily="34" charset="0"/>
                <a:ea typeface="Calibri" panose="020F0502020204030204" pitchFamily="34" charset="0"/>
                <a:cs typeface="Calibri" panose="020F0502020204030204" pitchFamily="34" charset="0"/>
              </a:rPr>
              <a:t>Vậy các em có biết ai là người làm ra các sáng chế ấy không?</a:t>
            </a:r>
            <a:endParaRPr kumimoji="0" lang="en-US" sz="48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00A03C70-893A-4C38-8CEA-3AF36CE8589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148455"/>
            <a:ext cx="3293128" cy="4709545"/>
          </a:xfrm>
          <a:prstGeom prst="rect">
            <a:avLst/>
          </a:prstGeom>
        </p:spPr>
      </p:pic>
    </p:spTree>
    <p:extLst>
      <p:ext uri="{BB962C8B-B14F-4D97-AF65-F5344CB8AC3E}">
        <p14:creationId xmlns:p14="http://schemas.microsoft.com/office/powerpoint/2010/main" val="2145236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4410556" y="4490723"/>
            <a:ext cx="9686505" cy="4673739"/>
          </a:xfrm>
          <a:custGeom>
            <a:avLst/>
            <a:gdLst/>
            <a:ahLst/>
            <a:cxnLst/>
            <a:rect l="l" t="t" r="r" b="b"/>
            <a:pathLst>
              <a:path w="14529757" h="7010608">
                <a:moveTo>
                  <a:pt x="0" y="0"/>
                </a:moveTo>
                <a:lnTo>
                  <a:pt x="14529757" y="0"/>
                </a:lnTo>
                <a:lnTo>
                  <a:pt x="14529757" y="7010608"/>
                </a:lnTo>
                <a:lnTo>
                  <a:pt x="0" y="70106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4588844">
            <a:off x="-836774" y="-305916"/>
            <a:ext cx="4397563" cy="3672779"/>
          </a:xfrm>
          <a:custGeom>
            <a:avLst/>
            <a:gdLst/>
            <a:ahLst/>
            <a:cxnLst/>
            <a:rect l="l" t="t" r="r" b="b"/>
            <a:pathLst>
              <a:path w="6596345" h="5509169">
                <a:moveTo>
                  <a:pt x="0" y="0"/>
                </a:moveTo>
                <a:lnTo>
                  <a:pt x="6596345" y="0"/>
                </a:lnTo>
                <a:lnTo>
                  <a:pt x="6596345" y="5509169"/>
                </a:lnTo>
                <a:lnTo>
                  <a:pt x="0" y="5509169"/>
                </a:lnTo>
                <a:lnTo>
                  <a:pt x="0" y="0"/>
                </a:lnTo>
                <a:close/>
              </a:path>
            </a:pathLst>
          </a:custGeom>
          <a:blipFill>
            <a:blip r:embed="rId5">
              <a:extLst>
                <a:ext uri="{96DAC541-7B7A-43D3-8B79-37D633B846F1}">
                  <asvg:svgBlip xmlns:asvg="http://schemas.microsoft.com/office/drawing/2016/SVG/main" xmlns="" r:embed="rId6"/>
                </a:ext>
              </a:extLst>
            </a:blip>
            <a:stretch>
              <a:fillRect l="-5007" t="-51538" r="-25637"/>
            </a:stretch>
          </a:blipFill>
        </p:spPr>
      </p:sp>
      <p:sp>
        <p:nvSpPr>
          <p:cNvPr id="4" name="Freeform 4"/>
          <p:cNvSpPr/>
          <p:nvPr/>
        </p:nvSpPr>
        <p:spPr>
          <a:xfrm rot="-2700000">
            <a:off x="6137496" y="-287950"/>
            <a:ext cx="2742757" cy="1827362"/>
          </a:xfrm>
          <a:custGeom>
            <a:avLst/>
            <a:gdLst/>
            <a:ahLst/>
            <a:cxnLst/>
            <a:rect l="l" t="t" r="r" b="b"/>
            <a:pathLst>
              <a:path w="4114136" h="2741043">
                <a:moveTo>
                  <a:pt x="0" y="0"/>
                </a:moveTo>
                <a:lnTo>
                  <a:pt x="4114137" y="0"/>
                </a:lnTo>
                <a:lnTo>
                  <a:pt x="4114137" y="2741043"/>
                </a:lnTo>
                <a:lnTo>
                  <a:pt x="0" y="27410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rot="-7105757">
            <a:off x="9212468" y="-3072516"/>
            <a:ext cx="5424489" cy="5254973"/>
          </a:xfrm>
          <a:custGeom>
            <a:avLst/>
            <a:gdLst/>
            <a:ahLst/>
            <a:cxnLst/>
            <a:rect l="l" t="t" r="r" b="b"/>
            <a:pathLst>
              <a:path w="8136733" h="7882460">
                <a:moveTo>
                  <a:pt x="0" y="0"/>
                </a:moveTo>
                <a:lnTo>
                  <a:pt x="8136733" y="0"/>
                </a:lnTo>
                <a:lnTo>
                  <a:pt x="8136733" y="7882461"/>
                </a:lnTo>
                <a:lnTo>
                  <a:pt x="0" y="788246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Freeform 6"/>
          <p:cNvSpPr/>
          <p:nvPr/>
        </p:nvSpPr>
        <p:spPr>
          <a:xfrm>
            <a:off x="3200400" y="1085129"/>
            <a:ext cx="7587984" cy="4883871"/>
          </a:xfrm>
          <a:custGeom>
            <a:avLst/>
            <a:gdLst/>
            <a:ahLst/>
            <a:cxnLst/>
            <a:rect l="l" t="t" r="r" b="b"/>
            <a:pathLst>
              <a:path w="10127012" h="6317646">
                <a:moveTo>
                  <a:pt x="0" y="0"/>
                </a:moveTo>
                <a:lnTo>
                  <a:pt x="10127012" y="0"/>
                </a:lnTo>
                <a:lnTo>
                  <a:pt x="10127012" y="6317646"/>
                </a:lnTo>
                <a:lnTo>
                  <a:pt x="0" y="631764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7" name="Freeform 7"/>
          <p:cNvSpPr/>
          <p:nvPr/>
        </p:nvSpPr>
        <p:spPr>
          <a:xfrm>
            <a:off x="9906000" y="2159000"/>
            <a:ext cx="1047842" cy="876377"/>
          </a:xfrm>
          <a:custGeom>
            <a:avLst/>
            <a:gdLst/>
            <a:ahLst/>
            <a:cxnLst/>
            <a:rect l="l" t="t" r="r" b="b"/>
            <a:pathLst>
              <a:path w="1571763" h="1314566">
                <a:moveTo>
                  <a:pt x="0" y="0"/>
                </a:moveTo>
                <a:lnTo>
                  <a:pt x="1571763" y="0"/>
                </a:lnTo>
                <a:lnTo>
                  <a:pt x="1571763" y="1314566"/>
                </a:lnTo>
                <a:lnTo>
                  <a:pt x="0" y="131456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8" name="Freeform 8"/>
          <p:cNvSpPr/>
          <p:nvPr/>
        </p:nvSpPr>
        <p:spPr>
          <a:xfrm>
            <a:off x="9845477" y="5091421"/>
            <a:ext cx="2257503" cy="2161559"/>
          </a:xfrm>
          <a:custGeom>
            <a:avLst/>
            <a:gdLst/>
            <a:ahLst/>
            <a:cxnLst/>
            <a:rect l="l" t="t" r="r" b="b"/>
            <a:pathLst>
              <a:path w="3386254" h="3242339">
                <a:moveTo>
                  <a:pt x="0" y="0"/>
                </a:moveTo>
                <a:lnTo>
                  <a:pt x="3386254" y="0"/>
                </a:lnTo>
                <a:lnTo>
                  <a:pt x="3386254" y="3242338"/>
                </a:lnTo>
                <a:lnTo>
                  <a:pt x="0" y="324233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9" name="Freeform 9"/>
          <p:cNvSpPr/>
          <p:nvPr/>
        </p:nvSpPr>
        <p:spPr>
          <a:xfrm>
            <a:off x="1463980" y="-767054"/>
            <a:ext cx="2731365" cy="2905707"/>
          </a:xfrm>
          <a:custGeom>
            <a:avLst/>
            <a:gdLst/>
            <a:ahLst/>
            <a:cxnLst/>
            <a:rect l="l" t="t" r="r" b="b"/>
            <a:pathLst>
              <a:path w="4097047" h="4358561">
                <a:moveTo>
                  <a:pt x="0" y="0"/>
                </a:moveTo>
                <a:lnTo>
                  <a:pt x="4097047" y="0"/>
                </a:lnTo>
                <a:lnTo>
                  <a:pt x="4097047" y="4358562"/>
                </a:lnTo>
                <a:lnTo>
                  <a:pt x="0" y="435856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0" name="Freeform 10"/>
          <p:cNvSpPr/>
          <p:nvPr/>
        </p:nvSpPr>
        <p:spPr>
          <a:xfrm>
            <a:off x="-646096" y="2241512"/>
            <a:ext cx="5155586" cy="4775362"/>
          </a:xfrm>
          <a:custGeom>
            <a:avLst/>
            <a:gdLst/>
            <a:ahLst/>
            <a:cxnLst/>
            <a:rect l="l" t="t" r="r" b="b"/>
            <a:pathLst>
              <a:path w="7733379" h="7163043">
                <a:moveTo>
                  <a:pt x="0" y="0"/>
                </a:moveTo>
                <a:lnTo>
                  <a:pt x="7733379" y="0"/>
                </a:lnTo>
                <a:lnTo>
                  <a:pt x="7733379" y="7163043"/>
                </a:lnTo>
                <a:lnTo>
                  <a:pt x="0" y="7163043"/>
                </a:lnTo>
                <a:lnTo>
                  <a:pt x="0" y="0"/>
                </a:lnTo>
                <a:close/>
              </a:path>
            </a:pathLst>
          </a:custGeom>
          <a:blipFill>
            <a:blip r:embed="rId19"/>
            <a:stretch>
              <a:fillRect/>
            </a:stretch>
          </a:blipFill>
        </p:spPr>
      </p:sp>
      <p:sp>
        <p:nvSpPr>
          <p:cNvPr id="11" name="Freeform 11"/>
          <p:cNvSpPr/>
          <p:nvPr/>
        </p:nvSpPr>
        <p:spPr>
          <a:xfrm>
            <a:off x="9965820" y="-104350"/>
            <a:ext cx="2226181" cy="2243003"/>
          </a:xfrm>
          <a:custGeom>
            <a:avLst/>
            <a:gdLst/>
            <a:ahLst/>
            <a:cxnLst/>
            <a:rect l="l" t="t" r="r" b="b"/>
            <a:pathLst>
              <a:path w="3339271" h="3364505">
                <a:moveTo>
                  <a:pt x="0" y="0"/>
                </a:moveTo>
                <a:lnTo>
                  <a:pt x="3339271" y="0"/>
                </a:lnTo>
                <a:lnTo>
                  <a:pt x="3339271" y="3364506"/>
                </a:lnTo>
                <a:lnTo>
                  <a:pt x="0" y="3364506"/>
                </a:lnTo>
                <a:lnTo>
                  <a:pt x="0" y="0"/>
                </a:lnTo>
                <a:close/>
              </a:path>
            </a:pathLst>
          </a:custGeom>
          <a:blipFill>
            <a:blip r:embed="rId20"/>
            <a:stretch>
              <a:fillRect/>
            </a:stretch>
          </a:blipFill>
        </p:spPr>
      </p:sp>
      <p:pic>
        <p:nvPicPr>
          <p:cNvPr id="14" name="Picture 13">
            <a:extLst>
              <a:ext uri="{FF2B5EF4-FFF2-40B4-BE49-F238E27FC236}">
                <a16:creationId xmlns:a16="http://schemas.microsoft.com/office/drawing/2014/main" id="{ACC24337-73E1-6626-9633-71AFB5C9177E}"/>
              </a:ext>
            </a:extLst>
          </p:cNvPr>
          <p:cNvPicPr>
            <a:picLocks noChangeAspect="1"/>
          </p:cNvPicPr>
          <p:nvPr/>
        </p:nvPicPr>
        <p:blipFill>
          <a:blip r:embed="rId21"/>
          <a:stretch>
            <a:fillRect/>
          </a:stretch>
        </p:blipFill>
        <p:spPr>
          <a:xfrm>
            <a:off x="3759200" y="1498600"/>
            <a:ext cx="6653345" cy="1324979"/>
          </a:xfrm>
          <a:prstGeom prst="rect">
            <a:avLst/>
          </a:prstGeom>
        </p:spPr>
      </p:pic>
      <p:pic>
        <p:nvPicPr>
          <p:cNvPr id="16" name="Picture 15">
            <a:extLst>
              <a:ext uri="{FF2B5EF4-FFF2-40B4-BE49-F238E27FC236}">
                <a16:creationId xmlns:a16="http://schemas.microsoft.com/office/drawing/2014/main" id="{D60BBFAE-8CDC-A831-C5D6-9C75549D9782}"/>
              </a:ext>
            </a:extLst>
          </p:cNvPr>
          <p:cNvPicPr>
            <a:picLocks noChangeAspect="1"/>
          </p:cNvPicPr>
          <p:nvPr/>
        </p:nvPicPr>
        <p:blipFill>
          <a:blip r:embed="rId22"/>
          <a:stretch>
            <a:fillRect/>
          </a:stretch>
        </p:blipFill>
        <p:spPr>
          <a:xfrm>
            <a:off x="3251200" y="2667001"/>
            <a:ext cx="7356477" cy="1426587"/>
          </a:xfrm>
          <a:prstGeom prst="rect">
            <a:avLst/>
          </a:prstGeom>
        </p:spPr>
      </p:pic>
      <p:pic>
        <p:nvPicPr>
          <p:cNvPr id="15" name="Picture 14">
            <a:extLst>
              <a:ext uri="{FF2B5EF4-FFF2-40B4-BE49-F238E27FC236}">
                <a16:creationId xmlns:a16="http://schemas.microsoft.com/office/drawing/2014/main" id="{372AC706-FBFF-AE76-F933-0284BA0BB8F7}"/>
              </a:ext>
            </a:extLst>
          </p:cNvPr>
          <p:cNvPicPr>
            <a:picLocks noChangeAspect="1"/>
          </p:cNvPicPr>
          <p:nvPr/>
        </p:nvPicPr>
        <p:blipFill>
          <a:blip r:embed="rId23"/>
          <a:stretch>
            <a:fillRect/>
          </a:stretch>
        </p:blipFill>
        <p:spPr>
          <a:xfrm>
            <a:off x="6148402" y="3629924"/>
            <a:ext cx="2353260" cy="1072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5340875" y="-287346"/>
            <a:ext cx="8652287" cy="7348662"/>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xmlns="" r:embed="rId3"/>
                </a:ext>
              </a:extLst>
            </a:blip>
            <a:stretch>
              <a:fillRect t="-28595" r="-25479" b="-14526"/>
            </a:stretch>
          </a:blipFill>
        </p:spPr>
      </p:sp>
      <p:sp>
        <p:nvSpPr>
          <p:cNvPr id="3" name="Freeform 3"/>
          <p:cNvSpPr/>
          <p:nvPr/>
        </p:nvSpPr>
        <p:spPr>
          <a:xfrm rot="-2185063">
            <a:off x="-50948" y="443351"/>
            <a:ext cx="1701904" cy="3319316"/>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060731" y="324744"/>
            <a:ext cx="6265472" cy="6208513"/>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2208479">
            <a:off x="8415746" y="-1166401"/>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38164" y="4870271"/>
            <a:ext cx="1975345" cy="1891393"/>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10582054">
            <a:off x="8511582" y="-1041661"/>
            <a:ext cx="2857813" cy="2916135"/>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a:off x="7620000" y="2819400"/>
            <a:ext cx="3856495" cy="4038600"/>
          </a:xfrm>
          <a:custGeom>
            <a:avLst/>
            <a:gdLst/>
            <a:ahLst/>
            <a:cxnLst/>
            <a:rect l="l" t="t" r="r" b="b"/>
            <a:pathLst>
              <a:path w="4184542" h="4114800">
                <a:moveTo>
                  <a:pt x="0" y="0"/>
                </a:moveTo>
                <a:lnTo>
                  <a:pt x="4184543" y="0"/>
                </a:lnTo>
                <a:lnTo>
                  <a:pt x="4184543"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6" name="Picture 5">
            <a:extLst>
              <a:ext uri="{FF2B5EF4-FFF2-40B4-BE49-F238E27FC236}">
                <a16:creationId xmlns:a16="http://schemas.microsoft.com/office/drawing/2014/main" id="{E5D39744-463C-4A93-CECD-352D2FA4025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27200" y="1854200"/>
            <a:ext cx="4970703" cy="3722947"/>
          </a:xfrm>
          <a:prstGeom prst="rect">
            <a:avLst/>
          </a:prstGeom>
        </p:spPr>
      </p:pic>
    </p:spTree>
    <p:extLst>
      <p:ext uri="{BB962C8B-B14F-4D97-AF65-F5344CB8AC3E}">
        <p14:creationId xmlns:p14="http://schemas.microsoft.com/office/powerpoint/2010/main" val="252045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5886023" y="-1363439"/>
            <a:ext cx="9542861" cy="10125051"/>
          </a:xfrm>
          <a:custGeom>
            <a:avLst/>
            <a:gdLst/>
            <a:ahLst/>
            <a:cxnLst/>
            <a:rect l="l" t="t" r="r" b="b"/>
            <a:pathLst>
              <a:path w="14314291" h="15187577">
                <a:moveTo>
                  <a:pt x="0" y="0"/>
                </a:moveTo>
                <a:lnTo>
                  <a:pt x="14314291" y="0"/>
                </a:lnTo>
                <a:lnTo>
                  <a:pt x="14314291" y="15187577"/>
                </a:lnTo>
                <a:lnTo>
                  <a:pt x="0" y="151875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46400" y="4445000"/>
            <a:ext cx="5731137" cy="3725239"/>
          </a:xfrm>
          <a:custGeom>
            <a:avLst/>
            <a:gdLst/>
            <a:ahLst/>
            <a:cxnLst/>
            <a:rect l="l" t="t" r="r" b="b"/>
            <a:pathLst>
              <a:path w="8596705" h="5587858">
                <a:moveTo>
                  <a:pt x="0" y="0"/>
                </a:moveTo>
                <a:lnTo>
                  <a:pt x="8596705" y="0"/>
                </a:lnTo>
                <a:lnTo>
                  <a:pt x="8596705" y="5587858"/>
                </a:lnTo>
                <a:lnTo>
                  <a:pt x="0" y="5587858"/>
                </a:lnTo>
                <a:lnTo>
                  <a:pt x="0" y="0"/>
                </a:lnTo>
                <a:close/>
              </a:path>
            </a:pathLst>
          </a:custGeom>
          <a:blipFill>
            <a:blip r:embed="rId4"/>
            <a:stretch>
              <a:fillRect/>
            </a:stretch>
          </a:blipFill>
        </p:spPr>
      </p:sp>
      <p:sp>
        <p:nvSpPr>
          <p:cNvPr id="4" name="Freeform 4"/>
          <p:cNvSpPr/>
          <p:nvPr/>
        </p:nvSpPr>
        <p:spPr>
          <a:xfrm>
            <a:off x="1066800" y="1092200"/>
            <a:ext cx="8940800" cy="2590800"/>
          </a:xfrm>
          <a:custGeom>
            <a:avLst/>
            <a:gdLst/>
            <a:ahLst/>
            <a:cxnLst/>
            <a:rect l="l" t="t" r="r" b="b"/>
            <a:pathLst>
              <a:path w="8958177" h="2182538">
                <a:moveTo>
                  <a:pt x="0" y="0"/>
                </a:moveTo>
                <a:lnTo>
                  <a:pt x="8958177" y="0"/>
                </a:lnTo>
                <a:lnTo>
                  <a:pt x="8958177" y="2182538"/>
                </a:lnTo>
                <a:lnTo>
                  <a:pt x="0" y="21825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60571">
            <a:off x="9657382" y="1259562"/>
            <a:ext cx="6180909" cy="2982289"/>
          </a:xfrm>
          <a:custGeom>
            <a:avLst/>
            <a:gdLst/>
            <a:ahLst/>
            <a:cxnLst/>
            <a:rect l="l" t="t" r="r" b="b"/>
            <a:pathLst>
              <a:path w="9271364" h="4473433">
                <a:moveTo>
                  <a:pt x="0" y="0"/>
                </a:moveTo>
                <a:lnTo>
                  <a:pt x="9271363" y="0"/>
                </a:lnTo>
                <a:lnTo>
                  <a:pt x="9271363" y="4473432"/>
                </a:lnTo>
                <a:lnTo>
                  <a:pt x="0" y="44734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1939430">
            <a:off x="7348549" y="4613167"/>
            <a:ext cx="5645104" cy="3627707"/>
          </a:xfrm>
          <a:custGeom>
            <a:avLst/>
            <a:gdLst/>
            <a:ahLst/>
            <a:cxnLst/>
            <a:rect l="l" t="t" r="r" b="b"/>
            <a:pathLst>
              <a:path w="8467656" h="5441560">
                <a:moveTo>
                  <a:pt x="0" y="0"/>
                </a:moveTo>
                <a:lnTo>
                  <a:pt x="8467656" y="0"/>
                </a:lnTo>
                <a:lnTo>
                  <a:pt x="8467656" y="5441561"/>
                </a:lnTo>
                <a:lnTo>
                  <a:pt x="0" y="5441561"/>
                </a:lnTo>
                <a:lnTo>
                  <a:pt x="0" y="0"/>
                </a:lnTo>
                <a:close/>
              </a:path>
            </a:pathLst>
          </a:custGeom>
          <a:blipFill>
            <a:blip r:embed="rId9">
              <a:extLst>
                <a:ext uri="{96DAC541-7B7A-43D3-8B79-37D633B846F1}">
                  <asvg:svgBlip xmlns:asvg="http://schemas.microsoft.com/office/drawing/2016/SVG/main" xmlns="" r:embed="rId10"/>
                </a:ext>
              </a:extLst>
            </a:blip>
            <a:stretch>
              <a:fillRect l="-19507" r="-79400" b="-163867"/>
            </a:stretch>
          </a:blipFill>
        </p:spPr>
      </p:sp>
      <p:sp>
        <p:nvSpPr>
          <p:cNvPr id="7" name="Freeform 7"/>
          <p:cNvSpPr/>
          <p:nvPr/>
        </p:nvSpPr>
        <p:spPr>
          <a:xfrm rot="7993430">
            <a:off x="8392916" y="5295961"/>
            <a:ext cx="4876800" cy="1141984"/>
          </a:xfrm>
          <a:custGeom>
            <a:avLst/>
            <a:gdLst/>
            <a:ahLst/>
            <a:cxnLst/>
            <a:rect l="l" t="t" r="r" b="b"/>
            <a:pathLst>
              <a:path w="7315200" h="1712976">
                <a:moveTo>
                  <a:pt x="0" y="0"/>
                </a:moveTo>
                <a:lnTo>
                  <a:pt x="7315200" y="0"/>
                </a:lnTo>
                <a:lnTo>
                  <a:pt x="7315200" y="1712976"/>
                </a:lnTo>
                <a:lnTo>
                  <a:pt x="0" y="171297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a:off x="-1727487" y="2750706"/>
            <a:ext cx="2518757" cy="2743200"/>
          </a:xfrm>
          <a:custGeom>
            <a:avLst/>
            <a:gdLst/>
            <a:ahLst/>
            <a:cxnLst/>
            <a:rect l="l" t="t" r="r" b="b"/>
            <a:pathLst>
              <a:path w="3778135" h="4114800">
                <a:moveTo>
                  <a:pt x="0" y="0"/>
                </a:moveTo>
                <a:lnTo>
                  <a:pt x="3778135" y="0"/>
                </a:lnTo>
                <a:lnTo>
                  <a:pt x="3778135"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TextBox 9"/>
          <p:cNvSpPr txBox="1"/>
          <p:nvPr/>
        </p:nvSpPr>
        <p:spPr>
          <a:xfrm>
            <a:off x="1322438" y="1644445"/>
            <a:ext cx="7958261" cy="1641540"/>
          </a:xfrm>
          <a:prstGeom prst="rect">
            <a:avLst/>
          </a:prstGeom>
        </p:spPr>
        <p:txBody>
          <a:bodyPr wrap="square" lIns="0" tIns="0" rIns="0" bIns="0" rtlCol="0" anchor="t">
            <a:spAutoFit/>
          </a:bodyPr>
          <a:lstStyle/>
          <a:p>
            <a:pPr lvl="0" algn="ctr" defTabSz="609630">
              <a:lnSpc>
                <a:spcPts val="6466"/>
              </a:lnSpc>
            </a:pPr>
            <a:r>
              <a:rPr lang="en-US" sz="5400" dirty="0">
                <a:solidFill>
                  <a:srgbClr val="121212"/>
                </a:solidFill>
              </a:rPr>
              <a:t>2. MỘT SỐ NHÀ SÁNG CHẾ TIÊU BIỂU TRONG LỊCH SỬ</a:t>
            </a:r>
            <a:endParaRPr kumimoji="0" lang="en-US" sz="5400" b="0" i="0" u="none" strike="noStrike" kern="1200" cap="none" spc="0" normalizeH="0" baseline="0" noProof="0" dirty="0">
              <a:ln>
                <a:noFill/>
              </a:ln>
              <a:solidFill>
                <a:srgbClr val="121212"/>
              </a:solidFill>
              <a:effectLst/>
              <a:uLnTx/>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1571907" y="-1850565"/>
            <a:ext cx="7670735" cy="3701129"/>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7973125" y="-206722"/>
            <a:ext cx="5320255" cy="4109315"/>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8393757" y="-1111259"/>
            <a:ext cx="3560671" cy="27432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989959" y="-863931"/>
            <a:ext cx="2993943" cy="27432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917013" y="5716255"/>
            <a:ext cx="5553559" cy="4644164"/>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id="{51D8F6D3-F3C2-AE38-086C-84BF6BB160CB}"/>
              </a:ext>
            </a:extLst>
          </p:cNvPr>
          <p:cNvSpPr/>
          <p:nvPr/>
        </p:nvSpPr>
        <p:spPr>
          <a:xfrm>
            <a:off x="304800" y="330200"/>
            <a:ext cx="11582400" cy="6299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6">
            <a:extLst>
              <a:ext uri="{FF2B5EF4-FFF2-40B4-BE49-F238E27FC236}">
                <a16:creationId xmlns:a16="http://schemas.microsoft.com/office/drawing/2014/main" id="{125DA35D-28B2-275E-46D9-4A0F2C1F1515}"/>
              </a:ext>
            </a:extLst>
          </p:cNvPr>
          <p:cNvSpPr/>
          <p:nvPr/>
        </p:nvSpPr>
        <p:spPr>
          <a:xfrm>
            <a:off x="457200" y="1"/>
            <a:ext cx="11023600" cy="10922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TextBox 12">
            <a:extLst>
              <a:ext uri="{FF2B5EF4-FFF2-40B4-BE49-F238E27FC236}">
                <a16:creationId xmlns:a16="http://schemas.microsoft.com/office/drawing/2014/main" id="{80318F15-3235-E61F-DC0C-B60A059A1D43}"/>
              </a:ext>
            </a:extLst>
          </p:cNvPr>
          <p:cNvSpPr txBox="1"/>
          <p:nvPr/>
        </p:nvSpPr>
        <p:spPr>
          <a:xfrm>
            <a:off x="1574800" y="0"/>
            <a:ext cx="9194800" cy="995016"/>
          </a:xfrm>
          <a:prstGeom prst="rect">
            <a:avLst/>
          </a:prstGeom>
          <a:noFill/>
        </p:spPr>
        <p:txBody>
          <a:bodyPr wrap="square" rtlCol="0">
            <a:spAutoFit/>
          </a:bodyPr>
          <a:lstStyle/>
          <a:p>
            <a:pPr lvl="0" algn="just" defTabSz="609630"/>
            <a:r>
              <a:rPr lang="vi-VN" sz="2933" b="1" dirty="0">
                <a:solidFill>
                  <a:prstClr val="white"/>
                </a:solidFill>
                <a:latin typeface="Calibri" panose="020F0502020204030204" pitchFamily="34" charset="0"/>
                <a:cs typeface="Calibri" panose="020F0502020204030204" pitchFamily="34" charset="0"/>
              </a:rPr>
              <a:t>Quan sát Hình 3, ghép tên nhà sáng chế và sáng chế của họ cho phù hợp. </a:t>
            </a:r>
            <a:endParaRPr kumimoji="0" lang="en-US" sz="2933"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857B544-4CD2-A236-CB93-3B13A9E9A6DE}"/>
              </a:ext>
            </a:extLst>
          </p:cNvPr>
          <p:cNvPicPr>
            <a:picLocks noChangeAspect="1"/>
          </p:cNvPicPr>
          <p:nvPr/>
        </p:nvPicPr>
        <p:blipFill>
          <a:blip r:embed="rId14"/>
          <a:stretch>
            <a:fillRect/>
          </a:stretch>
        </p:blipFill>
        <p:spPr>
          <a:xfrm>
            <a:off x="2605548" y="1111814"/>
            <a:ext cx="6914381" cy="1995316"/>
          </a:xfrm>
          <a:prstGeom prst="rect">
            <a:avLst/>
          </a:prstGeom>
        </p:spPr>
      </p:pic>
      <p:pic>
        <p:nvPicPr>
          <p:cNvPr id="14" name="Picture 13">
            <a:extLst>
              <a:ext uri="{FF2B5EF4-FFF2-40B4-BE49-F238E27FC236}">
                <a16:creationId xmlns:a16="http://schemas.microsoft.com/office/drawing/2014/main" id="{33FCDB86-2350-5F78-D347-747B635DF78C}"/>
              </a:ext>
            </a:extLst>
          </p:cNvPr>
          <p:cNvPicPr>
            <a:picLocks noChangeAspect="1"/>
          </p:cNvPicPr>
          <p:nvPr/>
        </p:nvPicPr>
        <p:blipFill>
          <a:blip r:embed="rId15"/>
          <a:stretch>
            <a:fillRect/>
          </a:stretch>
        </p:blipFill>
        <p:spPr>
          <a:xfrm>
            <a:off x="2900516" y="3756734"/>
            <a:ext cx="7011474" cy="2757137"/>
          </a:xfrm>
          <a:prstGeom prst="rect">
            <a:avLst/>
          </a:prstGeom>
        </p:spPr>
      </p:pic>
      <p:cxnSp>
        <p:nvCxnSpPr>
          <p:cNvPr id="19" name="Straight Connector 18">
            <a:extLst>
              <a:ext uri="{FF2B5EF4-FFF2-40B4-BE49-F238E27FC236}">
                <a16:creationId xmlns:a16="http://schemas.microsoft.com/office/drawing/2014/main" id="{30B8EE1D-8615-F929-20E6-279C74EF905F}"/>
              </a:ext>
            </a:extLst>
          </p:cNvPr>
          <p:cNvCxnSpPr>
            <a:cxnSpLocks/>
          </p:cNvCxnSpPr>
          <p:nvPr/>
        </p:nvCxnSpPr>
        <p:spPr>
          <a:xfrm>
            <a:off x="3500284" y="2782529"/>
            <a:ext cx="1936955" cy="10225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104B3F-743F-42AE-2138-66376D94AF5F}"/>
              </a:ext>
            </a:extLst>
          </p:cNvPr>
          <p:cNvCxnSpPr>
            <a:cxnSpLocks/>
          </p:cNvCxnSpPr>
          <p:nvPr/>
        </p:nvCxnSpPr>
        <p:spPr>
          <a:xfrm>
            <a:off x="5211097" y="2812026"/>
            <a:ext cx="3873909" cy="953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547467-0A86-18EA-E732-F52AAB90486B}"/>
              </a:ext>
            </a:extLst>
          </p:cNvPr>
          <p:cNvCxnSpPr>
            <a:cxnSpLocks/>
          </p:cNvCxnSpPr>
          <p:nvPr/>
        </p:nvCxnSpPr>
        <p:spPr>
          <a:xfrm>
            <a:off x="6980904" y="3057833"/>
            <a:ext cx="167148" cy="7472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FE045A3-EAA3-FCC2-91F0-7BAED3829B17}"/>
              </a:ext>
            </a:extLst>
          </p:cNvPr>
          <p:cNvCxnSpPr>
            <a:cxnSpLocks/>
          </p:cNvCxnSpPr>
          <p:nvPr/>
        </p:nvCxnSpPr>
        <p:spPr>
          <a:xfrm flipH="1">
            <a:off x="3578942" y="2762866"/>
            <a:ext cx="5171768" cy="10127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1571907" y="-1850565"/>
            <a:ext cx="7670735" cy="3701129"/>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7973125" y="-206722"/>
            <a:ext cx="5320255" cy="4109315"/>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8393757" y="-1111259"/>
            <a:ext cx="3560671" cy="27432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989959" y="-863931"/>
            <a:ext cx="2993943" cy="27432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917013" y="5716255"/>
            <a:ext cx="5553559" cy="4644164"/>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id="{51D8F6D3-F3C2-AE38-086C-84BF6BB160CB}"/>
              </a:ext>
            </a:extLst>
          </p:cNvPr>
          <p:cNvSpPr/>
          <p:nvPr/>
        </p:nvSpPr>
        <p:spPr>
          <a:xfrm>
            <a:off x="304800" y="330200"/>
            <a:ext cx="11582400" cy="6299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6">
            <a:extLst>
              <a:ext uri="{FF2B5EF4-FFF2-40B4-BE49-F238E27FC236}">
                <a16:creationId xmlns:a16="http://schemas.microsoft.com/office/drawing/2014/main" id="{125DA35D-28B2-275E-46D9-4A0F2C1F1515}"/>
              </a:ext>
            </a:extLst>
          </p:cNvPr>
          <p:cNvSpPr/>
          <p:nvPr/>
        </p:nvSpPr>
        <p:spPr>
          <a:xfrm>
            <a:off x="457200" y="1"/>
            <a:ext cx="11023600" cy="10922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TextBox 12">
            <a:extLst>
              <a:ext uri="{FF2B5EF4-FFF2-40B4-BE49-F238E27FC236}">
                <a16:creationId xmlns:a16="http://schemas.microsoft.com/office/drawing/2014/main" id="{80318F15-3235-E61F-DC0C-B60A059A1D43}"/>
              </a:ext>
            </a:extLst>
          </p:cNvPr>
          <p:cNvSpPr txBox="1"/>
          <p:nvPr/>
        </p:nvSpPr>
        <p:spPr>
          <a:xfrm>
            <a:off x="1574800" y="0"/>
            <a:ext cx="9194800" cy="995016"/>
          </a:xfrm>
          <a:prstGeom prst="rect">
            <a:avLst/>
          </a:prstGeom>
          <a:noFill/>
        </p:spPr>
        <p:txBody>
          <a:bodyPr wrap="square" rtlCol="0">
            <a:spAutoFit/>
          </a:bodyPr>
          <a:lstStyle/>
          <a:p>
            <a:pPr lvl="0" algn="just" defTabSz="609630"/>
            <a:r>
              <a:rPr lang="en-US" sz="2933" b="1" dirty="0">
                <a:solidFill>
                  <a:prstClr val="white"/>
                </a:solidFill>
                <a:latin typeface="Calibri" panose="020F0502020204030204" pitchFamily="34" charset="0"/>
                <a:cs typeface="Calibri" panose="020F0502020204030204" pitchFamily="34" charset="0"/>
              </a:rPr>
              <a:t>M</a:t>
            </a:r>
            <a:r>
              <a:rPr lang="vi-VN" sz="2933" b="1" dirty="0">
                <a:solidFill>
                  <a:prstClr val="white"/>
                </a:solidFill>
                <a:latin typeface="Calibri" panose="020F0502020204030204" pitchFamily="34" charset="0"/>
                <a:cs typeface="Calibri" panose="020F0502020204030204" pitchFamily="34" charset="0"/>
              </a:rPr>
              <a:t>ỗi tổ sẽ hoàn thành tiểu sử của 1 nhà sáng chế trong 5 phút:</a:t>
            </a:r>
            <a:endParaRPr kumimoji="0" lang="en-US" sz="2933"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7" name="Rectangle: Rounded Corners 16">
            <a:extLst>
              <a:ext uri="{FF2B5EF4-FFF2-40B4-BE49-F238E27FC236}">
                <a16:creationId xmlns:a16="http://schemas.microsoft.com/office/drawing/2014/main" id="{F1726983-33FB-D9FE-3DCC-CF7C39264AAB}"/>
              </a:ext>
            </a:extLst>
          </p:cNvPr>
          <p:cNvSpPr/>
          <p:nvPr/>
        </p:nvSpPr>
        <p:spPr>
          <a:xfrm>
            <a:off x="3451122" y="1366683"/>
            <a:ext cx="4847304" cy="68825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Cambria" panose="02040503050406030204" pitchFamily="18" charset="0"/>
                <a:ea typeface="Cambria" panose="02040503050406030204" pitchFamily="18" charset="0"/>
              </a:rPr>
              <a:t>Tổ</a:t>
            </a:r>
            <a:r>
              <a:rPr lang="en-US" sz="4000" dirty="0">
                <a:latin typeface="Cambria" panose="02040503050406030204" pitchFamily="18" charset="0"/>
                <a:ea typeface="Cambria" panose="02040503050406030204" pitchFamily="18" charset="0"/>
              </a:rPr>
              <a:t> 1 – </a:t>
            </a:r>
            <a:r>
              <a:rPr lang="en-US" sz="4000" dirty="0" err="1">
                <a:latin typeface="Cambria" panose="02040503050406030204" pitchFamily="18" charset="0"/>
                <a:ea typeface="Cambria" panose="02040503050406030204" pitchFamily="18" charset="0"/>
              </a:rPr>
              <a:t>Giêm</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Oát</a:t>
            </a:r>
            <a:r>
              <a:rPr lang="en-US" sz="4000" dirty="0">
                <a:latin typeface="Cambria" panose="02040503050406030204" pitchFamily="18" charset="0"/>
                <a:ea typeface="Cambria" panose="02040503050406030204" pitchFamily="18" charset="0"/>
              </a:rPr>
              <a:t>.</a:t>
            </a:r>
          </a:p>
        </p:txBody>
      </p:sp>
      <p:sp>
        <p:nvSpPr>
          <p:cNvPr id="18" name="Rectangle: Rounded Corners 17">
            <a:extLst>
              <a:ext uri="{FF2B5EF4-FFF2-40B4-BE49-F238E27FC236}">
                <a16:creationId xmlns:a16="http://schemas.microsoft.com/office/drawing/2014/main" id="{2D6F11EF-23A6-AE67-1620-AA5332204AB4}"/>
              </a:ext>
            </a:extLst>
          </p:cNvPr>
          <p:cNvSpPr/>
          <p:nvPr/>
        </p:nvSpPr>
        <p:spPr>
          <a:xfrm>
            <a:off x="2930013" y="2477728"/>
            <a:ext cx="5771536" cy="68825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Cambria" panose="02040503050406030204" pitchFamily="18" charset="0"/>
                <a:ea typeface="Cambria" panose="02040503050406030204" pitchFamily="18" charset="0"/>
              </a:rPr>
              <a:t>Tổ 2 – Tô-mát Ê-đi-xơn.</a:t>
            </a:r>
            <a:endParaRPr lang="en-US" sz="4000"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9BCFA76D-D04B-45F3-C359-1DF110A5B7FC}"/>
              </a:ext>
            </a:extLst>
          </p:cNvPr>
          <p:cNvSpPr/>
          <p:nvPr/>
        </p:nvSpPr>
        <p:spPr>
          <a:xfrm>
            <a:off x="1356852" y="3549443"/>
            <a:ext cx="8308258" cy="68825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Cambria" panose="02040503050406030204" pitchFamily="18" charset="0"/>
                <a:ea typeface="Cambria" panose="02040503050406030204" pitchFamily="18" charset="0"/>
              </a:rPr>
              <a:t>Tổ 3 – A-lếch-xan-đơ Gra-ham-beo.</a:t>
            </a:r>
            <a:endParaRPr lang="en-US" sz="4000" dirty="0">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FDA57993-7FA9-8E8D-E6B2-4DF602FD885A}"/>
              </a:ext>
            </a:extLst>
          </p:cNvPr>
          <p:cNvSpPr/>
          <p:nvPr/>
        </p:nvSpPr>
        <p:spPr>
          <a:xfrm>
            <a:off x="3382297" y="4601496"/>
            <a:ext cx="4119716" cy="68825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Cambria" panose="02040503050406030204" pitchFamily="18" charset="0"/>
                <a:ea typeface="Cambria" panose="02040503050406030204" pitchFamily="18" charset="0"/>
              </a:rPr>
              <a:t>Tổ 4 – Các Ben. </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628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1D8F6D3-F3C2-AE38-086C-84BF6BB160CB}"/>
              </a:ext>
            </a:extLst>
          </p:cNvPr>
          <p:cNvSpPr/>
          <p:nvPr/>
        </p:nvSpPr>
        <p:spPr>
          <a:xfrm>
            <a:off x="304800" y="330200"/>
            <a:ext cx="11582400" cy="6299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63CE8A85-6659-FFD6-E8E4-2BB356FC19A6}"/>
              </a:ext>
            </a:extLst>
          </p:cNvPr>
          <p:cNvPicPr>
            <a:picLocks noChangeAspect="1"/>
          </p:cNvPicPr>
          <p:nvPr/>
        </p:nvPicPr>
        <p:blipFill>
          <a:blip r:embed="rId2"/>
          <a:stretch>
            <a:fillRect/>
          </a:stretch>
        </p:blipFill>
        <p:spPr>
          <a:xfrm>
            <a:off x="1356851" y="516294"/>
            <a:ext cx="4381193" cy="5855163"/>
          </a:xfrm>
          <a:prstGeom prst="rect">
            <a:avLst/>
          </a:prstGeom>
        </p:spPr>
      </p:pic>
      <p:pic>
        <p:nvPicPr>
          <p:cNvPr id="19" name="Picture 18">
            <a:extLst>
              <a:ext uri="{FF2B5EF4-FFF2-40B4-BE49-F238E27FC236}">
                <a16:creationId xmlns:a16="http://schemas.microsoft.com/office/drawing/2014/main" id="{B12EDBEF-E15A-9BC4-4393-0A9ED36696C0}"/>
              </a:ext>
            </a:extLst>
          </p:cNvPr>
          <p:cNvPicPr>
            <a:picLocks noChangeAspect="1"/>
          </p:cNvPicPr>
          <p:nvPr/>
        </p:nvPicPr>
        <p:blipFill>
          <a:blip r:embed="rId3"/>
          <a:stretch>
            <a:fillRect/>
          </a:stretch>
        </p:blipFill>
        <p:spPr>
          <a:xfrm>
            <a:off x="6362393" y="901648"/>
            <a:ext cx="4933950" cy="5153025"/>
          </a:xfrm>
          <a:prstGeom prst="rect">
            <a:avLst/>
          </a:prstGeom>
        </p:spPr>
      </p:pic>
    </p:spTree>
    <p:extLst>
      <p:ext uri="{BB962C8B-B14F-4D97-AF65-F5344CB8AC3E}">
        <p14:creationId xmlns:p14="http://schemas.microsoft.com/office/powerpoint/2010/main" val="38096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228</Words>
  <Application>Microsoft Office PowerPoint</Application>
  <PresentationFormat>Widescreen</PresentationFormat>
  <Paragraphs>13</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Cambria</vt:lpstr>
      <vt:lpstr>Times New Roman</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25</cp:revision>
  <dcterms:created xsi:type="dcterms:W3CDTF">2024-07-24T01:17:51Z</dcterms:created>
  <dcterms:modified xsi:type="dcterms:W3CDTF">2024-10-11T04:44:23Z</dcterms:modified>
</cp:coreProperties>
</file>