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6" r:id="rId3"/>
    <p:sldId id="265" r:id="rId4"/>
    <p:sldId id="294" r:id="rId5"/>
    <p:sldId id="283" r:id="rId6"/>
    <p:sldId id="284" r:id="rId7"/>
    <p:sldId id="288" r:id="rId8"/>
    <p:sldId id="272" r:id="rId9"/>
    <p:sldId id="300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1287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8065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328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0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0.jpg"/><Relationship Id="rId4" Type="http://schemas.openxmlformats.org/officeDocument/2006/relationships/image" Target="../media/image18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</a:p>
            <a:p>
              <a:pPr algn="ctr"/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42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9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8416" y="882044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u="sng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799" b="1" u="sng" dirty="0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u="sng" dirty="0" err="1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799" b="1" u="sng" dirty="0">
                <a:solidFill>
                  <a:srgbClr val="78B543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799" b="1" u="sng" dirty="0">
              <a:solidFill>
                <a:srgbClr val="78B543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19" y="1716375"/>
            <a:ext cx="745598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ra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nêu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đặc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điểm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của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chữ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nét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đều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vẻ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đẹp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của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chữ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trang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trí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Tạo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dáng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trang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trí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được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chữ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theo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ý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thích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.</a:t>
            </a:r>
          </a:p>
          <a:p>
            <a:pPr marL="457200" indent="-457200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Giới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thiệu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, chia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sẻ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nêu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cảm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nhận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về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    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sản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phẩm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của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mình</a:t>
            </a:r>
            <a:r>
              <a:rPr lang="en-US" altLang="zh-CN" sz="2800" b="1" dirty="0">
                <a:solidFill>
                  <a:srgbClr val="2A8910"/>
                </a:solidFill>
                <a:latin typeface="+mn-lt"/>
                <a:cs typeface="+mn-ea"/>
                <a:sym typeface="+mn-lt"/>
              </a:rPr>
              <a:t>.</a:t>
            </a:r>
            <a:endParaRPr lang="zh-CN" altLang="en-US" sz="2800" b="1" dirty="0">
              <a:solidFill>
                <a:srgbClr val="2A8910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6044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50" y="2419350"/>
            <a:ext cx="1600197" cy="2570863"/>
          </a:xfrm>
          <a:prstGeom prst="rect">
            <a:avLst/>
          </a:prstGeom>
        </p:spPr>
      </p:pic>
      <p:pic>
        <p:nvPicPr>
          <p:cNvPr id="21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828800" cy="1451891"/>
          </a:xfrm>
          <a:prstGeom prst="rect">
            <a:avLst/>
          </a:prstGeom>
        </p:spPr>
      </p:pic>
      <p:pic>
        <p:nvPicPr>
          <p:cNvPr id="22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91" y="3329450"/>
            <a:ext cx="1394832" cy="164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05400" y="1337950"/>
            <a:ext cx="2483777" cy="33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20906" r="19560" b="23213"/>
          <a:stretch/>
        </p:blipFill>
        <p:spPr>
          <a:xfrm>
            <a:off x="2208190" y="1337950"/>
            <a:ext cx="2549496" cy="337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220196" cy="5143500"/>
          </a:xfrm>
          <a:prstGeom prst="rect">
            <a:avLst/>
          </a:prstGeom>
        </p:spPr>
      </p:pic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4"/>
          <a:srcRect b="7652"/>
          <a:stretch/>
        </p:blipFill>
        <p:spPr>
          <a:xfrm>
            <a:off x="1" y="360380"/>
            <a:ext cx="9220200" cy="4786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825063" y="1282212"/>
            <a:ext cx="2101502" cy="314522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sp>
        <p:nvSpPr>
          <p:cNvPr id="71692" name="文本框 71691"/>
          <p:cNvSpPr txBox="1"/>
          <p:nvPr/>
        </p:nvSpPr>
        <p:spPr>
          <a:xfrm>
            <a:off x="4786130" y="2180969"/>
            <a:ext cx="2101502" cy="314521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4825063" y="3158139"/>
            <a:ext cx="2297896" cy="314521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4825063" y="4056893"/>
            <a:ext cx="2140435" cy="314522"/>
          </a:xfrm>
          <a:prstGeom prst="rect">
            <a:avLst/>
          </a:prstGeom>
          <a:noFill/>
          <a:ln w="9525">
            <a:noFill/>
          </a:ln>
        </p:spPr>
        <p:txBody>
          <a:bodyPr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r>
              <a:rPr lang="zh-CN" altLang="en-US" sz="1700" dirty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140398"/>
            <a:ext cx="2819395" cy="20405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 rot="414308">
            <a:off x="2310788" y="2452360"/>
            <a:ext cx="6241668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355453">
            <a:off x="2565847" y="1358718"/>
            <a:ext cx="6594365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336582">
            <a:off x="2079444" y="3547328"/>
            <a:ext cx="6896855" cy="72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224" y="978393"/>
            <a:ext cx="2200376" cy="542690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8911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7" y="1214448"/>
            <a:ext cx="3551530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168" y="129679"/>
            <a:ext cx="6550905" cy="50369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572433" y="1203731"/>
            <a:ext cx="3609982" cy="1158244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  <a:p>
            <a:pPr defTabSz="816575">
              <a:spcBef>
                <a:spcPct val="50000"/>
              </a:spcBef>
            </a:pPr>
            <a:endParaRPr lang="zh-CN" altLang="en-US" dirty="0"/>
          </a:p>
        </p:txBody>
      </p:sp>
      <p:pic>
        <p:nvPicPr>
          <p:cNvPr id="10" name="图片 37893" descr="1-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571" y="2369982"/>
            <a:ext cx="2388739" cy="2150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56" y="109315"/>
            <a:ext cx="2242525" cy="198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1270"/>
          <p:cNvSpPr txBox="1"/>
          <p:nvPr/>
        </p:nvSpPr>
        <p:spPr>
          <a:xfrm>
            <a:off x="2971800" y="1281904"/>
            <a:ext cx="5317642" cy="1435242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KIẾN TẠO KIẾN THỨC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KĨ NĂNG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1" cy="5258457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78" y="1693544"/>
            <a:ext cx="2786547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37896" descr="1-26"/>
          <p:cNvPicPr>
            <a:picLocks noChangeAspect="1"/>
          </p:cNvPicPr>
          <p:nvPr/>
        </p:nvPicPr>
        <p:blipFill rotWithShape="1">
          <a:blip r:embed="rId5"/>
          <a:srcRect b="47108"/>
          <a:stretch/>
        </p:blipFill>
        <p:spPr>
          <a:xfrm rot="20925695">
            <a:off x="129433" y="475099"/>
            <a:ext cx="3704978" cy="1450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4652" y="112363"/>
            <a:ext cx="1752600" cy="1551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52600" y="20955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1089531"/>
            <a:ext cx="5029200" cy="41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3867150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00400" y="3867150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97773" y="3864647"/>
            <a:ext cx="2514600" cy="91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9762" tIns="24881" rIns="49762" bIns="24881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/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09700" y="3635358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43400" y="3638550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3638550"/>
            <a:ext cx="0" cy="22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96" y="156923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9338" y="1320625"/>
            <a:ext cx="1386052" cy="1003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1700471"/>
            <a:ext cx="2598699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3" y="1673065"/>
            <a:ext cx="2616847" cy="175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32139" b="27501"/>
          <a:stretch/>
        </p:blipFill>
        <p:spPr>
          <a:xfrm>
            <a:off x="5" y="3412"/>
            <a:ext cx="9143998" cy="5143500"/>
          </a:xfrm>
          <a:prstGeom prst="rect">
            <a:avLst/>
          </a:prstGeom>
        </p:spPr>
      </p:pic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9283" y="3009925"/>
            <a:ext cx="10595758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53" y="3627079"/>
            <a:ext cx="1742414" cy="11777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21164" y="1594593"/>
            <a:ext cx="5258649" cy="358025"/>
          </a:xfrm>
          <a:prstGeom prst="rect">
            <a:avLst/>
          </a:prstGeom>
          <a:noFill/>
        </p:spPr>
        <p:txBody>
          <a:bodyPr wrap="square" lIns="49762" tIns="24881" rIns="49762" bIns="24881">
            <a:spAutoFit/>
          </a:bodyPr>
          <a:lstStyle/>
          <a:p>
            <a:pPr algn="just">
              <a:defRPr/>
            </a:pPr>
            <a:r>
              <a:rPr lang="en-GB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GB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0096" y="255140"/>
            <a:ext cx="6477000" cy="942800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2236" y="900055"/>
            <a:ext cx="5596504" cy="138907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40272" y="2020610"/>
            <a:ext cx="3776647" cy="24479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5088" y="2020610"/>
            <a:ext cx="2590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B C</a:t>
            </a:r>
          </a:p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 E F</a:t>
            </a:r>
            <a:endParaRPr lang="en-US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125" y="-1066525"/>
            <a:ext cx="5146981" cy="7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676856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232</Words>
  <Application>Microsoft Office PowerPoint</Application>
  <PresentationFormat>On-screen Show (16:9)</PresentationFormat>
  <Paragraphs>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等线</vt:lpstr>
      <vt:lpstr>黑体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Techsi.vn</cp:lastModifiedBy>
  <cp:revision>63</cp:revision>
  <dcterms:created xsi:type="dcterms:W3CDTF">2021-08-23T13:19:13Z</dcterms:created>
  <dcterms:modified xsi:type="dcterms:W3CDTF">2024-09-17T05:11:57Z</dcterms:modified>
</cp:coreProperties>
</file>