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22" r:id="rId2"/>
    <p:sldId id="331" r:id="rId3"/>
    <p:sldId id="296" r:id="rId4"/>
    <p:sldId id="294" r:id="rId5"/>
    <p:sldId id="303" r:id="rId6"/>
    <p:sldId id="274" r:id="rId7"/>
    <p:sldId id="332" r:id="rId8"/>
    <p:sldId id="324" r:id="rId9"/>
    <p:sldId id="325" r:id="rId10"/>
    <p:sldId id="326" r:id="rId11"/>
    <p:sldId id="319" r:id="rId12"/>
    <p:sldId id="287" r:id="rId13"/>
    <p:sldId id="308" r:id="rId14"/>
    <p:sldId id="304" r:id="rId15"/>
    <p:sldId id="333" r:id="rId16"/>
    <p:sldId id="334" r:id="rId17"/>
    <p:sldId id="309" r:id="rId18"/>
    <p:sldId id="330" r:id="rId19"/>
    <p:sldId id="295" r:id="rId20"/>
    <p:sldId id="302" r:id="rId21"/>
  </p:sldIdLst>
  <p:sldSz cx="18288000" cy="10287000"/>
  <p:notesSz cx="6858000" cy="9144000"/>
  <p:embeddedFontLst>
    <p:embeddedFont>
      <p:font typeface="Bahnschrift Condensed" panose="020B0502040204020203" pitchFamily="34" charset="0"/>
      <p:regular r:id="rId22"/>
      <p:bold r:id="rId23"/>
    </p:embeddedFont>
    <p:embeddedFont>
      <p:font typeface="Calibri" panose="020F0502020204030204" pitchFamily="34" charset="0"/>
      <p:regular r:id="rId24"/>
      <p:bold r:id="rId25"/>
      <p:italic r:id="rId26"/>
      <p:boldItalic r:id="rId27"/>
    </p:embeddedFont>
    <p:embeddedFont>
      <p:font typeface="Livvic" pitchFamily="2" charset="0"/>
      <p:regular r:id="rId28"/>
      <p:bold r:id="rId29"/>
      <p:italic r:id="rId30"/>
      <p:boldItalic r:id="rId31"/>
    </p:embeddedFont>
    <p:embeddedFont>
      <p:font typeface="Livvic Bold" charset="0"/>
      <p:regular r:id="rId32"/>
    </p:embeddedFont>
    <p:embeddedFont>
      <p:font typeface="Livvic Bold Bold" panose="020B0604020202020204" charset="0"/>
      <p:regular r:id="rId33"/>
    </p:embeddedFont>
    <p:embeddedFont>
      <p:font typeface="Now"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83A4"/>
    <a:srgbClr val="78A067"/>
    <a:srgbClr val="F1ECE1"/>
    <a:srgbClr val="E9BBBD"/>
    <a:srgbClr val="D3E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22" autoAdjust="0"/>
  </p:normalViewPr>
  <p:slideViewPr>
    <p:cSldViewPr>
      <p:cViewPr varScale="1">
        <p:scale>
          <a:sx n="57" d="100"/>
          <a:sy n="57" d="100"/>
        </p:scale>
        <p:origin x="59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5.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xml"/><Relationship Id="rId6" Type="http://schemas.microsoft.com/office/2007/relationships/hdphoto" Target="../media/hdphoto3.wdp"/><Relationship Id="rId5" Type="http://schemas.openxmlformats.org/officeDocument/2006/relationships/image" Target="../media/image7.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2.xml"/><Relationship Id="rId6" Type="http://schemas.microsoft.com/office/2007/relationships/hdphoto" Target="../media/hdphoto3.wdp"/><Relationship Id="rId5" Type="http://schemas.openxmlformats.org/officeDocument/2006/relationships/image" Target="../media/image7.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3.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4.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hong Cách Hàn Quốc Hạnh Phúc Gia đình đoàn Tụ Gia đình Tình Yêu  áp Phích Nền, Hàn Quốc, Tươi, Gia đình Hạnh Phúc Vector để tải xuống miễn  phí">
            <a:extLst>
              <a:ext uri="{FF2B5EF4-FFF2-40B4-BE49-F238E27FC236}">
                <a16:creationId xmlns:a16="http://schemas.microsoft.com/office/drawing/2014/main" id="{5771D24A-F0FF-12A8-C944-8B49F7B77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8409920" cy="10267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6">
            <a:extLst>
              <a:ext uri="{FF2B5EF4-FFF2-40B4-BE49-F238E27FC236}">
                <a16:creationId xmlns:a16="http://schemas.microsoft.com/office/drawing/2014/main" id="{4667CAF3-F795-1D63-CDD7-C286AFB6189B}"/>
              </a:ext>
            </a:extLst>
          </p:cNvPr>
          <p:cNvSpPr txBox="1"/>
          <p:nvPr/>
        </p:nvSpPr>
        <p:spPr>
          <a:xfrm>
            <a:off x="1752600" y="2171700"/>
            <a:ext cx="13625985" cy="2282676"/>
          </a:xfrm>
          <a:prstGeom prst="rect">
            <a:avLst/>
          </a:prstGeom>
        </p:spPr>
        <p:txBody>
          <a:bodyPr lIns="0" tIns="0" rIns="0" bIns="0" rtlCol="0" anchor="t">
            <a:spAutoFit/>
          </a:bodyPr>
          <a:lstStyle/>
          <a:p>
            <a:pPr algn="ctr">
              <a:lnSpc>
                <a:spcPts val="8880"/>
              </a:lnSpc>
            </a:pPr>
            <a:r>
              <a:rPr lang="en-US" sz="7400" dirty="0" err="1">
                <a:solidFill>
                  <a:srgbClr val="0070C0"/>
                </a:solidFill>
                <a:latin typeface="Livvic Bold Bold"/>
              </a:rPr>
              <a:t>Chào</a:t>
            </a:r>
            <a:r>
              <a:rPr lang="en-US" sz="7400" dirty="0">
                <a:solidFill>
                  <a:srgbClr val="0070C0"/>
                </a:solidFill>
                <a:latin typeface="Livvic Bold Bold"/>
              </a:rPr>
              <a:t> </a:t>
            </a:r>
            <a:r>
              <a:rPr lang="en-US" sz="7400" dirty="0" err="1">
                <a:solidFill>
                  <a:srgbClr val="0070C0"/>
                </a:solidFill>
                <a:latin typeface="Livvic Bold Bold"/>
              </a:rPr>
              <a:t>đón</a:t>
            </a:r>
            <a:r>
              <a:rPr lang="en-US" sz="7400" dirty="0">
                <a:solidFill>
                  <a:srgbClr val="0070C0"/>
                </a:solidFill>
                <a:latin typeface="Livvic Bold Bold"/>
              </a:rPr>
              <a:t> </a:t>
            </a:r>
            <a:r>
              <a:rPr lang="en-US" sz="7400" dirty="0" err="1">
                <a:solidFill>
                  <a:srgbClr val="0070C0"/>
                </a:solidFill>
                <a:latin typeface="Livvic Bold Bold"/>
              </a:rPr>
              <a:t>các</a:t>
            </a:r>
            <a:r>
              <a:rPr lang="en-US" sz="7400" dirty="0">
                <a:solidFill>
                  <a:srgbClr val="0070C0"/>
                </a:solidFill>
                <a:latin typeface="Livvic Bold Bold"/>
              </a:rPr>
              <a:t> </a:t>
            </a:r>
            <a:r>
              <a:rPr lang="en-US" sz="7400" dirty="0" err="1">
                <a:solidFill>
                  <a:srgbClr val="0070C0"/>
                </a:solidFill>
                <a:latin typeface="Livvic Bold Bold"/>
              </a:rPr>
              <a:t>em</a:t>
            </a:r>
            <a:r>
              <a:rPr lang="en-US" sz="7400" dirty="0">
                <a:solidFill>
                  <a:srgbClr val="0070C0"/>
                </a:solidFill>
                <a:latin typeface="Livvic Bold Bold"/>
              </a:rPr>
              <a:t> </a:t>
            </a:r>
            <a:r>
              <a:rPr lang="en-US" sz="7400" dirty="0" err="1">
                <a:solidFill>
                  <a:srgbClr val="0070C0"/>
                </a:solidFill>
                <a:latin typeface="Livvic Bold Bold"/>
              </a:rPr>
              <a:t>học</a:t>
            </a:r>
            <a:r>
              <a:rPr lang="en-US" sz="7400" dirty="0">
                <a:solidFill>
                  <a:srgbClr val="0070C0"/>
                </a:solidFill>
                <a:latin typeface="Livvic Bold Bold"/>
              </a:rPr>
              <a:t> </a:t>
            </a:r>
            <a:r>
              <a:rPr lang="en-US" sz="7400" dirty="0" err="1">
                <a:solidFill>
                  <a:srgbClr val="0070C0"/>
                </a:solidFill>
                <a:latin typeface="Livvic Bold Bold"/>
              </a:rPr>
              <a:t>sinh</a:t>
            </a:r>
            <a:r>
              <a:rPr lang="en-US" sz="7400" dirty="0">
                <a:solidFill>
                  <a:srgbClr val="0070C0"/>
                </a:solidFill>
                <a:latin typeface="Livvic Bold Bold"/>
              </a:rPr>
              <a:t> 4</a:t>
            </a:r>
            <a:r>
              <a:rPr lang="vi-VN" sz="7400" dirty="0">
                <a:solidFill>
                  <a:srgbClr val="0070C0"/>
                </a:solidFill>
                <a:latin typeface="Livvic Bold Bold"/>
              </a:rPr>
              <a:t> </a:t>
            </a:r>
            <a:r>
              <a:rPr lang="en-US" sz="7400" dirty="0" err="1">
                <a:solidFill>
                  <a:srgbClr val="0070C0"/>
                </a:solidFill>
                <a:latin typeface="Livvic Bold Bold"/>
              </a:rPr>
              <a:t>đã</a:t>
            </a:r>
            <a:r>
              <a:rPr lang="en-US" sz="7400" dirty="0">
                <a:solidFill>
                  <a:srgbClr val="0070C0"/>
                </a:solidFill>
                <a:latin typeface="Livvic Bold Bold"/>
              </a:rPr>
              <a:t> </a:t>
            </a:r>
            <a:r>
              <a:rPr lang="en-US" sz="7400" dirty="0" err="1">
                <a:solidFill>
                  <a:srgbClr val="0070C0"/>
                </a:solidFill>
                <a:latin typeface="Livvic Bold Bold"/>
              </a:rPr>
              <a:t>đến</a:t>
            </a:r>
            <a:r>
              <a:rPr lang="en-US" sz="7400" dirty="0">
                <a:solidFill>
                  <a:srgbClr val="0070C0"/>
                </a:solidFill>
                <a:latin typeface="Livvic Bold Bold"/>
              </a:rPr>
              <a:t> </a:t>
            </a:r>
            <a:r>
              <a:rPr lang="en-US" sz="7400" dirty="0" err="1">
                <a:solidFill>
                  <a:srgbClr val="0070C0"/>
                </a:solidFill>
                <a:latin typeface="Livvic Bold Bold"/>
              </a:rPr>
              <a:t>với</a:t>
            </a:r>
            <a:r>
              <a:rPr lang="en-US" sz="7400" dirty="0">
                <a:solidFill>
                  <a:srgbClr val="0070C0"/>
                </a:solidFill>
                <a:latin typeface="Livvic Bold Bold"/>
              </a:rPr>
              <a:t> </a:t>
            </a:r>
            <a:r>
              <a:rPr lang="en-US" sz="7400" dirty="0" err="1">
                <a:solidFill>
                  <a:srgbClr val="0070C0"/>
                </a:solidFill>
                <a:latin typeface="Livvic Bold Bold"/>
              </a:rPr>
              <a:t>tiết</a:t>
            </a:r>
            <a:r>
              <a:rPr lang="en-US" sz="7400" dirty="0">
                <a:solidFill>
                  <a:srgbClr val="0070C0"/>
                </a:solidFill>
                <a:latin typeface="Livvic Bold Bold"/>
              </a:rPr>
              <a:t> </a:t>
            </a:r>
            <a:r>
              <a:rPr lang="en-US" sz="7400" dirty="0" err="1">
                <a:solidFill>
                  <a:srgbClr val="0070C0"/>
                </a:solidFill>
                <a:latin typeface="Livvic Bold Bold"/>
              </a:rPr>
              <a:t>Mĩ</a:t>
            </a:r>
            <a:r>
              <a:rPr lang="en-US" sz="7400" dirty="0">
                <a:solidFill>
                  <a:srgbClr val="0070C0"/>
                </a:solidFill>
                <a:latin typeface="Livvic Bold Bold"/>
              </a:rPr>
              <a:t> </a:t>
            </a:r>
            <a:r>
              <a:rPr lang="en-US" sz="7400" dirty="0" err="1">
                <a:solidFill>
                  <a:srgbClr val="0070C0"/>
                </a:solidFill>
                <a:latin typeface="Livvic Bold Bold"/>
              </a:rPr>
              <a:t>thuật</a:t>
            </a:r>
            <a:endParaRPr lang="en-US" sz="7400" dirty="0">
              <a:solidFill>
                <a:srgbClr val="0070C0"/>
              </a:solidFill>
              <a:latin typeface="Livvic Bold Bold"/>
            </a:endParaRPr>
          </a:p>
        </p:txBody>
      </p:sp>
      <p:sp>
        <p:nvSpPr>
          <p:cNvPr id="4" name="TextBox 7">
            <a:extLst>
              <a:ext uri="{FF2B5EF4-FFF2-40B4-BE49-F238E27FC236}">
                <a16:creationId xmlns:a16="http://schemas.microsoft.com/office/drawing/2014/main" id="{45EF5E47-D5C9-E834-9BC5-0EAFAE1336BD}"/>
              </a:ext>
            </a:extLst>
          </p:cNvPr>
          <p:cNvSpPr txBox="1"/>
          <p:nvPr/>
        </p:nvSpPr>
        <p:spPr>
          <a:xfrm>
            <a:off x="553997" y="1211694"/>
            <a:ext cx="16654282" cy="578235"/>
          </a:xfrm>
          <a:prstGeom prst="rect">
            <a:avLst/>
          </a:prstGeom>
        </p:spPr>
        <p:txBody>
          <a:bodyPr lIns="0" tIns="0" rIns="0" bIns="0" rtlCol="0" anchor="t">
            <a:spAutoFit/>
          </a:bodyPr>
          <a:lstStyle/>
          <a:p>
            <a:pPr algn="ctr">
              <a:lnSpc>
                <a:spcPts val="4857"/>
              </a:lnSpc>
            </a:pPr>
            <a:r>
              <a:rPr lang="en-US" sz="4047" dirty="0">
                <a:solidFill>
                  <a:srgbClr val="C00000"/>
                </a:solidFill>
                <a:latin typeface="Bahnschrift Condensed" panose="020B0502040204020203" pitchFamily="34" charset="0"/>
              </a:rPr>
              <a:t>PHÒNG GIÁO DỤC VÀ ĐÀO TẠO QUẬN LONG BIÊN</a:t>
            </a:r>
          </a:p>
        </p:txBody>
      </p:sp>
    </p:spTree>
    <p:extLst>
      <p:ext uri="{BB962C8B-B14F-4D97-AF65-F5344CB8AC3E}">
        <p14:creationId xmlns:p14="http://schemas.microsoft.com/office/powerpoint/2010/main" val="363700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6098366" y="1028700"/>
            <a:ext cx="5922066" cy="8001000"/>
          </a:xfrm>
          <a:prstGeom prst="rect">
            <a:avLst/>
          </a:prstGeom>
        </p:spPr>
      </p:pic>
    </p:spTree>
    <p:custDataLst>
      <p:tags r:id="rId1"/>
    </p:custDataLst>
    <p:extLst>
      <p:ext uri="{BB962C8B-B14F-4D97-AF65-F5344CB8AC3E}">
        <p14:creationId xmlns:p14="http://schemas.microsoft.com/office/powerpoint/2010/main" val="3956485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200+ hình nền PowerPoint cute siêu dễ thương đầy phong cách, ấn tượng -  Thegioididong.com">
            <a:extLst>
              <a:ext uri="{FF2B5EF4-FFF2-40B4-BE49-F238E27FC236}">
                <a16:creationId xmlns:a16="http://schemas.microsoft.com/office/drawing/2014/main" id="{B8AE0020-7032-4B63-AA73-EF5275D31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E3EB5F-8215-46B5-AF0A-CD50FC4DEF39}"/>
              </a:ext>
            </a:extLst>
          </p:cNvPr>
          <p:cNvSpPr txBox="1"/>
          <p:nvPr/>
        </p:nvSpPr>
        <p:spPr>
          <a:xfrm>
            <a:off x="3505200" y="3619500"/>
            <a:ext cx="11353800" cy="2987997"/>
          </a:xfrm>
          <a:prstGeom prst="rect">
            <a:avLst/>
          </a:prstGeom>
        </p:spPr>
        <p:txBody>
          <a:bodyPr wrap="square" lIns="0" tIns="0" rIns="0" bIns="0" rtlCol="0" anchor="t">
            <a:spAutoFit/>
          </a:bodyPr>
          <a:lstStyle/>
          <a:p>
            <a:pPr marL="518163" lvl="1" algn="just">
              <a:lnSpc>
                <a:spcPts val="5760"/>
              </a:lnSpc>
            </a:pPr>
            <a:r>
              <a:rPr lang="en-US" sz="6000" dirty="0" err="1">
                <a:solidFill>
                  <a:srgbClr val="0070C0"/>
                </a:solidFill>
                <a:latin typeface="Times New Roman" panose="02020603050405020304" pitchFamily="18" charset="0"/>
                <a:cs typeface="Times New Roman" panose="02020603050405020304" pitchFamily="18" charset="0"/>
              </a:rPr>
              <a:t>Tranh</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chân</a:t>
            </a:r>
            <a:r>
              <a:rPr lang="en-US" sz="6000" dirty="0">
                <a:solidFill>
                  <a:srgbClr val="0070C0"/>
                </a:solidFill>
                <a:latin typeface="Times New Roman" panose="02020603050405020304" pitchFamily="18" charset="0"/>
                <a:cs typeface="Times New Roman" panose="02020603050405020304" pitchFamily="18" charset="0"/>
              </a:rPr>
              <a:t> dung </a:t>
            </a:r>
            <a:r>
              <a:rPr lang="en-US" sz="6000" dirty="0" err="1">
                <a:solidFill>
                  <a:srgbClr val="0070C0"/>
                </a:solidFill>
                <a:latin typeface="Times New Roman" panose="02020603050405020304" pitchFamily="18" charset="0"/>
                <a:cs typeface="Times New Roman" panose="02020603050405020304" pitchFamily="18" charset="0"/>
              </a:rPr>
              <a:t>có</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thể</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diễn</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tả</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được</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đặc</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điểm</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về</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hoạt</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động</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và</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nghề</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nghiệp</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của</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nhân</a:t>
            </a:r>
            <a:r>
              <a:rPr lang="en-US" sz="6000" dirty="0">
                <a:solidFill>
                  <a:srgbClr val="0070C0"/>
                </a:solidFill>
                <a:latin typeface="Times New Roman" panose="02020603050405020304" pitchFamily="18" charset="0"/>
                <a:cs typeface="Times New Roman" panose="02020603050405020304" pitchFamily="18" charset="0"/>
              </a:rPr>
              <a:t> </a:t>
            </a:r>
            <a:r>
              <a:rPr lang="en-US" sz="6000" dirty="0" err="1">
                <a:solidFill>
                  <a:srgbClr val="0070C0"/>
                </a:solidFill>
                <a:latin typeface="Times New Roman" panose="02020603050405020304" pitchFamily="18" charset="0"/>
                <a:cs typeface="Times New Roman" panose="02020603050405020304" pitchFamily="18" charset="0"/>
              </a:rPr>
              <a:t>vật</a:t>
            </a:r>
            <a:r>
              <a:rPr lang="en-US" sz="6000" dirty="0">
                <a:solidFill>
                  <a:srgbClr val="0070C0"/>
                </a:solidFill>
                <a:latin typeface="Times New Roman" panose="02020603050405020304" pitchFamily="18" charset="0"/>
                <a:cs typeface="Times New Roman" panose="02020603050405020304" pitchFamily="18" charset="0"/>
              </a:rPr>
              <a:t>.</a:t>
            </a:r>
          </a:p>
          <a:p>
            <a:pPr marL="1057914" lvl="1" indent="-528957">
              <a:lnSpc>
                <a:spcPts val="5880"/>
              </a:lnSpc>
              <a:buFont typeface="Arial"/>
              <a:buChar char="•"/>
            </a:pPr>
            <a:endParaRPr lang="en-US" sz="4900" dirty="0">
              <a:solidFill>
                <a:srgbClr val="000000"/>
              </a:solidFill>
              <a:latin typeface="Now"/>
            </a:endParaRPr>
          </a:p>
        </p:txBody>
      </p:sp>
      <p:sp>
        <p:nvSpPr>
          <p:cNvPr id="6" name="TextBox 9">
            <a:extLst>
              <a:ext uri="{FF2B5EF4-FFF2-40B4-BE49-F238E27FC236}">
                <a16:creationId xmlns:a16="http://schemas.microsoft.com/office/drawing/2014/main" id="{94E152BC-FB49-4F91-8648-EBF569F2FDC5}"/>
              </a:ext>
            </a:extLst>
          </p:cNvPr>
          <p:cNvSpPr txBox="1"/>
          <p:nvPr/>
        </p:nvSpPr>
        <p:spPr>
          <a:xfrm rot="47337">
            <a:off x="6323565" y="1759118"/>
            <a:ext cx="6489219" cy="1240917"/>
          </a:xfrm>
          <a:prstGeom prst="rect">
            <a:avLst/>
          </a:prstGeom>
        </p:spPr>
        <p:txBody>
          <a:bodyPr wrap="square" lIns="0" tIns="0" rIns="0" bIns="0" rtlCol="0" anchor="t">
            <a:spAutoFit/>
          </a:bodyPr>
          <a:lstStyle/>
          <a:p>
            <a:pPr marL="915208" lvl="1">
              <a:lnSpc>
                <a:spcPts val="10173"/>
              </a:lnSpc>
            </a:pPr>
            <a:r>
              <a:rPr lang="vi-VN" sz="8478" b="1" dirty="0">
                <a:solidFill>
                  <a:srgbClr val="FF0000"/>
                </a:solidFill>
                <a:latin typeface="Livvic Bold" panose="020B0604020202020204" charset="0"/>
              </a:rPr>
              <a:t>Ghi </a:t>
            </a:r>
            <a:r>
              <a:rPr lang="vi-VN" sz="8478" b="1" dirty="0" err="1">
                <a:solidFill>
                  <a:srgbClr val="FF0000"/>
                </a:solidFill>
                <a:latin typeface="Livvic Bold" panose="020B0604020202020204" charset="0"/>
              </a:rPr>
              <a:t>nhớ</a:t>
            </a:r>
            <a:endParaRPr lang="en-US" sz="8478" b="1" dirty="0">
              <a:solidFill>
                <a:srgbClr val="FF0000"/>
              </a:solidFill>
              <a:latin typeface="Livvic Bold" panose="020B0604020202020204" charset="0"/>
            </a:endParaRPr>
          </a:p>
        </p:txBody>
      </p:sp>
    </p:spTree>
    <p:extLst>
      <p:ext uri="{BB962C8B-B14F-4D97-AF65-F5344CB8AC3E}">
        <p14:creationId xmlns:p14="http://schemas.microsoft.com/office/powerpoint/2010/main" val="123807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8">
            <a:extLst>
              <a:ext uri="{FF2B5EF4-FFF2-40B4-BE49-F238E27FC236}">
                <a16:creationId xmlns:a16="http://schemas.microsoft.com/office/drawing/2014/main" id="{0B29EAF4-F015-4EA4-8F0A-1B68450E222B}"/>
              </a:ext>
            </a:extLst>
          </p:cNvPr>
          <p:cNvSpPr txBox="1"/>
          <p:nvPr/>
        </p:nvSpPr>
        <p:spPr>
          <a:xfrm>
            <a:off x="4267200" y="447717"/>
            <a:ext cx="10016701" cy="1000595"/>
          </a:xfrm>
          <a:prstGeom prst="rect">
            <a:avLst/>
          </a:prstGeom>
        </p:spPr>
        <p:txBody>
          <a:bodyPr lIns="0" tIns="0" rIns="0" bIns="0" rtlCol="0" anchor="t">
            <a:spAutoFit/>
          </a:bodyPr>
          <a:lstStyle/>
          <a:p>
            <a:pPr algn="ctr">
              <a:lnSpc>
                <a:spcPts val="8341"/>
              </a:lnSpc>
            </a:pPr>
            <a:r>
              <a:rPr lang="en-US" sz="6000" dirty="0" err="1">
                <a:solidFill>
                  <a:srgbClr val="035457"/>
                </a:solidFill>
                <a:latin typeface="Livvic Bold Bold"/>
              </a:rPr>
              <a:t>Sản</a:t>
            </a:r>
            <a:r>
              <a:rPr lang="en-US" sz="6000" dirty="0">
                <a:solidFill>
                  <a:srgbClr val="035457"/>
                </a:solidFill>
                <a:latin typeface="Livvic Bold Bold"/>
              </a:rPr>
              <a:t> </a:t>
            </a:r>
            <a:r>
              <a:rPr lang="en-US" sz="6000" dirty="0" err="1">
                <a:solidFill>
                  <a:srgbClr val="035457"/>
                </a:solidFill>
                <a:latin typeface="Livvic Bold Bold"/>
              </a:rPr>
              <a:t>phẩm</a:t>
            </a:r>
            <a:r>
              <a:rPr lang="en-US" sz="6000" dirty="0">
                <a:solidFill>
                  <a:srgbClr val="035457"/>
                </a:solidFill>
                <a:latin typeface="Livvic Bold Bold"/>
              </a:rPr>
              <a:t> </a:t>
            </a:r>
            <a:r>
              <a:rPr lang="en-US" sz="6000" dirty="0" err="1">
                <a:solidFill>
                  <a:srgbClr val="035457"/>
                </a:solidFill>
                <a:latin typeface="Livvic Bold Bold"/>
              </a:rPr>
              <a:t>tham</a:t>
            </a:r>
            <a:r>
              <a:rPr lang="en-US" sz="6000" dirty="0">
                <a:solidFill>
                  <a:srgbClr val="035457"/>
                </a:solidFill>
                <a:latin typeface="Livvic Bold Bold"/>
              </a:rPr>
              <a:t> </a:t>
            </a:r>
            <a:r>
              <a:rPr lang="en-US" sz="6000" dirty="0" err="1">
                <a:solidFill>
                  <a:srgbClr val="035457"/>
                </a:solidFill>
                <a:latin typeface="Livvic Bold Bold"/>
              </a:rPr>
              <a:t>khảo</a:t>
            </a:r>
            <a:endParaRPr lang="en-US" sz="6000" dirty="0">
              <a:solidFill>
                <a:srgbClr val="035457"/>
              </a:solidFill>
              <a:latin typeface="Livvic Bold Bold"/>
            </a:endParaRPr>
          </a:p>
        </p:txBody>
      </p:sp>
      <p:pic>
        <p:nvPicPr>
          <p:cNvPr id="4" name="Picture 3">
            <a:extLst>
              <a:ext uri="{FF2B5EF4-FFF2-40B4-BE49-F238E27FC236}">
                <a16:creationId xmlns:a16="http://schemas.microsoft.com/office/drawing/2014/main" id="{0E149F6B-1FA0-D0B4-FDBB-6CF3E5F7DBA4}"/>
              </a:ext>
            </a:extLst>
          </p:cNvPr>
          <p:cNvPicPr>
            <a:picLocks noChangeAspect="1"/>
          </p:cNvPicPr>
          <p:nvPr/>
        </p:nvPicPr>
        <p:blipFill>
          <a:blip r:embed="rId3"/>
          <a:stretch>
            <a:fillRect/>
          </a:stretch>
        </p:blipFill>
        <p:spPr>
          <a:xfrm>
            <a:off x="10896600" y="2435769"/>
            <a:ext cx="4114800" cy="563880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087B3618-7F40-3083-0EC1-8A0E07B8F94D}"/>
              </a:ext>
            </a:extLst>
          </p:cNvPr>
          <p:cNvPicPr>
            <a:picLocks noChangeAspect="1"/>
          </p:cNvPicPr>
          <p:nvPr/>
        </p:nvPicPr>
        <p:blipFill>
          <a:blip r:embed="rId4"/>
          <a:stretch>
            <a:fillRect/>
          </a:stretch>
        </p:blipFill>
        <p:spPr>
          <a:xfrm>
            <a:off x="4723030" y="2400300"/>
            <a:ext cx="4570449" cy="57097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74744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3.7037E-7 L -4.86111E-6 -0.07207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ải Hình Nền Động Đẹp Cho Powerpoint - Hình nền Laptop đẹp nhất">
            <a:extLst>
              <a:ext uri="{FF2B5EF4-FFF2-40B4-BE49-F238E27FC236}">
                <a16:creationId xmlns:a16="http://schemas.microsoft.com/office/drawing/2014/main" id="{05B91A1C-7AA3-43C4-8BB6-D93D25C97B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212" y="-2242"/>
            <a:ext cx="18255575" cy="10287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8">
            <a:extLst>
              <a:ext uri="{FF2B5EF4-FFF2-40B4-BE49-F238E27FC236}">
                <a16:creationId xmlns:a16="http://schemas.microsoft.com/office/drawing/2014/main" id="{2C841B48-46D9-42A0-9FDE-47D63DD5A7FF}"/>
              </a:ext>
            </a:extLst>
          </p:cNvPr>
          <p:cNvSpPr txBox="1"/>
          <p:nvPr/>
        </p:nvSpPr>
        <p:spPr>
          <a:xfrm>
            <a:off x="152400" y="460279"/>
            <a:ext cx="10016701" cy="1000595"/>
          </a:xfrm>
          <a:prstGeom prst="rect">
            <a:avLst/>
          </a:prstGeom>
        </p:spPr>
        <p:txBody>
          <a:bodyPr lIns="0" tIns="0" rIns="0" bIns="0" rtlCol="0" anchor="t">
            <a:spAutoFit/>
          </a:bodyPr>
          <a:lstStyle/>
          <a:p>
            <a:pPr algn="ctr">
              <a:lnSpc>
                <a:spcPts val="8341"/>
              </a:lnSpc>
            </a:pPr>
            <a:r>
              <a:rPr lang="en-US" sz="6000" dirty="0">
                <a:solidFill>
                  <a:srgbClr val="FF0000"/>
                </a:solidFill>
                <a:latin typeface="Livvic Bold Bold"/>
              </a:rPr>
              <a:t>2. </a:t>
            </a:r>
            <a:r>
              <a:rPr lang="en-US" sz="6000" dirty="0" err="1">
                <a:solidFill>
                  <a:srgbClr val="FF0000"/>
                </a:solidFill>
                <a:latin typeface="Livvic Bold Bold"/>
              </a:rPr>
              <a:t>Luyện</a:t>
            </a:r>
            <a:r>
              <a:rPr lang="en-US" sz="6000" dirty="0">
                <a:solidFill>
                  <a:srgbClr val="FF0000"/>
                </a:solidFill>
                <a:latin typeface="Livvic Bold Bold"/>
              </a:rPr>
              <a:t> </a:t>
            </a:r>
            <a:r>
              <a:rPr lang="en-US" sz="6000" dirty="0" err="1">
                <a:solidFill>
                  <a:srgbClr val="FF0000"/>
                </a:solidFill>
                <a:latin typeface="Livvic Bold Bold"/>
              </a:rPr>
              <a:t>tập</a:t>
            </a:r>
            <a:r>
              <a:rPr lang="en-US" sz="6000" dirty="0">
                <a:solidFill>
                  <a:srgbClr val="FF0000"/>
                </a:solidFill>
                <a:latin typeface="Livvic Bold Bold"/>
              </a:rPr>
              <a:t> – </a:t>
            </a:r>
            <a:r>
              <a:rPr lang="en-US" sz="6000" dirty="0" err="1">
                <a:solidFill>
                  <a:srgbClr val="FF0000"/>
                </a:solidFill>
                <a:latin typeface="Livvic Bold Bold"/>
              </a:rPr>
              <a:t>Sáng</a:t>
            </a:r>
            <a:r>
              <a:rPr lang="en-US" sz="6000" dirty="0">
                <a:solidFill>
                  <a:srgbClr val="FF0000"/>
                </a:solidFill>
                <a:latin typeface="Livvic Bold Bold"/>
              </a:rPr>
              <a:t> </a:t>
            </a:r>
            <a:r>
              <a:rPr lang="en-US" sz="6000" dirty="0" err="1">
                <a:solidFill>
                  <a:srgbClr val="FF0000"/>
                </a:solidFill>
                <a:latin typeface="Livvic Bold Bold"/>
              </a:rPr>
              <a:t>tạo</a:t>
            </a:r>
            <a:endParaRPr lang="en-US" sz="6000" dirty="0">
              <a:solidFill>
                <a:srgbClr val="FF0000"/>
              </a:solidFill>
              <a:latin typeface="Livvic Bold Bold"/>
            </a:endParaRPr>
          </a:p>
        </p:txBody>
      </p:sp>
      <p:sp>
        <p:nvSpPr>
          <p:cNvPr id="5" name="TextBox 9">
            <a:extLst>
              <a:ext uri="{FF2B5EF4-FFF2-40B4-BE49-F238E27FC236}">
                <a16:creationId xmlns:a16="http://schemas.microsoft.com/office/drawing/2014/main" id="{A55CA22C-A248-4BC0-8DAF-5A96331E1EB8}"/>
              </a:ext>
            </a:extLst>
          </p:cNvPr>
          <p:cNvSpPr txBox="1"/>
          <p:nvPr/>
        </p:nvSpPr>
        <p:spPr>
          <a:xfrm>
            <a:off x="1447800" y="1460874"/>
            <a:ext cx="12268200" cy="729880"/>
          </a:xfrm>
          <a:prstGeom prst="rect">
            <a:avLst/>
          </a:prstGeom>
        </p:spPr>
        <p:txBody>
          <a:bodyPr wrap="square" lIns="0" tIns="0" rIns="0" bIns="0" rtlCol="0" anchor="t">
            <a:spAutoFit/>
          </a:bodyPr>
          <a:lstStyle/>
          <a:p>
            <a:pPr>
              <a:lnSpc>
                <a:spcPts val="5981"/>
              </a:lnSpc>
            </a:pPr>
            <a:r>
              <a:rPr lang="en-US" sz="4984" dirty="0" err="1">
                <a:solidFill>
                  <a:srgbClr val="00B0F0"/>
                </a:solidFill>
                <a:latin typeface="Livvic Bold"/>
              </a:rPr>
              <a:t>Tạo</a:t>
            </a:r>
            <a:r>
              <a:rPr lang="en-US" sz="4984" dirty="0">
                <a:solidFill>
                  <a:srgbClr val="00B0F0"/>
                </a:solidFill>
                <a:latin typeface="Livvic Bold"/>
              </a:rPr>
              <a:t> </a:t>
            </a:r>
            <a:r>
              <a:rPr lang="en-US" sz="4984" dirty="0" err="1">
                <a:solidFill>
                  <a:srgbClr val="00B0F0"/>
                </a:solidFill>
                <a:latin typeface="Livvic Bold"/>
              </a:rPr>
              <a:t>hình</a:t>
            </a:r>
            <a:r>
              <a:rPr lang="en-US" sz="4984" dirty="0">
                <a:solidFill>
                  <a:srgbClr val="00B0F0"/>
                </a:solidFill>
                <a:latin typeface="Livvic Bold"/>
              </a:rPr>
              <a:t> </a:t>
            </a:r>
            <a:r>
              <a:rPr lang="en-US" sz="4984" dirty="0" err="1">
                <a:solidFill>
                  <a:srgbClr val="00B0F0"/>
                </a:solidFill>
                <a:latin typeface="Livvic Bold"/>
              </a:rPr>
              <a:t>tranh</a:t>
            </a:r>
            <a:r>
              <a:rPr lang="en-US" sz="4984" dirty="0">
                <a:solidFill>
                  <a:srgbClr val="00B0F0"/>
                </a:solidFill>
                <a:latin typeface="Livvic Bold"/>
              </a:rPr>
              <a:t> </a:t>
            </a:r>
            <a:r>
              <a:rPr lang="en-US" sz="4984" dirty="0" err="1">
                <a:solidFill>
                  <a:srgbClr val="00B0F0"/>
                </a:solidFill>
                <a:latin typeface="Livvic Bold"/>
              </a:rPr>
              <a:t>chân</a:t>
            </a:r>
            <a:r>
              <a:rPr lang="en-US" sz="4984" dirty="0">
                <a:solidFill>
                  <a:srgbClr val="00B0F0"/>
                </a:solidFill>
                <a:latin typeface="Livvic Bold"/>
              </a:rPr>
              <a:t> dung </a:t>
            </a:r>
            <a:r>
              <a:rPr lang="en-US" sz="4984" dirty="0" err="1">
                <a:solidFill>
                  <a:srgbClr val="00B0F0"/>
                </a:solidFill>
                <a:latin typeface="Livvic Bold"/>
              </a:rPr>
              <a:t>nhân</a:t>
            </a:r>
            <a:r>
              <a:rPr lang="en-US" sz="4984" dirty="0">
                <a:solidFill>
                  <a:srgbClr val="00B0F0"/>
                </a:solidFill>
                <a:latin typeface="Livvic Bold"/>
              </a:rPr>
              <a:t> </a:t>
            </a:r>
            <a:r>
              <a:rPr lang="en-US" sz="4984" dirty="0" err="1">
                <a:solidFill>
                  <a:srgbClr val="00B0F0"/>
                </a:solidFill>
                <a:latin typeface="Livvic Bold"/>
              </a:rPr>
              <a:t>vật</a:t>
            </a:r>
            <a:endParaRPr lang="en-US" sz="4984" dirty="0">
              <a:solidFill>
                <a:srgbClr val="00B0F0"/>
              </a:solidFill>
              <a:latin typeface="Livvic Bold"/>
            </a:endParaRPr>
          </a:p>
        </p:txBody>
      </p:sp>
      <p:sp>
        <p:nvSpPr>
          <p:cNvPr id="7" name="TextBox 6">
            <a:extLst>
              <a:ext uri="{FF2B5EF4-FFF2-40B4-BE49-F238E27FC236}">
                <a16:creationId xmlns:a16="http://schemas.microsoft.com/office/drawing/2014/main" id="{99E37460-6975-8AE2-171B-A279474DEB09}"/>
              </a:ext>
            </a:extLst>
          </p:cNvPr>
          <p:cNvSpPr txBox="1"/>
          <p:nvPr/>
        </p:nvSpPr>
        <p:spPr>
          <a:xfrm>
            <a:off x="762000" y="3144013"/>
            <a:ext cx="11125200" cy="542712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1209869" marR="0" lvl="1" indent="-742950" algn="l" defTabSz="914400" rtl="0" eaLnBrk="1" fontAlgn="auto" latinLnBrk="0" hangingPunct="1">
              <a:lnSpc>
                <a:spcPts val="5190"/>
              </a:lnSpc>
              <a:spcBef>
                <a:spcPts val="0"/>
              </a:spcBef>
              <a:spcAft>
                <a:spcPts val="0"/>
              </a:spcAft>
              <a:buClrTx/>
              <a:buSzTx/>
              <a:buFontTx/>
              <a:buAutoNum type="arabicPeriod"/>
              <a:tabLst/>
              <a:defRPr/>
            </a:pPr>
            <a:r>
              <a:rPr lang="en-US" sz="4400" b="1" dirty="0">
                <a:solidFill>
                  <a:srgbClr val="00B050"/>
                </a:solidFill>
                <a:latin typeface="Times New Roman" panose="02020603050405020304" pitchFamily="18" charset="0"/>
                <a:cs typeface="Times New Roman" panose="02020603050405020304" pitchFamily="18" charset="0"/>
              </a:rPr>
              <a:t>C</a:t>
            </a:r>
            <a:r>
              <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hân dung</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trong</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em</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vẽ</a:t>
            </a:r>
            <a:r>
              <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ai? Đặc điểm đáng nhớ của người đó là gì?</a:t>
            </a:r>
          </a:p>
          <a:p>
            <a:pPr marL="1209869" marR="0" lvl="1" indent="-742950" algn="l" defTabSz="914400" rtl="0" eaLnBrk="1" fontAlgn="auto" latinLnBrk="0" hangingPunct="1">
              <a:lnSpc>
                <a:spcPts val="5190"/>
              </a:lnSpc>
              <a:spcBef>
                <a:spcPts val="0"/>
              </a:spcBef>
              <a:spcAft>
                <a:spcPts val="0"/>
              </a:spcAft>
              <a:buClrTx/>
              <a:buSzTx/>
              <a:buFontTx/>
              <a:buAutoNum type="arabicPeriod"/>
              <a:tabLst/>
              <a:defRPr/>
            </a:pPr>
            <a:r>
              <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Cần vẽ th</a:t>
            </a:r>
            <a:r>
              <a:rPr lang="en-US" sz="4400" b="1" dirty="0">
                <a:solidFill>
                  <a:srgbClr val="00B050"/>
                </a:solidFill>
                <a:latin typeface="Times New Roman" panose="02020603050405020304" pitchFamily="18" charset="0"/>
                <a:cs typeface="Times New Roman" panose="02020603050405020304" pitchFamily="18" charset="0"/>
              </a:rPr>
              <a:t>ê</a:t>
            </a:r>
            <a:r>
              <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m</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hoặc</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sử</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dụng</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vật</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liệu</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em</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sưu</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tầm</a:t>
            </a:r>
            <a:r>
              <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gì để bài vẽ</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tạo</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hình</a:t>
            </a:r>
            <a:r>
              <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sinh động hơn</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rõ</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đặc</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điểm</a:t>
            </a:r>
            <a:r>
              <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a:p>
            <a:pPr marL="1209869" marR="0" lvl="1" indent="-742950" algn="l" defTabSz="914400" rtl="0" eaLnBrk="1" fontAlgn="auto" latinLnBrk="0" hangingPunct="1">
              <a:lnSpc>
                <a:spcPts val="5190"/>
              </a:lnSpc>
              <a:spcBef>
                <a:spcPts val="0"/>
              </a:spcBef>
              <a:spcAft>
                <a:spcPts val="0"/>
              </a:spcAft>
              <a:buClrTx/>
              <a:buSzTx/>
              <a:buFontTx/>
              <a:buAutoNum type="arabicPeriod"/>
              <a:tabLst/>
              <a:defRPr/>
            </a:pPr>
            <a:r>
              <a:rPr lang="en-US" sz="4400" b="1" dirty="0">
                <a:solidFill>
                  <a:srgbClr val="00B050"/>
                </a:solidFill>
                <a:latin typeface="Times New Roman" panose="02020603050405020304" pitchFamily="18" charset="0"/>
                <a:cs typeface="Times New Roman" panose="02020603050405020304" pitchFamily="18" charset="0"/>
              </a:rPr>
              <a:t>Em </a:t>
            </a:r>
            <a:r>
              <a:rPr lang="en-US" sz="4400" b="1" dirty="0" err="1">
                <a:solidFill>
                  <a:srgbClr val="00B050"/>
                </a:solidFill>
                <a:latin typeface="Times New Roman" panose="02020603050405020304" pitchFamily="18" charset="0"/>
                <a:cs typeface="Times New Roman" panose="02020603050405020304" pitchFamily="18" charset="0"/>
              </a:rPr>
              <a:t>đã</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thể</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hiện</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không</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gian</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cho</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bài</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vẽ</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sinh</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động</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ra</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sao</a:t>
            </a:r>
            <a:r>
              <a:rPr lang="en-US" sz="4400" b="1" dirty="0">
                <a:solidFill>
                  <a:srgbClr val="00B050"/>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a:p>
            <a:pPr marL="1209869" marR="0" lvl="1" indent="-742950" algn="l" defTabSz="914400" rtl="0" eaLnBrk="1" fontAlgn="auto" latinLnBrk="0" hangingPunct="1">
              <a:lnSpc>
                <a:spcPts val="5190"/>
              </a:lnSpc>
              <a:spcBef>
                <a:spcPts val="0"/>
              </a:spcBef>
              <a:spcAft>
                <a:spcPts val="0"/>
              </a:spcAft>
              <a:buClrTx/>
              <a:buSzTx/>
              <a:buFontTx/>
              <a:buAutoNum type="arabicPeriod"/>
              <a:tabLst/>
              <a:defRPr/>
            </a:pPr>
            <a:endParaRPr kumimoji="0" lang="vi-VN"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2328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4.19753E-6 L -4.86111E-6 -0.07206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par>
                          <p:cTn id="11" fill="hold">
                            <p:stCondLst>
                              <p:cond delay="1350"/>
                            </p:stCondLst>
                            <p:childTnLst>
                              <p:par>
                                <p:cTn id="12" presetID="16" presetClass="emph" presetSubtype="0" fill="hold" grpId="0" nodeType="afterEffect">
                                  <p:stCondLst>
                                    <p:cond delay="0"/>
                                  </p:stCondLst>
                                  <p:iterate type="lt">
                                    <p:tmPct val="4000"/>
                                  </p:iterate>
                                  <p:childTnLst>
                                    <p:set>
                                      <p:cBhvr override="childStyle">
                                        <p:cTn id="13" dur="500" fill="hold"/>
                                        <p:tgtEl>
                                          <p:spTgt spid="5"/>
                                        </p:tgtEl>
                                        <p:attrNameLst>
                                          <p:attrName>style.color</p:attrName>
                                        </p:attrNameLst>
                                      </p:cBhvr>
                                      <p:to>
                                        <p:clrVal>
                                          <a:schemeClr val="accent2"/>
                                        </p:clrVal>
                                      </p:to>
                                    </p:set>
                                    <p:set>
                                      <p:cBhvr>
                                        <p:cTn id="14" dur="500" fill="hold"/>
                                        <p:tgtEl>
                                          <p:spTgt spid="5"/>
                                        </p:tgtEl>
                                        <p:attrNameLst>
                                          <p:attrName>fillcolor</p:attrName>
                                        </p:attrNameLst>
                                      </p:cBhvr>
                                      <p:to>
                                        <p:clrVal>
                                          <a:schemeClr val="accent2"/>
                                        </p:clrVal>
                                      </p:to>
                                    </p:set>
                                    <p:set>
                                      <p:cBhvr>
                                        <p:cTn id="15"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Pin em otro mio">
            <a:extLst>
              <a:ext uri="{FF2B5EF4-FFF2-40B4-BE49-F238E27FC236}">
                <a16:creationId xmlns:a16="http://schemas.microsoft.com/office/drawing/2014/main" id="{C6B2FF4B-60D8-44F8-9D27-486069678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89" y="-38100"/>
            <a:ext cx="18250711"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9">
            <a:extLst>
              <a:ext uri="{FF2B5EF4-FFF2-40B4-BE49-F238E27FC236}">
                <a16:creationId xmlns:a16="http://schemas.microsoft.com/office/drawing/2014/main" id="{86D38421-D2D0-4FB8-962F-9EA4B9A472B6}"/>
              </a:ext>
            </a:extLst>
          </p:cNvPr>
          <p:cNvSpPr txBox="1"/>
          <p:nvPr/>
        </p:nvSpPr>
        <p:spPr>
          <a:xfrm>
            <a:off x="1447800" y="49306"/>
            <a:ext cx="15163800" cy="1146596"/>
          </a:xfrm>
          <a:prstGeom prst="rect">
            <a:avLst/>
          </a:prstGeom>
        </p:spPr>
        <p:txBody>
          <a:bodyPr wrap="square" lIns="0" tIns="0" rIns="0" bIns="0" rtlCol="0" anchor="t">
            <a:spAutoFit/>
          </a:bodyPr>
          <a:lstStyle/>
          <a:p>
            <a:pPr marL="915208" lvl="1" algn="ctr">
              <a:lnSpc>
                <a:spcPts val="10173"/>
              </a:lnSpc>
            </a:pPr>
            <a:r>
              <a:rPr lang="en-US" sz="5400" b="1" dirty="0" err="1">
                <a:solidFill>
                  <a:srgbClr val="FF0000"/>
                </a:solidFill>
                <a:latin typeface="Livvic Bold" panose="020B0604020202020204" charset="0"/>
              </a:rPr>
              <a:t>Bài</a:t>
            </a:r>
            <a:r>
              <a:rPr lang="en-US" sz="5400" b="1" dirty="0">
                <a:solidFill>
                  <a:srgbClr val="FF0000"/>
                </a:solidFill>
                <a:latin typeface="Livvic Bold" panose="020B0604020202020204" charset="0"/>
              </a:rPr>
              <a:t> </a:t>
            </a:r>
            <a:r>
              <a:rPr lang="en-US" sz="5400" b="1" dirty="0" err="1">
                <a:solidFill>
                  <a:srgbClr val="FF0000"/>
                </a:solidFill>
                <a:latin typeface="Livvic Bold" panose="020B0604020202020204" charset="0"/>
              </a:rPr>
              <a:t>mẫu</a:t>
            </a:r>
            <a:r>
              <a:rPr lang="en-US" sz="5400" b="1" dirty="0">
                <a:solidFill>
                  <a:srgbClr val="FF0000"/>
                </a:solidFill>
                <a:latin typeface="Livvic Bold" panose="020B0604020202020204" charset="0"/>
              </a:rPr>
              <a:t> </a:t>
            </a:r>
            <a:r>
              <a:rPr lang="en-US" sz="5400" b="1" dirty="0" err="1">
                <a:solidFill>
                  <a:srgbClr val="FF0000"/>
                </a:solidFill>
                <a:latin typeface="Livvic Bold" panose="020B0604020202020204" charset="0"/>
              </a:rPr>
              <a:t>gợi</a:t>
            </a:r>
            <a:r>
              <a:rPr lang="en-US" sz="5400" b="1" dirty="0">
                <a:solidFill>
                  <a:srgbClr val="FF0000"/>
                </a:solidFill>
                <a:latin typeface="Livvic Bold" panose="020B0604020202020204" charset="0"/>
              </a:rPr>
              <a:t> ý </a:t>
            </a:r>
            <a:r>
              <a:rPr lang="en-US" sz="5400" b="1" dirty="0" err="1">
                <a:solidFill>
                  <a:srgbClr val="FF0000"/>
                </a:solidFill>
                <a:latin typeface="Livvic Bold" panose="020B0604020202020204" charset="0"/>
              </a:rPr>
              <a:t>sử</a:t>
            </a:r>
            <a:r>
              <a:rPr lang="en-US" sz="5400" b="1" dirty="0">
                <a:solidFill>
                  <a:srgbClr val="FF0000"/>
                </a:solidFill>
                <a:latin typeface="Livvic Bold" panose="020B0604020202020204" charset="0"/>
              </a:rPr>
              <a:t> </a:t>
            </a:r>
            <a:r>
              <a:rPr lang="en-US" sz="5400" b="1" dirty="0" err="1">
                <a:solidFill>
                  <a:srgbClr val="FF0000"/>
                </a:solidFill>
                <a:latin typeface="Livvic Bold" panose="020B0604020202020204" charset="0"/>
              </a:rPr>
              <a:t>dụng</a:t>
            </a:r>
            <a:r>
              <a:rPr lang="en-US" sz="5400" b="1" dirty="0">
                <a:solidFill>
                  <a:srgbClr val="FF0000"/>
                </a:solidFill>
                <a:latin typeface="Livvic Bold" panose="020B0604020202020204" charset="0"/>
              </a:rPr>
              <a:t> </a:t>
            </a:r>
            <a:r>
              <a:rPr lang="en-US" sz="5400" b="1" dirty="0" err="1">
                <a:solidFill>
                  <a:srgbClr val="FF0000"/>
                </a:solidFill>
                <a:latin typeface="Livvic Bold" panose="020B0604020202020204" charset="0"/>
              </a:rPr>
              <a:t>chất</a:t>
            </a:r>
            <a:r>
              <a:rPr lang="en-US" sz="5400" b="1" dirty="0">
                <a:solidFill>
                  <a:srgbClr val="FF0000"/>
                </a:solidFill>
                <a:latin typeface="Livvic Bold" panose="020B0604020202020204" charset="0"/>
              </a:rPr>
              <a:t> </a:t>
            </a:r>
            <a:r>
              <a:rPr lang="en-US" sz="5400" b="1" dirty="0" err="1">
                <a:solidFill>
                  <a:srgbClr val="FF0000"/>
                </a:solidFill>
                <a:latin typeface="Livvic Bold" panose="020B0604020202020204" charset="0"/>
              </a:rPr>
              <a:t>liệu</a:t>
            </a:r>
            <a:r>
              <a:rPr lang="en-US" sz="5400" b="1" dirty="0">
                <a:solidFill>
                  <a:srgbClr val="FF0000"/>
                </a:solidFill>
                <a:latin typeface="Livvic Bold" panose="020B0604020202020204" charset="0"/>
              </a:rPr>
              <a:t> </a:t>
            </a:r>
            <a:r>
              <a:rPr lang="en-US" sz="5400" b="1" dirty="0" err="1">
                <a:solidFill>
                  <a:srgbClr val="FF0000"/>
                </a:solidFill>
                <a:latin typeface="Livvic Bold" panose="020B0604020202020204" charset="0"/>
              </a:rPr>
              <a:t>khác</a:t>
            </a:r>
            <a:r>
              <a:rPr lang="en-US" sz="5400" b="1" dirty="0">
                <a:solidFill>
                  <a:srgbClr val="FF0000"/>
                </a:solidFill>
                <a:latin typeface="Livvic Bold" panose="020B0604020202020204" charset="0"/>
              </a:rPr>
              <a:t> </a:t>
            </a:r>
          </a:p>
        </p:txBody>
      </p:sp>
      <p:pic>
        <p:nvPicPr>
          <p:cNvPr id="16" name="Picture 15">
            <a:extLst>
              <a:ext uri="{FF2B5EF4-FFF2-40B4-BE49-F238E27FC236}">
                <a16:creationId xmlns:a16="http://schemas.microsoft.com/office/drawing/2014/main" id="{C02D77E7-C48E-B33C-7C98-27C58EE2721F}"/>
              </a:ext>
            </a:extLst>
          </p:cNvPr>
          <p:cNvPicPr>
            <a:picLocks noChangeAspect="1"/>
          </p:cNvPicPr>
          <p:nvPr/>
        </p:nvPicPr>
        <p:blipFill>
          <a:blip r:embed="rId3"/>
          <a:stretch>
            <a:fillRect/>
          </a:stretch>
        </p:blipFill>
        <p:spPr>
          <a:xfrm>
            <a:off x="3276600" y="1714500"/>
            <a:ext cx="10802033" cy="5943600"/>
          </a:xfrm>
          <a:prstGeom prst="rect">
            <a:avLst/>
          </a:prstGeom>
        </p:spPr>
      </p:pic>
    </p:spTree>
    <p:extLst>
      <p:ext uri="{BB962C8B-B14F-4D97-AF65-F5344CB8AC3E}">
        <p14:creationId xmlns:p14="http://schemas.microsoft.com/office/powerpoint/2010/main" val="24272921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6CEA2A-039E-BA59-12E8-AF172F4CB1B0}"/>
              </a:ext>
            </a:extLst>
          </p:cNvPr>
          <p:cNvPicPr>
            <a:picLocks noChangeAspect="1"/>
          </p:cNvPicPr>
          <p:nvPr/>
        </p:nvPicPr>
        <p:blipFill>
          <a:blip r:embed="rId2"/>
          <a:stretch>
            <a:fillRect/>
          </a:stretch>
        </p:blipFill>
        <p:spPr>
          <a:xfrm>
            <a:off x="0" y="-15688"/>
            <a:ext cx="18253006" cy="10284843"/>
          </a:xfrm>
          <a:prstGeom prst="rect">
            <a:avLst/>
          </a:prstGeom>
        </p:spPr>
      </p:pic>
      <p:pic>
        <p:nvPicPr>
          <p:cNvPr id="2" name="Picture 1">
            <a:extLst>
              <a:ext uri="{FF2B5EF4-FFF2-40B4-BE49-F238E27FC236}">
                <a16:creationId xmlns:a16="http://schemas.microsoft.com/office/drawing/2014/main" id="{8474C591-869D-A901-0CD4-DDE8D8B4E90D}"/>
              </a:ext>
            </a:extLst>
          </p:cNvPr>
          <p:cNvPicPr>
            <a:picLocks noChangeAspect="1"/>
          </p:cNvPicPr>
          <p:nvPr/>
        </p:nvPicPr>
        <p:blipFill>
          <a:blip r:embed="rId3"/>
          <a:stretch>
            <a:fillRect/>
          </a:stretch>
        </p:blipFill>
        <p:spPr>
          <a:xfrm>
            <a:off x="1447800" y="1028700"/>
            <a:ext cx="4432176" cy="6090432"/>
          </a:xfrm>
          <a:prstGeom prst="rect">
            <a:avLst/>
          </a:prstGeom>
        </p:spPr>
      </p:pic>
      <p:pic>
        <p:nvPicPr>
          <p:cNvPr id="5" name="Picture 4">
            <a:extLst>
              <a:ext uri="{FF2B5EF4-FFF2-40B4-BE49-F238E27FC236}">
                <a16:creationId xmlns:a16="http://schemas.microsoft.com/office/drawing/2014/main" id="{4DE6716B-5DB2-8BE4-753F-276A4FFE02EA}"/>
              </a:ext>
            </a:extLst>
          </p:cNvPr>
          <p:cNvPicPr>
            <a:picLocks noChangeAspect="1"/>
          </p:cNvPicPr>
          <p:nvPr/>
        </p:nvPicPr>
        <p:blipFill rotWithShape="1">
          <a:blip r:embed="rId4"/>
          <a:srcRect l="2469" r="2469"/>
          <a:stretch/>
        </p:blipFill>
        <p:spPr>
          <a:xfrm>
            <a:off x="11442762" y="1193683"/>
            <a:ext cx="4432176" cy="57152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a:extLst>
              <a:ext uri="{FF2B5EF4-FFF2-40B4-BE49-F238E27FC236}">
                <a16:creationId xmlns:a16="http://schemas.microsoft.com/office/drawing/2014/main" id="{0EBE649A-7F88-8F74-F55A-7A366FB52E29}"/>
              </a:ext>
            </a:extLst>
          </p:cNvPr>
          <p:cNvPicPr>
            <a:picLocks noChangeAspect="1"/>
          </p:cNvPicPr>
          <p:nvPr/>
        </p:nvPicPr>
        <p:blipFill rotWithShape="1">
          <a:blip r:embed="rId5"/>
          <a:srcRect l="25298" t="3850" r="37296"/>
          <a:stretch/>
        </p:blipFill>
        <p:spPr>
          <a:xfrm>
            <a:off x="6447429" y="1146618"/>
            <a:ext cx="4038600" cy="57152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0B4FCC09-AE92-0535-2769-8A10BDA8BBF9}"/>
              </a:ext>
            </a:extLst>
          </p:cNvPr>
          <p:cNvSpPr txBox="1"/>
          <p:nvPr/>
        </p:nvSpPr>
        <p:spPr>
          <a:xfrm>
            <a:off x="1562100" y="7165111"/>
            <a:ext cx="4203576" cy="707886"/>
          </a:xfrm>
          <a:prstGeom prst="rect">
            <a:avLst/>
          </a:prstGeom>
          <a:solidFill>
            <a:schemeClr val="accent6">
              <a:lumMod val="40000"/>
              <a:lumOff val="60000"/>
            </a:schemeClr>
          </a:solidFill>
        </p:spPr>
        <p:txBody>
          <a:bodyPr wrap="square" rtlCol="0">
            <a:spAutoFit/>
          </a:bodyPr>
          <a:lstStyle/>
          <a:p>
            <a:r>
              <a:rPr lang="en-US" sz="4000" b="1" dirty="0" err="1">
                <a:solidFill>
                  <a:srgbClr val="0070C0"/>
                </a:solidFill>
                <a:latin typeface="Times New Roman" panose="02020603050405020304" pitchFamily="18" charset="0"/>
                <a:cs typeface="Times New Roman" panose="02020603050405020304" pitchFamily="18" charset="0"/>
              </a:rPr>
              <a:t>Sản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phẩm</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đất</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nặn</a:t>
            </a:r>
            <a:endParaRPr lang="en-US" sz="4000" b="1" dirty="0">
              <a:solidFill>
                <a:srgbClr val="0070C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06076B8-6303-4230-462A-C1FF850DFEEF}"/>
              </a:ext>
            </a:extLst>
          </p:cNvPr>
          <p:cNvSpPr txBox="1"/>
          <p:nvPr/>
        </p:nvSpPr>
        <p:spPr>
          <a:xfrm>
            <a:off x="5977653" y="7176387"/>
            <a:ext cx="5147547" cy="707886"/>
          </a:xfrm>
          <a:prstGeom prst="rect">
            <a:avLst/>
          </a:prstGeom>
          <a:solidFill>
            <a:schemeClr val="accent6">
              <a:lumMod val="40000"/>
              <a:lumOff val="60000"/>
            </a:schemeClr>
          </a:solidFill>
        </p:spPr>
        <p:txBody>
          <a:bodyPr wrap="square" rtlCol="0">
            <a:spAutoFit/>
          </a:bodyPr>
          <a:lstStyle/>
          <a:p>
            <a:r>
              <a:rPr lang="en-US" sz="4000" b="1" dirty="0" err="1">
                <a:solidFill>
                  <a:srgbClr val="0070C0"/>
                </a:solidFill>
                <a:latin typeface="Times New Roman" panose="02020603050405020304" pitchFamily="18" charset="0"/>
                <a:cs typeface="Times New Roman" panose="02020603050405020304" pitchFamily="18" charset="0"/>
              </a:rPr>
              <a:t>Sản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phẩm</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bìa</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và</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hoa</a:t>
            </a:r>
            <a:r>
              <a:rPr lang="en-US" sz="4000" b="1" dirty="0">
                <a:solidFill>
                  <a:srgbClr val="0070C0"/>
                </a:solidFill>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FEEDD2EC-3411-1634-14DE-5B1ABE786F7F}"/>
              </a:ext>
            </a:extLst>
          </p:cNvPr>
          <p:cNvSpPr txBox="1"/>
          <p:nvPr/>
        </p:nvSpPr>
        <p:spPr>
          <a:xfrm>
            <a:off x="11239500" y="7155131"/>
            <a:ext cx="5981700" cy="707886"/>
          </a:xfrm>
          <a:prstGeom prst="rect">
            <a:avLst/>
          </a:prstGeom>
          <a:solidFill>
            <a:schemeClr val="accent6">
              <a:lumMod val="40000"/>
              <a:lumOff val="60000"/>
            </a:schemeClr>
          </a:solidFill>
        </p:spPr>
        <p:txBody>
          <a:bodyPr wrap="square" rtlCol="0">
            <a:spAutoFit/>
          </a:bodyPr>
          <a:lstStyle/>
          <a:p>
            <a:r>
              <a:rPr lang="en-US" sz="4000" b="1" dirty="0" err="1">
                <a:solidFill>
                  <a:srgbClr val="0070C0"/>
                </a:solidFill>
                <a:latin typeface="Times New Roman" panose="02020603050405020304" pitchFamily="18" charset="0"/>
                <a:cs typeface="Times New Roman" panose="02020603050405020304" pitchFamily="18" charset="0"/>
              </a:rPr>
              <a:t>Sản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phẩm</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giấy</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bìa</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màu</a:t>
            </a:r>
            <a:endParaRPr lang="en-US" sz="4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3334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200+ hình nền PowerPoint cute siêu dễ thương đầy phong cách, ấn tượng -  Thegioididong.com">
            <a:extLst>
              <a:ext uri="{FF2B5EF4-FFF2-40B4-BE49-F238E27FC236}">
                <a16:creationId xmlns:a16="http://schemas.microsoft.com/office/drawing/2014/main" id="{B8AE0020-7032-4B63-AA73-EF5275D31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E3EB5F-8215-46B5-AF0A-CD50FC4DEF39}"/>
              </a:ext>
            </a:extLst>
          </p:cNvPr>
          <p:cNvSpPr txBox="1"/>
          <p:nvPr/>
        </p:nvSpPr>
        <p:spPr>
          <a:xfrm>
            <a:off x="3467100" y="2781300"/>
            <a:ext cx="11353800" cy="5215659"/>
          </a:xfrm>
          <a:prstGeom prst="rect">
            <a:avLst/>
          </a:prstGeom>
        </p:spPr>
        <p:txBody>
          <a:bodyPr wrap="square" lIns="0" tIns="0" rIns="0" bIns="0" rtlCol="0" anchor="t">
            <a:spAutoFit/>
          </a:bodyPr>
          <a:lstStyle/>
          <a:p>
            <a:pPr marL="518163" lvl="1" algn="ctr">
              <a:lnSpc>
                <a:spcPts val="5760"/>
              </a:lnSpc>
            </a:pPr>
            <a:r>
              <a:rPr lang="en-US" sz="6600" b="1" dirty="0" err="1">
                <a:solidFill>
                  <a:srgbClr val="0070C0"/>
                </a:solidFill>
                <a:latin typeface="Times New Roman" panose="02020603050405020304" pitchFamily="18" charset="0"/>
                <a:cs typeface="Times New Roman" panose="02020603050405020304" pitchFamily="18" charset="0"/>
              </a:rPr>
              <a:t>Cần</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sử</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dụng</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các</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chất</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liệu</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sưu</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tầm</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để</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làm</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rõ</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đặc</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điểm</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nhân</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vật</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và</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sử</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dụng</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chất</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kết</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dính</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Nên</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chú</a:t>
            </a:r>
            <a:r>
              <a:rPr lang="en-US" sz="6600" b="1" dirty="0">
                <a:solidFill>
                  <a:srgbClr val="0070C0"/>
                </a:solidFill>
                <a:latin typeface="Times New Roman" panose="02020603050405020304" pitchFamily="18" charset="0"/>
                <a:cs typeface="Times New Roman" panose="02020603050405020304" pitchFamily="18" charset="0"/>
              </a:rPr>
              <a:t> ý </a:t>
            </a:r>
            <a:r>
              <a:rPr lang="en-US" sz="6600" b="1" dirty="0" err="1">
                <a:solidFill>
                  <a:srgbClr val="0070C0"/>
                </a:solidFill>
                <a:latin typeface="Times New Roman" panose="02020603050405020304" pitchFamily="18" charset="0"/>
                <a:cs typeface="Times New Roman" panose="02020603050405020304" pitchFamily="18" charset="0"/>
              </a:rPr>
              <a:t>giữ</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gìn</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vệ</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sinh</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chung</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chỗ</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ngồi</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sạch</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sẽ</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gọn</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gàng</a:t>
            </a:r>
            <a:r>
              <a:rPr lang="en-US" sz="6600" b="1" dirty="0">
                <a:solidFill>
                  <a:srgbClr val="0070C0"/>
                </a:solidFill>
                <a:latin typeface="Times New Roman" panose="02020603050405020304" pitchFamily="18" charset="0"/>
                <a:cs typeface="Times New Roman" panose="02020603050405020304" pitchFamily="18" charset="0"/>
              </a:rPr>
              <a:t>. </a:t>
            </a:r>
          </a:p>
          <a:p>
            <a:pPr marL="1057914" lvl="1" indent="-528957">
              <a:lnSpc>
                <a:spcPts val="5880"/>
              </a:lnSpc>
              <a:buFont typeface="Arial"/>
              <a:buChar char="•"/>
            </a:pPr>
            <a:endParaRPr lang="en-US" sz="4900" dirty="0">
              <a:solidFill>
                <a:srgbClr val="000000"/>
              </a:solidFill>
              <a:latin typeface="Now"/>
            </a:endParaRPr>
          </a:p>
        </p:txBody>
      </p:sp>
      <p:sp>
        <p:nvSpPr>
          <p:cNvPr id="6" name="TextBox 9">
            <a:extLst>
              <a:ext uri="{FF2B5EF4-FFF2-40B4-BE49-F238E27FC236}">
                <a16:creationId xmlns:a16="http://schemas.microsoft.com/office/drawing/2014/main" id="{94E152BC-FB49-4F91-8648-EBF569F2FDC5}"/>
              </a:ext>
            </a:extLst>
          </p:cNvPr>
          <p:cNvSpPr txBox="1"/>
          <p:nvPr/>
        </p:nvSpPr>
        <p:spPr>
          <a:xfrm rot="47337">
            <a:off x="6180436" y="1225718"/>
            <a:ext cx="6489219" cy="1240917"/>
          </a:xfrm>
          <a:prstGeom prst="rect">
            <a:avLst/>
          </a:prstGeom>
        </p:spPr>
        <p:txBody>
          <a:bodyPr wrap="square" lIns="0" tIns="0" rIns="0" bIns="0" rtlCol="0" anchor="t">
            <a:spAutoFit/>
          </a:bodyPr>
          <a:lstStyle/>
          <a:p>
            <a:pPr marL="915208" lvl="1">
              <a:lnSpc>
                <a:spcPts val="10173"/>
              </a:lnSpc>
            </a:pPr>
            <a:r>
              <a:rPr lang="vi-VN" sz="8478" b="1" dirty="0">
                <a:solidFill>
                  <a:srgbClr val="FF0000"/>
                </a:solidFill>
                <a:latin typeface="Livvic Bold" panose="020B0604020202020204" charset="0"/>
              </a:rPr>
              <a:t>Ghi </a:t>
            </a:r>
            <a:r>
              <a:rPr lang="vi-VN" sz="8478" b="1" dirty="0" err="1">
                <a:solidFill>
                  <a:srgbClr val="FF0000"/>
                </a:solidFill>
                <a:latin typeface="Livvic Bold" panose="020B0604020202020204" charset="0"/>
              </a:rPr>
              <a:t>nhớ</a:t>
            </a:r>
            <a:endParaRPr lang="en-US" sz="8478" b="1" dirty="0">
              <a:solidFill>
                <a:srgbClr val="FF0000"/>
              </a:solidFill>
              <a:latin typeface="Livvic Bold" panose="020B0604020202020204" charset="0"/>
            </a:endParaRPr>
          </a:p>
        </p:txBody>
      </p:sp>
    </p:spTree>
    <p:extLst>
      <p:ext uri="{BB962C8B-B14F-4D97-AF65-F5344CB8AC3E}">
        <p14:creationId xmlns:p14="http://schemas.microsoft.com/office/powerpoint/2010/main" val="280922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Background trẻ em đẹp">
            <a:extLst>
              <a:ext uri="{FF2B5EF4-FFF2-40B4-BE49-F238E27FC236}">
                <a16:creationId xmlns:a16="http://schemas.microsoft.com/office/drawing/2014/main" id="{5FD0A140-F558-4F14-8666-BC7985779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41"/>
            <a:ext cx="18257196" cy="1037819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8">
            <a:extLst>
              <a:ext uri="{FF2B5EF4-FFF2-40B4-BE49-F238E27FC236}">
                <a16:creationId xmlns:a16="http://schemas.microsoft.com/office/drawing/2014/main" id="{79559C8E-72AF-413E-A113-017E3F4E4423}"/>
              </a:ext>
            </a:extLst>
          </p:cNvPr>
          <p:cNvGrpSpPr/>
          <p:nvPr/>
        </p:nvGrpSpPr>
        <p:grpSpPr>
          <a:xfrm>
            <a:off x="4343400" y="941809"/>
            <a:ext cx="11658600" cy="8423553"/>
            <a:chOff x="0" y="0"/>
            <a:chExt cx="11747283" cy="11231393"/>
          </a:xfrm>
        </p:grpSpPr>
        <p:sp>
          <p:nvSpPr>
            <p:cNvPr id="10" name="TextBox 9">
              <a:extLst>
                <a:ext uri="{FF2B5EF4-FFF2-40B4-BE49-F238E27FC236}">
                  <a16:creationId xmlns:a16="http://schemas.microsoft.com/office/drawing/2014/main" id="{2E9AE2EB-4293-42F5-9D85-24EEE48766EC}"/>
                </a:ext>
              </a:extLst>
            </p:cNvPr>
            <p:cNvSpPr txBox="1"/>
            <p:nvPr/>
          </p:nvSpPr>
          <p:spPr>
            <a:xfrm>
              <a:off x="317865" y="1485145"/>
              <a:ext cx="11429418" cy="9746248"/>
            </a:xfrm>
            <a:prstGeom prst="rect">
              <a:avLst/>
            </a:prstGeom>
          </p:spPr>
          <p:txBody>
            <a:bodyPr wrap="square" lIns="0" tIns="0" rIns="0" bIns="0" rtlCol="0" anchor="t">
              <a:spAutoFit/>
            </a:bodyPr>
            <a:lstStyle/>
            <a:p>
              <a:pPr algn="ctr">
                <a:lnSpc>
                  <a:spcPts val="3817"/>
                </a:lnSpc>
              </a:pPr>
              <a:endParaRPr lang="en-US" sz="4000" b="1" dirty="0">
                <a:solidFill>
                  <a:srgbClr val="0070C0"/>
                </a:solidFill>
                <a:latin typeface="+mj-lt"/>
              </a:endParaRPr>
            </a:p>
            <a:p>
              <a:pPr algn="ctr">
                <a:lnSpc>
                  <a:spcPts val="3817"/>
                </a:lnSpc>
              </a:pPr>
              <a:r>
                <a:rPr lang="vi-VN" sz="4000" b="1" dirty="0">
                  <a:solidFill>
                    <a:srgbClr val="0070C0"/>
                  </a:solidFill>
                  <a:latin typeface="+mj-lt"/>
                </a:rPr>
                <a:t>*Trưng bày, thảo luận và chia sẻ</a:t>
              </a:r>
            </a:p>
            <a:p>
              <a:pPr>
                <a:lnSpc>
                  <a:spcPts val="3817"/>
                </a:lnSpc>
              </a:pPr>
              <a:endParaRPr lang="vi-VN" sz="4000" b="1" dirty="0">
                <a:solidFill>
                  <a:srgbClr val="0070C0"/>
                </a:solidFill>
                <a:latin typeface="+mj-lt"/>
              </a:endParaRPr>
            </a:p>
            <a:p>
              <a:pPr marL="514350" indent="-514350">
                <a:lnSpc>
                  <a:spcPts val="3817"/>
                </a:lnSpc>
                <a:buAutoNum type="arabicPeriod"/>
              </a:pPr>
              <a:r>
                <a:rPr lang="vi-VN" sz="4000" b="1" dirty="0">
                  <a:solidFill>
                    <a:srgbClr val="0070C0"/>
                  </a:solidFill>
                  <a:latin typeface="+mj-lt"/>
                </a:rPr>
                <a:t>Em thích bài vẽ nào?</a:t>
              </a:r>
            </a:p>
            <a:p>
              <a:pPr marL="514350" indent="-514350">
                <a:lnSpc>
                  <a:spcPts val="3817"/>
                </a:lnSpc>
                <a:buFontTx/>
                <a:buAutoNum type="arabicPeriod"/>
              </a:pPr>
              <a:r>
                <a:rPr lang="vi-VN" sz="4000" b="1" dirty="0">
                  <a:solidFill>
                    <a:srgbClr val="0070C0"/>
                  </a:solidFill>
                  <a:latin typeface="+mj-lt"/>
                </a:rPr>
                <a:t>Nhân vật trong bài vẽ gây ấn tượng gì cho em? </a:t>
              </a:r>
            </a:p>
            <a:p>
              <a:pPr marL="514350" indent="-514350">
                <a:lnSpc>
                  <a:spcPts val="3817"/>
                </a:lnSpc>
                <a:buFontTx/>
                <a:buAutoNum type="arabicPeriod"/>
              </a:pPr>
              <a:r>
                <a:rPr lang="vi-VN" sz="4000" b="1" dirty="0">
                  <a:solidFill>
                    <a:srgbClr val="0070C0"/>
                  </a:solidFill>
                  <a:latin typeface="+mj-lt"/>
                </a:rPr>
                <a:t>Nét và hình</a:t>
              </a:r>
              <a:r>
                <a:rPr lang="en-US" sz="4000" b="1" dirty="0">
                  <a:solidFill>
                    <a:srgbClr val="0070C0"/>
                  </a:solidFill>
                  <a:latin typeface="+mj-lt"/>
                </a:rPr>
                <a:t>, </a:t>
              </a:r>
              <a:r>
                <a:rPr lang="en-US" sz="4000" b="1" dirty="0" err="1">
                  <a:solidFill>
                    <a:srgbClr val="0070C0"/>
                  </a:solidFill>
                  <a:latin typeface="Times New Roman" panose="02020603050405020304" pitchFamily="18" charset="0"/>
                  <a:cs typeface="Times New Roman" panose="02020603050405020304" pitchFamily="18" charset="0"/>
                </a:rPr>
                <a:t>chất</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liệu</a:t>
              </a:r>
              <a:r>
                <a:rPr lang="vi-VN" sz="4000" b="1" dirty="0">
                  <a:solidFill>
                    <a:srgbClr val="0070C0"/>
                  </a:solidFill>
                  <a:latin typeface="Times New Roman" panose="02020603050405020304" pitchFamily="18" charset="0"/>
                  <a:cs typeface="Times New Roman" panose="02020603050405020304" pitchFamily="18" charset="0"/>
                </a:rPr>
                <a:t> </a:t>
              </a:r>
              <a:r>
                <a:rPr lang="vi-VN" sz="4000" b="1" dirty="0">
                  <a:solidFill>
                    <a:srgbClr val="0070C0"/>
                  </a:solidFill>
                  <a:latin typeface="+mj-lt"/>
                </a:rPr>
                <a:t>thể hiện trong bài vẽ có gì ấn tượng?</a:t>
              </a:r>
            </a:p>
            <a:p>
              <a:pPr marL="514350" indent="-514350">
                <a:lnSpc>
                  <a:spcPts val="3817"/>
                </a:lnSpc>
                <a:buFontTx/>
                <a:buAutoNum type="arabicPeriod"/>
              </a:pPr>
              <a:r>
                <a:rPr lang="vi-VN" sz="4000" b="1" dirty="0">
                  <a:solidFill>
                    <a:srgbClr val="0070C0"/>
                  </a:solidFill>
                  <a:latin typeface="+mj-lt"/>
                </a:rPr>
                <a:t>Màu thứ cấp trong bài được pha trộn từ những màu cơ bản nào?</a:t>
              </a:r>
            </a:p>
            <a:p>
              <a:pPr marL="514350" indent="-514350">
                <a:lnSpc>
                  <a:spcPts val="3817"/>
                </a:lnSpc>
                <a:buFontTx/>
                <a:buAutoNum type="arabicPeriod"/>
              </a:pPr>
              <a:r>
                <a:rPr lang="vi-VN" sz="4000" b="1" dirty="0">
                  <a:solidFill>
                    <a:srgbClr val="0070C0"/>
                  </a:solidFill>
                  <a:latin typeface="+mj-lt"/>
                </a:rPr>
                <a:t>Nêu cảm nhận của em khi hoàn thành bài vẽ?</a:t>
              </a:r>
            </a:p>
            <a:p>
              <a:pPr marL="514350" indent="-514350">
                <a:lnSpc>
                  <a:spcPts val="3817"/>
                </a:lnSpc>
                <a:buFontTx/>
                <a:buAutoNum type="arabicPeriod"/>
              </a:pPr>
              <a:r>
                <a:rPr lang="vi-VN" sz="4000" b="1" dirty="0">
                  <a:solidFill>
                    <a:srgbClr val="0070C0"/>
                  </a:solidFill>
                  <a:latin typeface="+mj-lt"/>
                </a:rPr>
                <a:t>Em có ý tưởng gì để điều chỉnh bài vẽ hoàn thiện hơn</a:t>
              </a:r>
              <a:r>
                <a:rPr lang="vi-VN" sz="3181" dirty="0">
                  <a:solidFill>
                    <a:schemeClr val="accent3">
                      <a:lumMod val="50000"/>
                    </a:schemeClr>
                  </a:solidFill>
                  <a:latin typeface="+mj-lt"/>
                </a:rPr>
                <a:t>?</a:t>
              </a:r>
            </a:p>
            <a:p>
              <a:pPr marL="514350" indent="-514350">
                <a:lnSpc>
                  <a:spcPts val="3817"/>
                </a:lnSpc>
                <a:buAutoNum type="arabicPeriod"/>
              </a:pPr>
              <a:endParaRPr lang="vi-VN" sz="3181" dirty="0">
                <a:solidFill>
                  <a:schemeClr val="accent3">
                    <a:lumMod val="50000"/>
                  </a:schemeClr>
                </a:solidFill>
                <a:latin typeface="Livvic Bold"/>
              </a:endParaRPr>
            </a:p>
            <a:p>
              <a:pPr marL="514350" indent="-514350">
                <a:lnSpc>
                  <a:spcPts val="3817"/>
                </a:lnSpc>
                <a:buAutoNum type="arabicPeriod"/>
              </a:pPr>
              <a:endParaRPr lang="en-US" sz="3181" dirty="0">
                <a:solidFill>
                  <a:schemeClr val="accent3">
                    <a:lumMod val="50000"/>
                  </a:schemeClr>
                </a:solidFill>
                <a:latin typeface="Livvic Bold"/>
              </a:endParaRPr>
            </a:p>
            <a:p>
              <a:pPr algn="ctr">
                <a:lnSpc>
                  <a:spcPts val="3817"/>
                </a:lnSpc>
              </a:pPr>
              <a:endParaRPr lang="en-US" sz="3181" dirty="0">
                <a:solidFill>
                  <a:srgbClr val="000000"/>
                </a:solidFill>
                <a:latin typeface="Livvic Bold"/>
              </a:endParaRPr>
            </a:p>
          </p:txBody>
        </p:sp>
        <p:sp>
          <p:nvSpPr>
            <p:cNvPr id="11" name="TextBox 10">
              <a:extLst>
                <a:ext uri="{FF2B5EF4-FFF2-40B4-BE49-F238E27FC236}">
                  <a16:creationId xmlns:a16="http://schemas.microsoft.com/office/drawing/2014/main" id="{F76DB242-4109-4BF2-852D-3BA99DE16661}"/>
                </a:ext>
              </a:extLst>
            </p:cNvPr>
            <p:cNvSpPr txBox="1"/>
            <p:nvPr/>
          </p:nvSpPr>
          <p:spPr>
            <a:xfrm>
              <a:off x="0" y="0"/>
              <a:ext cx="11747283" cy="1295654"/>
            </a:xfrm>
            <a:prstGeom prst="rect">
              <a:avLst/>
            </a:prstGeom>
          </p:spPr>
          <p:txBody>
            <a:bodyPr lIns="0" tIns="0" rIns="0" bIns="0" rtlCol="0" anchor="t">
              <a:spAutoFit/>
            </a:bodyPr>
            <a:lstStyle/>
            <a:p>
              <a:pPr algn="ctr">
                <a:lnSpc>
                  <a:spcPts val="7952"/>
                </a:lnSpc>
              </a:pPr>
              <a:r>
                <a:rPr lang="en-US" sz="6000" dirty="0">
                  <a:solidFill>
                    <a:srgbClr val="C00000"/>
                  </a:solidFill>
                  <a:latin typeface="Livvic Bold Bold"/>
                </a:rPr>
                <a:t>4.Phân </a:t>
              </a:r>
              <a:r>
                <a:rPr lang="en-US" sz="6000" dirty="0" err="1">
                  <a:solidFill>
                    <a:srgbClr val="C00000"/>
                  </a:solidFill>
                  <a:latin typeface="Livvic Bold Bold"/>
                </a:rPr>
                <a:t>tích</a:t>
              </a:r>
              <a:r>
                <a:rPr lang="en-US" sz="6000" dirty="0">
                  <a:solidFill>
                    <a:srgbClr val="C00000"/>
                  </a:solidFill>
                  <a:latin typeface="Livvic Bold Bold"/>
                </a:rPr>
                <a:t> </a:t>
              </a:r>
              <a:r>
                <a:rPr lang="en-US" sz="6000" dirty="0" err="1">
                  <a:solidFill>
                    <a:srgbClr val="C00000"/>
                  </a:solidFill>
                  <a:latin typeface="Livvic Bold Bold"/>
                </a:rPr>
                <a:t>đánh</a:t>
              </a:r>
              <a:r>
                <a:rPr lang="en-US" sz="6000" dirty="0">
                  <a:solidFill>
                    <a:srgbClr val="C00000"/>
                  </a:solidFill>
                  <a:latin typeface="Livvic Bold Bold"/>
                </a:rPr>
                <a:t> </a:t>
              </a:r>
              <a:r>
                <a:rPr lang="en-US" sz="6000" dirty="0" err="1">
                  <a:solidFill>
                    <a:srgbClr val="C00000"/>
                  </a:solidFill>
                  <a:latin typeface="Livvic Bold Bold"/>
                </a:rPr>
                <a:t>giá</a:t>
              </a:r>
              <a:endParaRPr lang="en-US" sz="6000" dirty="0">
                <a:solidFill>
                  <a:srgbClr val="C00000"/>
                </a:solidFill>
                <a:latin typeface="Livvic Bold Bold"/>
              </a:endParaRPr>
            </a:p>
          </p:txBody>
        </p:sp>
      </p:grpSp>
    </p:spTree>
    <p:extLst>
      <p:ext uri="{BB962C8B-B14F-4D97-AF65-F5344CB8AC3E}">
        <p14:creationId xmlns:p14="http://schemas.microsoft.com/office/powerpoint/2010/main" val="262960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200+ hình nền PowerPoint cute siêu dễ thương đầy phong cách, ấn tượng -  Thegioididong.com">
            <a:extLst>
              <a:ext uri="{FF2B5EF4-FFF2-40B4-BE49-F238E27FC236}">
                <a16:creationId xmlns:a16="http://schemas.microsoft.com/office/drawing/2014/main" id="{B8AE0020-7032-4B63-AA73-EF5275D31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E3EB5F-8215-46B5-AF0A-CD50FC4DEF39}"/>
              </a:ext>
            </a:extLst>
          </p:cNvPr>
          <p:cNvSpPr txBox="1"/>
          <p:nvPr/>
        </p:nvSpPr>
        <p:spPr>
          <a:xfrm>
            <a:off x="3657600" y="2533811"/>
            <a:ext cx="10972800" cy="5219378"/>
          </a:xfrm>
          <a:prstGeom prst="rect">
            <a:avLst/>
          </a:prstGeom>
        </p:spPr>
        <p:txBody>
          <a:bodyPr wrap="square" lIns="0" tIns="0" rIns="0" bIns="0" rtlCol="0" anchor="t">
            <a:spAutoFit/>
          </a:bodyPr>
          <a:lstStyle/>
          <a:p>
            <a:pPr marL="518163" lvl="1" algn="just">
              <a:lnSpc>
                <a:spcPts val="5760"/>
              </a:lnSpc>
            </a:pPr>
            <a:r>
              <a:rPr lang="en-US" sz="6000" b="1" dirty="0" err="1">
                <a:solidFill>
                  <a:srgbClr val="00B050"/>
                </a:solidFill>
                <a:latin typeface="Times New Roman" panose="02020603050405020304" pitchFamily="18" charset="0"/>
                <a:cs typeface="Times New Roman" panose="02020603050405020304" pitchFamily="18" charset="0"/>
              </a:rPr>
              <a:t>Trong</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trường</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học</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có</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rất</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nhiều</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cô</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bác</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tận</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tụy</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với</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công</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việc</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để</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đem</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đến</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cho</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các</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em</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một</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môi</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trường</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học</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tập</a:t>
            </a:r>
            <a:r>
              <a:rPr lang="en-US" sz="6000" b="1" dirty="0">
                <a:solidFill>
                  <a:srgbClr val="00B050"/>
                </a:solidFill>
                <a:latin typeface="Times New Roman" panose="02020603050405020304" pitchFamily="18" charset="0"/>
                <a:cs typeface="Times New Roman" panose="02020603050405020304" pitchFamily="18" charset="0"/>
              </a:rPr>
              <a:t> an </a:t>
            </a:r>
            <a:r>
              <a:rPr lang="en-US" sz="6000" b="1" dirty="0" err="1">
                <a:solidFill>
                  <a:srgbClr val="00B050"/>
                </a:solidFill>
                <a:latin typeface="Times New Roman" panose="02020603050405020304" pitchFamily="18" charset="0"/>
                <a:cs typeface="Times New Roman" panose="02020603050405020304" pitchFamily="18" charset="0"/>
              </a:rPr>
              <a:t>toàn</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Chúng</a:t>
            </a:r>
            <a:r>
              <a:rPr lang="en-US" sz="6000" b="1" dirty="0">
                <a:solidFill>
                  <a:srgbClr val="00B050"/>
                </a:solidFill>
                <a:latin typeface="Times New Roman" panose="02020603050405020304" pitchFamily="18" charset="0"/>
                <a:cs typeface="Times New Roman" panose="02020603050405020304" pitchFamily="18" charset="0"/>
              </a:rPr>
              <a:t> ta </a:t>
            </a:r>
            <a:r>
              <a:rPr lang="en-US" sz="6000" b="1" dirty="0" err="1">
                <a:solidFill>
                  <a:srgbClr val="00B050"/>
                </a:solidFill>
                <a:latin typeface="Times New Roman" panose="02020603050405020304" pitchFamily="18" charset="0"/>
                <a:cs typeface="Times New Roman" panose="02020603050405020304" pitchFamily="18" charset="0"/>
              </a:rPr>
              <a:t>cần</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trân</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trọng</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biết</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ơn</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những</a:t>
            </a:r>
            <a:r>
              <a:rPr lang="en-US" sz="6000" b="1" dirty="0">
                <a:solidFill>
                  <a:srgbClr val="00B050"/>
                </a:solidFill>
                <a:latin typeface="Times New Roman" panose="02020603050405020304" pitchFamily="18" charset="0"/>
                <a:cs typeface="Times New Roman" panose="02020603050405020304" pitchFamily="18" charset="0"/>
              </a:rPr>
              <a:t> con </a:t>
            </a:r>
            <a:r>
              <a:rPr lang="en-US" sz="6000" b="1" dirty="0" err="1">
                <a:solidFill>
                  <a:srgbClr val="00B050"/>
                </a:solidFill>
                <a:latin typeface="Times New Roman" panose="02020603050405020304" pitchFamily="18" charset="0"/>
                <a:cs typeface="Times New Roman" panose="02020603050405020304" pitchFamily="18" charset="0"/>
              </a:rPr>
              <a:t>người</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đáng</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quý</a:t>
            </a:r>
            <a:r>
              <a:rPr lang="en-US" sz="6000" b="1" dirty="0">
                <a:solidFill>
                  <a:srgbClr val="00B050"/>
                </a:solidFill>
                <a:latin typeface="Times New Roman" panose="02020603050405020304" pitchFamily="18" charset="0"/>
                <a:cs typeface="Times New Roman" panose="02020603050405020304" pitchFamily="18" charset="0"/>
              </a:rPr>
              <a:t> </a:t>
            </a:r>
            <a:r>
              <a:rPr lang="en-US" sz="6000" b="1" dirty="0" err="1">
                <a:solidFill>
                  <a:srgbClr val="00B050"/>
                </a:solidFill>
                <a:latin typeface="Times New Roman" panose="02020603050405020304" pitchFamily="18" charset="0"/>
                <a:cs typeface="Times New Roman" panose="02020603050405020304" pitchFamily="18" charset="0"/>
              </a:rPr>
              <a:t>ấy</a:t>
            </a:r>
            <a:r>
              <a:rPr lang="en-US" sz="6000" b="1" dirty="0">
                <a:solidFill>
                  <a:srgbClr val="00B050"/>
                </a:solidFill>
                <a:latin typeface="Times New Roman" panose="02020603050405020304" pitchFamily="18" charset="0"/>
                <a:cs typeface="Times New Roman" panose="02020603050405020304" pitchFamily="18" charset="0"/>
              </a:rPr>
              <a:t>..</a:t>
            </a:r>
          </a:p>
          <a:p>
            <a:pPr marL="1057914" lvl="1" indent="-528957">
              <a:lnSpc>
                <a:spcPts val="5880"/>
              </a:lnSpc>
              <a:buFont typeface="Arial"/>
              <a:buChar char="•"/>
            </a:pPr>
            <a:endParaRPr lang="en-US" sz="4900" dirty="0">
              <a:solidFill>
                <a:srgbClr val="000000"/>
              </a:solidFill>
              <a:latin typeface="Now"/>
            </a:endParaRPr>
          </a:p>
        </p:txBody>
      </p:sp>
      <p:sp>
        <p:nvSpPr>
          <p:cNvPr id="6" name="TextBox 9">
            <a:extLst>
              <a:ext uri="{FF2B5EF4-FFF2-40B4-BE49-F238E27FC236}">
                <a16:creationId xmlns:a16="http://schemas.microsoft.com/office/drawing/2014/main" id="{94E152BC-FB49-4F91-8648-EBF569F2FDC5}"/>
              </a:ext>
            </a:extLst>
          </p:cNvPr>
          <p:cNvSpPr txBox="1"/>
          <p:nvPr/>
        </p:nvSpPr>
        <p:spPr>
          <a:xfrm rot="47337">
            <a:off x="6409036" y="524216"/>
            <a:ext cx="6489219" cy="1240917"/>
          </a:xfrm>
          <a:prstGeom prst="rect">
            <a:avLst/>
          </a:prstGeom>
        </p:spPr>
        <p:txBody>
          <a:bodyPr wrap="square" lIns="0" tIns="0" rIns="0" bIns="0" rtlCol="0" anchor="t">
            <a:spAutoFit/>
          </a:bodyPr>
          <a:lstStyle/>
          <a:p>
            <a:pPr marL="915208" lvl="1">
              <a:lnSpc>
                <a:spcPts val="10173"/>
              </a:lnSpc>
            </a:pPr>
            <a:r>
              <a:rPr lang="vi-VN" sz="8478" b="1" dirty="0">
                <a:solidFill>
                  <a:srgbClr val="FF0000"/>
                </a:solidFill>
                <a:latin typeface="Livvic Bold" panose="020B0604020202020204" charset="0"/>
              </a:rPr>
              <a:t>Ghi </a:t>
            </a:r>
            <a:r>
              <a:rPr lang="vi-VN" sz="8478" b="1" dirty="0" err="1">
                <a:solidFill>
                  <a:srgbClr val="FF0000"/>
                </a:solidFill>
                <a:latin typeface="Livvic Bold" panose="020B0604020202020204" charset="0"/>
              </a:rPr>
              <a:t>nhớ</a:t>
            </a:r>
            <a:endParaRPr lang="en-US" sz="8478" b="1" dirty="0">
              <a:solidFill>
                <a:srgbClr val="FF0000"/>
              </a:solidFill>
              <a:latin typeface="Livvic Bold" panose="020B0604020202020204" charset="0"/>
            </a:endParaRPr>
          </a:p>
        </p:txBody>
      </p:sp>
    </p:spTree>
    <p:extLst>
      <p:ext uri="{BB962C8B-B14F-4D97-AF65-F5344CB8AC3E}">
        <p14:creationId xmlns:p14="http://schemas.microsoft.com/office/powerpoint/2010/main" val="150265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ownload file vector mầm non – download menu file vector">
            <a:extLst>
              <a:ext uri="{FF2B5EF4-FFF2-40B4-BE49-F238E27FC236}">
                <a16:creationId xmlns:a16="http://schemas.microsoft.com/office/drawing/2014/main" id="{2810C98E-8D85-4655-A0FE-4C2A074AE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70" y="38100"/>
            <a:ext cx="1830097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8">
            <a:extLst>
              <a:ext uri="{FF2B5EF4-FFF2-40B4-BE49-F238E27FC236}">
                <a16:creationId xmlns:a16="http://schemas.microsoft.com/office/drawing/2014/main" id="{0A74E434-0C9D-4092-820C-C3F8E3776929}"/>
              </a:ext>
            </a:extLst>
          </p:cNvPr>
          <p:cNvSpPr txBox="1"/>
          <p:nvPr/>
        </p:nvSpPr>
        <p:spPr>
          <a:xfrm>
            <a:off x="1363185" y="1866900"/>
            <a:ext cx="9076215" cy="1760221"/>
          </a:xfrm>
          <a:prstGeom prst="rect">
            <a:avLst/>
          </a:prstGeom>
        </p:spPr>
        <p:txBody>
          <a:bodyPr lIns="0" tIns="0" rIns="0" bIns="0" rtlCol="0" anchor="t">
            <a:spAutoFit/>
          </a:bodyPr>
          <a:lstStyle/>
          <a:p>
            <a:pPr algn="ctr">
              <a:lnSpc>
                <a:spcPts val="13880"/>
              </a:lnSpc>
            </a:pPr>
            <a:r>
              <a:rPr lang="en-US" sz="11567" dirty="0" err="1">
                <a:solidFill>
                  <a:srgbClr val="035457"/>
                </a:solidFill>
                <a:latin typeface="Livvic Bold Bold"/>
              </a:rPr>
              <a:t>Dặn</a:t>
            </a:r>
            <a:r>
              <a:rPr lang="en-US" sz="11567" dirty="0">
                <a:solidFill>
                  <a:srgbClr val="035457"/>
                </a:solidFill>
                <a:latin typeface="Livvic Bold Bold"/>
              </a:rPr>
              <a:t> </a:t>
            </a:r>
            <a:r>
              <a:rPr lang="en-US" sz="11567" dirty="0" err="1">
                <a:solidFill>
                  <a:srgbClr val="035457"/>
                </a:solidFill>
                <a:latin typeface="Livvic Bold Bold"/>
              </a:rPr>
              <a:t>dò</a:t>
            </a:r>
            <a:endParaRPr lang="en-US" sz="11567" dirty="0">
              <a:solidFill>
                <a:srgbClr val="035457"/>
              </a:solidFill>
              <a:latin typeface="Livvic Bold Bold"/>
            </a:endParaRPr>
          </a:p>
        </p:txBody>
      </p:sp>
      <p:sp>
        <p:nvSpPr>
          <p:cNvPr id="7" name="TextBox 7">
            <a:extLst>
              <a:ext uri="{FF2B5EF4-FFF2-40B4-BE49-F238E27FC236}">
                <a16:creationId xmlns:a16="http://schemas.microsoft.com/office/drawing/2014/main" id="{348013EE-038B-4954-9651-C16AA9F138CA}"/>
              </a:ext>
            </a:extLst>
          </p:cNvPr>
          <p:cNvSpPr txBox="1"/>
          <p:nvPr/>
        </p:nvSpPr>
        <p:spPr>
          <a:xfrm>
            <a:off x="8908641" y="3199457"/>
            <a:ext cx="9760359" cy="651589"/>
          </a:xfrm>
          <a:prstGeom prst="rect">
            <a:avLst/>
          </a:prstGeom>
        </p:spPr>
        <p:txBody>
          <a:bodyPr lIns="0" tIns="0" rIns="0" bIns="0" rtlCol="0" anchor="t">
            <a:spAutoFit/>
          </a:bodyPr>
          <a:lstStyle/>
          <a:p>
            <a:pPr marL="995938" lvl="1" indent="-497969">
              <a:lnSpc>
                <a:spcPts val="5535"/>
              </a:lnSpc>
              <a:buFont typeface="Arial"/>
              <a:buChar char="•"/>
            </a:pPr>
            <a:r>
              <a:rPr lang="vi-VN" sz="4000" b="1" dirty="0" err="1">
                <a:solidFill>
                  <a:srgbClr val="002060"/>
                </a:solidFill>
                <a:latin typeface="Livvic" panose="020B0604020202020204" charset="0"/>
              </a:rPr>
              <a:t>Chuẩn</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bị</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đồ</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dùng</a:t>
            </a:r>
            <a:r>
              <a:rPr lang="vi-VN" sz="4000" b="1" dirty="0">
                <a:solidFill>
                  <a:srgbClr val="002060"/>
                </a:solidFill>
                <a:latin typeface="Livvic" panose="020B0604020202020204" charset="0"/>
              </a:rPr>
              <a:t> cho </a:t>
            </a:r>
            <a:r>
              <a:rPr lang="vi-VN" sz="4000" b="1" dirty="0" err="1">
                <a:solidFill>
                  <a:srgbClr val="002060"/>
                </a:solidFill>
                <a:latin typeface="Livvic" panose="020B0604020202020204" charset="0"/>
              </a:rPr>
              <a:t>bài</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học</a:t>
            </a:r>
            <a:r>
              <a:rPr lang="vi-VN" sz="4000" b="1" dirty="0">
                <a:solidFill>
                  <a:srgbClr val="002060"/>
                </a:solidFill>
                <a:latin typeface="Livvic" panose="020B0604020202020204" charset="0"/>
              </a:rPr>
              <a:t> sau</a:t>
            </a:r>
            <a:r>
              <a:rPr lang="en-US" sz="4000" b="1" dirty="0">
                <a:solidFill>
                  <a:srgbClr val="002060"/>
                </a:solidFill>
                <a:latin typeface="Livvic" panose="020B0604020202020204" charset="0"/>
              </a:rPr>
              <a:t> </a:t>
            </a:r>
          </a:p>
        </p:txBody>
      </p:sp>
    </p:spTree>
    <p:extLst>
      <p:ext uri="{BB962C8B-B14F-4D97-AF65-F5344CB8AC3E}">
        <p14:creationId xmlns:p14="http://schemas.microsoft.com/office/powerpoint/2010/main" val="38532751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hong Cách Hàn Quốc Tươi Hạnh Phúc Gia đình Gia đình đoàn Tụ áp  Phích Nền, Hàn Quốc, Tươi, Gia đình Hạnh Phúc Vector để tải xuống miễn phí">
            <a:extLst>
              <a:ext uri="{FF2B5EF4-FFF2-40B4-BE49-F238E27FC236}">
                <a16:creationId xmlns:a16="http://schemas.microsoft.com/office/drawing/2014/main" id="{916DE8F9-E967-A83B-4694-56C076D2D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90500"/>
            <a:ext cx="18206720" cy="1047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8088FF40-A8D8-CAA9-EF6B-B95A740E5B0D}"/>
              </a:ext>
            </a:extLst>
          </p:cNvPr>
          <p:cNvSpPr txBox="1"/>
          <p:nvPr/>
        </p:nvSpPr>
        <p:spPr>
          <a:xfrm>
            <a:off x="4961759" y="342900"/>
            <a:ext cx="7940251" cy="1074420"/>
          </a:xfrm>
          <a:prstGeom prst="rect">
            <a:avLst/>
          </a:prstGeom>
        </p:spPr>
        <p:txBody>
          <a:bodyPr lIns="0" tIns="0" rIns="0" bIns="0" rtlCol="0" anchor="t">
            <a:spAutoFit/>
          </a:bodyPr>
          <a:lstStyle/>
          <a:p>
            <a:pPr algn="ctr">
              <a:lnSpc>
                <a:spcPts val="8461"/>
              </a:lnSpc>
            </a:pPr>
            <a:r>
              <a:rPr lang="vi-VN" sz="7051" dirty="0">
                <a:solidFill>
                  <a:srgbClr val="FF0000"/>
                </a:solidFill>
                <a:latin typeface="Livvic Bold Bold"/>
              </a:rPr>
              <a:t>KHỞI ĐỘNG</a:t>
            </a:r>
            <a:endParaRPr lang="en-US" sz="7051" dirty="0">
              <a:solidFill>
                <a:srgbClr val="FF0000"/>
              </a:solidFill>
              <a:latin typeface="Livvic Bold Bold"/>
            </a:endParaRPr>
          </a:p>
        </p:txBody>
      </p:sp>
      <p:sp>
        <p:nvSpPr>
          <p:cNvPr id="4" name="TextBox 8">
            <a:extLst>
              <a:ext uri="{FF2B5EF4-FFF2-40B4-BE49-F238E27FC236}">
                <a16:creationId xmlns:a16="http://schemas.microsoft.com/office/drawing/2014/main" id="{03FEFC56-EE2A-E7A8-BE03-5E3557BC11B8}"/>
              </a:ext>
            </a:extLst>
          </p:cNvPr>
          <p:cNvSpPr txBox="1"/>
          <p:nvPr/>
        </p:nvSpPr>
        <p:spPr>
          <a:xfrm>
            <a:off x="2721584" y="1562100"/>
            <a:ext cx="12420600" cy="1487587"/>
          </a:xfrm>
          <a:prstGeom prst="rect">
            <a:avLst/>
          </a:prstGeom>
        </p:spPr>
        <p:style>
          <a:lnRef idx="1">
            <a:schemeClr val="accent3"/>
          </a:lnRef>
          <a:fillRef idx="2">
            <a:schemeClr val="accent3"/>
          </a:fillRef>
          <a:effectRef idx="1">
            <a:schemeClr val="accent3"/>
          </a:effectRef>
          <a:fontRef idx="minor">
            <a:schemeClr val="dk1"/>
          </a:fontRef>
        </p:style>
        <p:txBody>
          <a:bodyPr wrap="square" lIns="0" tIns="0" rIns="0" bIns="0" rtlCol="0" anchor="t">
            <a:spAutoFit/>
          </a:bodyPr>
          <a:lstStyle/>
          <a:p>
            <a:pPr>
              <a:lnSpc>
                <a:spcPts val="5817"/>
              </a:lnSpc>
            </a:pPr>
            <a:r>
              <a:rPr lang="vi-VN" sz="4847" b="1" dirty="0">
                <a:solidFill>
                  <a:srgbClr val="0070C0"/>
                </a:solidFill>
                <a:latin typeface="+mj-lt"/>
              </a:rPr>
              <a:t>- </a:t>
            </a:r>
            <a:r>
              <a:rPr lang="en-US" sz="4847" b="1" dirty="0" err="1">
                <a:solidFill>
                  <a:srgbClr val="0070C0"/>
                </a:solidFill>
                <a:latin typeface="+mj-lt"/>
              </a:rPr>
              <a:t>Giới</a:t>
            </a:r>
            <a:r>
              <a:rPr lang="en-US" sz="4847" b="1" dirty="0">
                <a:solidFill>
                  <a:srgbClr val="0070C0"/>
                </a:solidFill>
                <a:latin typeface="+mj-lt"/>
              </a:rPr>
              <a:t> </a:t>
            </a:r>
            <a:r>
              <a:rPr lang="en-US" sz="4847" b="1" dirty="0" err="1">
                <a:solidFill>
                  <a:srgbClr val="0070C0"/>
                </a:solidFill>
                <a:latin typeface="+mj-lt"/>
              </a:rPr>
              <a:t>thiệu</a:t>
            </a:r>
            <a:r>
              <a:rPr lang="en-US" sz="4847" b="1" dirty="0">
                <a:solidFill>
                  <a:srgbClr val="0070C0"/>
                </a:solidFill>
                <a:latin typeface="+mj-lt"/>
              </a:rPr>
              <a:t> </a:t>
            </a:r>
            <a:r>
              <a:rPr lang="en-US" sz="4847" b="1" dirty="0" err="1">
                <a:solidFill>
                  <a:srgbClr val="0070C0"/>
                </a:solidFill>
                <a:latin typeface="+mj-lt"/>
              </a:rPr>
              <a:t>bức</a:t>
            </a:r>
            <a:r>
              <a:rPr lang="en-US" sz="4847" b="1" dirty="0">
                <a:solidFill>
                  <a:srgbClr val="0070C0"/>
                </a:solidFill>
                <a:latin typeface="+mj-lt"/>
              </a:rPr>
              <a:t> </a:t>
            </a:r>
            <a:r>
              <a:rPr lang="en-US" sz="4847" b="1" dirty="0" err="1">
                <a:solidFill>
                  <a:srgbClr val="0070C0"/>
                </a:solidFill>
                <a:latin typeface="+mj-lt"/>
              </a:rPr>
              <a:t>tranh</a:t>
            </a:r>
            <a:r>
              <a:rPr lang="en-US" sz="4847" b="1" dirty="0">
                <a:solidFill>
                  <a:srgbClr val="0070C0"/>
                </a:solidFill>
                <a:latin typeface="+mj-lt"/>
              </a:rPr>
              <a:t> </a:t>
            </a:r>
            <a:r>
              <a:rPr lang="en-US" sz="4847" b="1" dirty="0" err="1">
                <a:solidFill>
                  <a:srgbClr val="0070C0"/>
                </a:solidFill>
                <a:latin typeface="+mj-lt"/>
              </a:rPr>
              <a:t>em</a:t>
            </a:r>
            <a:r>
              <a:rPr lang="en-US" sz="4847" b="1" dirty="0">
                <a:solidFill>
                  <a:srgbClr val="0070C0"/>
                </a:solidFill>
                <a:latin typeface="+mj-lt"/>
              </a:rPr>
              <a:t> </a:t>
            </a:r>
            <a:r>
              <a:rPr lang="en-US" sz="4847" b="1" dirty="0" err="1">
                <a:solidFill>
                  <a:srgbClr val="0070C0"/>
                </a:solidFill>
                <a:latin typeface="+mj-lt"/>
              </a:rPr>
              <a:t>vẽ</a:t>
            </a:r>
            <a:r>
              <a:rPr lang="en-US" sz="4847" b="1" dirty="0">
                <a:solidFill>
                  <a:srgbClr val="0070C0"/>
                </a:solidFill>
                <a:latin typeface="+mj-lt"/>
              </a:rPr>
              <a:t> ?</a:t>
            </a:r>
            <a:endParaRPr lang="vi-VN" sz="4847" b="1" dirty="0">
              <a:solidFill>
                <a:srgbClr val="0070C0"/>
              </a:solidFill>
              <a:latin typeface="+mj-lt"/>
            </a:endParaRPr>
          </a:p>
          <a:p>
            <a:pPr>
              <a:lnSpc>
                <a:spcPts val="5817"/>
              </a:lnSpc>
            </a:pPr>
            <a:r>
              <a:rPr lang="vi-VN" sz="4847" b="1" dirty="0">
                <a:solidFill>
                  <a:srgbClr val="0070C0"/>
                </a:solidFill>
                <a:latin typeface="+mj-lt"/>
              </a:rPr>
              <a:t>-</a:t>
            </a:r>
            <a:r>
              <a:rPr lang="en-US" sz="4847" b="1" dirty="0">
                <a:solidFill>
                  <a:srgbClr val="0070C0"/>
                </a:solidFill>
                <a:latin typeface="+mj-lt"/>
              </a:rPr>
              <a:t> </a:t>
            </a:r>
            <a:r>
              <a:rPr lang="en-US" sz="4847" b="1" dirty="0" err="1">
                <a:solidFill>
                  <a:srgbClr val="0070C0"/>
                </a:solidFill>
                <a:latin typeface="+mj-lt"/>
              </a:rPr>
              <a:t>Vì</a:t>
            </a:r>
            <a:r>
              <a:rPr lang="en-US" sz="4847" b="1" dirty="0">
                <a:solidFill>
                  <a:srgbClr val="0070C0"/>
                </a:solidFill>
                <a:latin typeface="+mj-lt"/>
              </a:rPr>
              <a:t> </a:t>
            </a:r>
            <a:r>
              <a:rPr lang="en-US" sz="4847" b="1" dirty="0" err="1">
                <a:solidFill>
                  <a:srgbClr val="0070C0"/>
                </a:solidFill>
                <a:latin typeface="+mj-lt"/>
              </a:rPr>
              <a:t>sao</a:t>
            </a:r>
            <a:r>
              <a:rPr lang="en-US" sz="4847" b="1" dirty="0">
                <a:solidFill>
                  <a:srgbClr val="0070C0"/>
                </a:solidFill>
                <a:latin typeface="+mj-lt"/>
              </a:rPr>
              <a:t> </a:t>
            </a:r>
            <a:r>
              <a:rPr lang="en-US" sz="4847" b="1" dirty="0" err="1">
                <a:solidFill>
                  <a:srgbClr val="0070C0"/>
                </a:solidFill>
                <a:latin typeface="+mj-lt"/>
              </a:rPr>
              <a:t>em</a:t>
            </a:r>
            <a:r>
              <a:rPr lang="en-US" sz="4847" b="1" dirty="0">
                <a:solidFill>
                  <a:srgbClr val="0070C0"/>
                </a:solidFill>
                <a:latin typeface="+mj-lt"/>
              </a:rPr>
              <a:t> </a:t>
            </a:r>
            <a:r>
              <a:rPr lang="en-US" sz="4847" b="1" dirty="0" err="1">
                <a:solidFill>
                  <a:srgbClr val="0070C0"/>
                </a:solidFill>
                <a:latin typeface="+mj-lt"/>
              </a:rPr>
              <a:t>đã</a:t>
            </a:r>
            <a:r>
              <a:rPr lang="en-US" sz="4847" b="1" dirty="0">
                <a:solidFill>
                  <a:srgbClr val="0070C0"/>
                </a:solidFill>
                <a:latin typeface="+mj-lt"/>
              </a:rPr>
              <a:t> </a:t>
            </a:r>
            <a:r>
              <a:rPr lang="en-US" sz="4847" b="1" dirty="0" err="1">
                <a:solidFill>
                  <a:srgbClr val="0070C0"/>
                </a:solidFill>
                <a:latin typeface="+mj-lt"/>
              </a:rPr>
              <a:t>chọn</a:t>
            </a:r>
            <a:r>
              <a:rPr lang="en-US" sz="4847" b="1" dirty="0">
                <a:solidFill>
                  <a:srgbClr val="0070C0"/>
                </a:solidFill>
                <a:latin typeface="+mj-lt"/>
              </a:rPr>
              <a:t> </a:t>
            </a:r>
            <a:r>
              <a:rPr lang="en-US" sz="4847" b="1" dirty="0" err="1">
                <a:solidFill>
                  <a:srgbClr val="0070C0"/>
                </a:solidFill>
                <a:latin typeface="+mj-lt"/>
              </a:rPr>
              <a:t>nhân</a:t>
            </a:r>
            <a:r>
              <a:rPr lang="en-US" sz="4847" b="1" dirty="0">
                <a:solidFill>
                  <a:srgbClr val="0070C0"/>
                </a:solidFill>
                <a:latin typeface="+mj-lt"/>
              </a:rPr>
              <a:t> </a:t>
            </a:r>
            <a:r>
              <a:rPr lang="en-US" sz="4847" b="1" dirty="0" err="1">
                <a:solidFill>
                  <a:srgbClr val="0070C0"/>
                </a:solidFill>
                <a:latin typeface="+mj-lt"/>
              </a:rPr>
              <a:t>vật</a:t>
            </a:r>
            <a:r>
              <a:rPr lang="en-US" sz="4847" b="1" dirty="0">
                <a:solidFill>
                  <a:srgbClr val="0070C0"/>
                </a:solidFill>
                <a:latin typeface="+mj-lt"/>
              </a:rPr>
              <a:t> </a:t>
            </a:r>
            <a:r>
              <a:rPr lang="en-US" sz="4847" b="1" dirty="0" err="1">
                <a:solidFill>
                  <a:srgbClr val="0070C0"/>
                </a:solidFill>
                <a:latin typeface="+mj-lt"/>
              </a:rPr>
              <a:t>đó</a:t>
            </a:r>
            <a:r>
              <a:rPr lang="en-US" sz="4847" b="1" dirty="0">
                <a:solidFill>
                  <a:srgbClr val="0070C0"/>
                </a:solidFill>
                <a:latin typeface="+mj-lt"/>
              </a:rPr>
              <a:t> </a:t>
            </a:r>
            <a:r>
              <a:rPr lang="en-US" sz="4847" b="1" dirty="0" err="1">
                <a:solidFill>
                  <a:srgbClr val="0070C0"/>
                </a:solidFill>
                <a:latin typeface="+mj-lt"/>
              </a:rPr>
              <a:t>để</a:t>
            </a:r>
            <a:r>
              <a:rPr lang="en-US" sz="4847" b="1" dirty="0">
                <a:solidFill>
                  <a:srgbClr val="0070C0"/>
                </a:solidFill>
                <a:latin typeface="+mj-lt"/>
              </a:rPr>
              <a:t> </a:t>
            </a:r>
            <a:r>
              <a:rPr lang="en-US" sz="4847" b="1" dirty="0" err="1">
                <a:solidFill>
                  <a:srgbClr val="0070C0"/>
                </a:solidFill>
                <a:latin typeface="+mj-lt"/>
              </a:rPr>
              <a:t>vẽ</a:t>
            </a:r>
            <a:r>
              <a:rPr lang="vi-VN" sz="4847" b="1" dirty="0">
                <a:solidFill>
                  <a:srgbClr val="0070C0"/>
                </a:solidFill>
                <a:latin typeface="+mj-lt"/>
              </a:rPr>
              <a:t>?</a:t>
            </a:r>
            <a:endParaRPr lang="en-US" sz="4847" b="1" dirty="0">
              <a:solidFill>
                <a:srgbClr val="0070C0"/>
              </a:solidFill>
              <a:latin typeface="+mj-lt"/>
            </a:endParaRPr>
          </a:p>
        </p:txBody>
      </p:sp>
    </p:spTree>
    <p:extLst>
      <p:ext uri="{BB962C8B-B14F-4D97-AF65-F5344CB8AC3E}">
        <p14:creationId xmlns:p14="http://schemas.microsoft.com/office/powerpoint/2010/main" val="256911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5EACA2BE-7E28-4E50-BB65-3408931DBC0C}"/>
              </a:ext>
            </a:extLst>
          </p:cNvPr>
          <p:cNvSpPr txBox="1"/>
          <p:nvPr/>
        </p:nvSpPr>
        <p:spPr>
          <a:xfrm>
            <a:off x="5698130" y="2324100"/>
            <a:ext cx="8856070" cy="2626995"/>
          </a:xfrm>
          <a:prstGeom prst="rect">
            <a:avLst/>
          </a:prstGeom>
        </p:spPr>
        <p:txBody>
          <a:bodyPr lIns="0" tIns="0" rIns="0" bIns="0" rtlCol="0" anchor="t">
            <a:spAutoFit/>
          </a:bodyPr>
          <a:lstStyle/>
          <a:p>
            <a:pPr algn="ctr">
              <a:lnSpc>
                <a:spcPts val="10393"/>
              </a:lnSpc>
            </a:pPr>
            <a:r>
              <a:rPr lang="en-US" sz="8661" dirty="0">
                <a:solidFill>
                  <a:srgbClr val="C00000"/>
                </a:solidFill>
                <a:latin typeface="Livvic Bold Bold"/>
              </a:rPr>
              <a:t>Xin </a:t>
            </a:r>
            <a:r>
              <a:rPr lang="en-US" sz="8661" dirty="0" err="1">
                <a:solidFill>
                  <a:srgbClr val="C00000"/>
                </a:solidFill>
                <a:latin typeface="Livvic Bold Bold"/>
              </a:rPr>
              <a:t>chào</a:t>
            </a:r>
            <a:r>
              <a:rPr lang="en-US" sz="8661" dirty="0">
                <a:solidFill>
                  <a:srgbClr val="C00000"/>
                </a:solidFill>
                <a:latin typeface="Livvic Bold Bold"/>
              </a:rPr>
              <a:t> </a:t>
            </a:r>
            <a:r>
              <a:rPr lang="en-US" sz="8661" dirty="0" err="1">
                <a:solidFill>
                  <a:srgbClr val="C00000"/>
                </a:solidFill>
                <a:latin typeface="Livvic Bold Bold"/>
              </a:rPr>
              <a:t>và</a:t>
            </a:r>
            <a:r>
              <a:rPr lang="en-US" sz="8661" dirty="0">
                <a:solidFill>
                  <a:srgbClr val="C00000"/>
                </a:solidFill>
                <a:latin typeface="Livvic Bold Bold"/>
              </a:rPr>
              <a:t> </a:t>
            </a:r>
            <a:r>
              <a:rPr lang="en-US" sz="8661" dirty="0" err="1">
                <a:solidFill>
                  <a:srgbClr val="C00000"/>
                </a:solidFill>
                <a:latin typeface="Livvic Bold Bold"/>
              </a:rPr>
              <a:t>hẹn</a:t>
            </a:r>
            <a:r>
              <a:rPr lang="en-US" sz="8661" dirty="0">
                <a:solidFill>
                  <a:srgbClr val="C00000"/>
                </a:solidFill>
                <a:latin typeface="Livvic Bold Bold"/>
              </a:rPr>
              <a:t> </a:t>
            </a:r>
            <a:r>
              <a:rPr lang="en-US" sz="8661" dirty="0" err="1">
                <a:solidFill>
                  <a:srgbClr val="C00000"/>
                </a:solidFill>
                <a:latin typeface="Livvic Bold Bold"/>
              </a:rPr>
              <a:t>gặp</a:t>
            </a:r>
            <a:r>
              <a:rPr lang="en-US" sz="8661" dirty="0">
                <a:solidFill>
                  <a:srgbClr val="C00000"/>
                </a:solidFill>
                <a:latin typeface="Livvic Bold Bold"/>
              </a:rPr>
              <a:t> </a:t>
            </a:r>
            <a:r>
              <a:rPr lang="en-US" sz="8661" dirty="0" err="1">
                <a:solidFill>
                  <a:srgbClr val="C00000"/>
                </a:solidFill>
                <a:latin typeface="Livvic Bold Bold"/>
              </a:rPr>
              <a:t>lại</a:t>
            </a:r>
            <a:r>
              <a:rPr lang="en-US" sz="8661" dirty="0">
                <a:solidFill>
                  <a:srgbClr val="C00000"/>
                </a:solidFill>
                <a:latin typeface="Livvic Bold Bold"/>
              </a:rPr>
              <a:t> </a:t>
            </a:r>
            <a:r>
              <a:rPr lang="en-US" sz="8661" dirty="0" err="1">
                <a:solidFill>
                  <a:srgbClr val="C00000"/>
                </a:solidFill>
                <a:latin typeface="Livvic Bold Bold"/>
              </a:rPr>
              <a:t>các</a:t>
            </a:r>
            <a:r>
              <a:rPr lang="en-US" sz="8661" dirty="0">
                <a:solidFill>
                  <a:srgbClr val="C00000"/>
                </a:solidFill>
                <a:latin typeface="Livvic Bold Bold"/>
              </a:rPr>
              <a:t> </a:t>
            </a:r>
            <a:r>
              <a:rPr lang="en-US" sz="8661" dirty="0" err="1">
                <a:solidFill>
                  <a:srgbClr val="C00000"/>
                </a:solidFill>
                <a:latin typeface="Livvic Bold Bold"/>
              </a:rPr>
              <a:t>em</a:t>
            </a:r>
            <a:r>
              <a:rPr lang="en-US" sz="8661" dirty="0">
                <a:solidFill>
                  <a:srgbClr val="C00000"/>
                </a:solidFill>
                <a:latin typeface="Livvic Bold Bold"/>
              </a:rPr>
              <a:t>!</a:t>
            </a:r>
          </a:p>
        </p:txBody>
      </p:sp>
      <p:pic>
        <p:nvPicPr>
          <p:cNvPr id="4" name="Picture 2" descr="Hình nền Phong Cách Hàn Quốc Hạnh Phúc Gia đình đoàn Tụ Gia đình Tình Yêu  áp Phích Nền, Hàn Quốc, Tươi, Gia đình Hạnh Phúc Vector để tải xuống miễn  phí">
            <a:extLst>
              <a:ext uri="{FF2B5EF4-FFF2-40B4-BE49-F238E27FC236}">
                <a16:creationId xmlns:a16="http://schemas.microsoft.com/office/drawing/2014/main" id="{E7F0DC15-33E3-14BD-3560-CF2C89DCB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8409920" cy="10267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
            <a:extLst>
              <a:ext uri="{FF2B5EF4-FFF2-40B4-BE49-F238E27FC236}">
                <a16:creationId xmlns:a16="http://schemas.microsoft.com/office/drawing/2014/main" id="{80232275-CF1B-5314-ECD1-E5AFC663A8DA}"/>
              </a:ext>
            </a:extLst>
          </p:cNvPr>
          <p:cNvSpPr txBox="1"/>
          <p:nvPr/>
        </p:nvSpPr>
        <p:spPr>
          <a:xfrm>
            <a:off x="2819400" y="2476500"/>
            <a:ext cx="11887200" cy="2626995"/>
          </a:xfrm>
          <a:prstGeom prst="rect">
            <a:avLst/>
          </a:prstGeom>
        </p:spPr>
        <p:txBody>
          <a:bodyPr wrap="square" lIns="0" tIns="0" rIns="0" bIns="0" rtlCol="0" anchor="t">
            <a:spAutoFit/>
          </a:bodyPr>
          <a:lstStyle/>
          <a:p>
            <a:pPr algn="ctr">
              <a:lnSpc>
                <a:spcPts val="10393"/>
              </a:lnSpc>
            </a:pPr>
            <a:r>
              <a:rPr lang="en-US" sz="8661" dirty="0">
                <a:solidFill>
                  <a:srgbClr val="C00000"/>
                </a:solidFill>
                <a:latin typeface="Livvic Bold Bold"/>
              </a:rPr>
              <a:t>Xin </a:t>
            </a:r>
            <a:r>
              <a:rPr lang="en-US" sz="8661" dirty="0" err="1">
                <a:solidFill>
                  <a:srgbClr val="C00000"/>
                </a:solidFill>
                <a:latin typeface="Livvic Bold Bold"/>
              </a:rPr>
              <a:t>chào</a:t>
            </a:r>
            <a:r>
              <a:rPr lang="en-US" sz="8661" dirty="0">
                <a:solidFill>
                  <a:srgbClr val="C00000"/>
                </a:solidFill>
                <a:latin typeface="Livvic Bold Bold"/>
              </a:rPr>
              <a:t> </a:t>
            </a:r>
            <a:r>
              <a:rPr lang="en-US" sz="8661" dirty="0" err="1">
                <a:solidFill>
                  <a:srgbClr val="C00000"/>
                </a:solidFill>
                <a:latin typeface="Livvic Bold Bold"/>
              </a:rPr>
              <a:t>và</a:t>
            </a:r>
            <a:r>
              <a:rPr lang="en-US" sz="8661" dirty="0">
                <a:solidFill>
                  <a:srgbClr val="C00000"/>
                </a:solidFill>
                <a:latin typeface="Livvic Bold Bold"/>
              </a:rPr>
              <a:t> </a:t>
            </a:r>
            <a:r>
              <a:rPr lang="en-US" sz="8661" dirty="0" err="1">
                <a:solidFill>
                  <a:srgbClr val="C00000"/>
                </a:solidFill>
                <a:latin typeface="Livvic Bold Bold"/>
              </a:rPr>
              <a:t>hẹn</a:t>
            </a:r>
            <a:r>
              <a:rPr lang="en-US" sz="8661" dirty="0">
                <a:solidFill>
                  <a:srgbClr val="C00000"/>
                </a:solidFill>
                <a:latin typeface="Livvic Bold Bold"/>
              </a:rPr>
              <a:t> </a:t>
            </a:r>
            <a:r>
              <a:rPr lang="en-US" sz="8661" dirty="0" err="1">
                <a:solidFill>
                  <a:srgbClr val="C00000"/>
                </a:solidFill>
                <a:latin typeface="Livvic Bold Bold"/>
              </a:rPr>
              <a:t>gặp</a:t>
            </a:r>
            <a:r>
              <a:rPr lang="en-US" sz="8661" dirty="0">
                <a:solidFill>
                  <a:srgbClr val="C00000"/>
                </a:solidFill>
                <a:latin typeface="Livvic Bold Bold"/>
              </a:rPr>
              <a:t> </a:t>
            </a:r>
            <a:r>
              <a:rPr lang="en-US" sz="8661" dirty="0" err="1">
                <a:solidFill>
                  <a:srgbClr val="C00000"/>
                </a:solidFill>
                <a:latin typeface="Livvic Bold Bold"/>
              </a:rPr>
              <a:t>lại</a:t>
            </a:r>
            <a:r>
              <a:rPr lang="en-US" sz="8661" dirty="0">
                <a:solidFill>
                  <a:srgbClr val="C00000"/>
                </a:solidFill>
                <a:latin typeface="Livvic Bold Bold"/>
              </a:rPr>
              <a:t> </a:t>
            </a:r>
            <a:r>
              <a:rPr lang="en-US" sz="8661" dirty="0" err="1">
                <a:solidFill>
                  <a:srgbClr val="C00000"/>
                </a:solidFill>
                <a:latin typeface="Livvic Bold Bold"/>
              </a:rPr>
              <a:t>các</a:t>
            </a:r>
            <a:r>
              <a:rPr lang="en-US" sz="8661" dirty="0">
                <a:solidFill>
                  <a:srgbClr val="C00000"/>
                </a:solidFill>
                <a:latin typeface="Livvic Bold Bold"/>
              </a:rPr>
              <a:t> </a:t>
            </a:r>
            <a:r>
              <a:rPr lang="en-US" sz="8661" dirty="0" err="1">
                <a:solidFill>
                  <a:srgbClr val="C00000"/>
                </a:solidFill>
                <a:latin typeface="Livvic Bold Bold"/>
              </a:rPr>
              <a:t>em</a:t>
            </a:r>
            <a:r>
              <a:rPr lang="en-US" sz="8661" dirty="0">
                <a:solidFill>
                  <a:srgbClr val="C00000"/>
                </a:solidFill>
                <a:latin typeface="Livvic Bold Bold"/>
              </a:rPr>
              <a:t>!</a:t>
            </a:r>
          </a:p>
        </p:txBody>
      </p:sp>
    </p:spTree>
    <p:extLst>
      <p:ext uri="{BB962C8B-B14F-4D97-AF65-F5344CB8AC3E}">
        <p14:creationId xmlns:p14="http://schemas.microsoft.com/office/powerpoint/2010/main" val="414367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Tranh dán tường trượt tuyết mùa đông K0001">
            <a:extLst>
              <a:ext uri="{FF2B5EF4-FFF2-40B4-BE49-F238E27FC236}">
                <a16:creationId xmlns:a16="http://schemas.microsoft.com/office/drawing/2014/main" id="{E7AF3561-9DC5-4BB2-8988-C47DD9C6EB1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7879"/>
          <a:stretch/>
        </p:blipFill>
        <p:spPr bwMode="auto">
          <a:xfrm>
            <a:off x="0" y="-2057"/>
            <a:ext cx="18288000" cy="102592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7">
            <a:extLst>
              <a:ext uri="{FF2B5EF4-FFF2-40B4-BE49-F238E27FC236}">
                <a16:creationId xmlns:a16="http://schemas.microsoft.com/office/drawing/2014/main" id="{E7D7953C-8F10-4B99-A2AE-1BFE0FAF2562}"/>
              </a:ext>
            </a:extLst>
          </p:cNvPr>
          <p:cNvSpPr txBox="1"/>
          <p:nvPr/>
        </p:nvSpPr>
        <p:spPr>
          <a:xfrm>
            <a:off x="2743200" y="6438900"/>
            <a:ext cx="12801600" cy="4715715"/>
          </a:xfrm>
          <a:prstGeom prst="rect">
            <a:avLst/>
          </a:prstGeom>
          <a:noFill/>
        </p:spPr>
        <p:style>
          <a:lnRef idx="1">
            <a:schemeClr val="accent3"/>
          </a:lnRef>
          <a:fillRef idx="2">
            <a:schemeClr val="accent3"/>
          </a:fillRef>
          <a:effectRef idx="1">
            <a:schemeClr val="accent3"/>
          </a:effectRef>
          <a:fontRef idx="minor">
            <a:schemeClr val="dk1"/>
          </a:fontRef>
        </p:style>
        <p:txBody>
          <a:bodyPr wrap="square" lIns="0" tIns="0" rIns="0" bIns="0" rtlCol="0" anchor="t">
            <a:spAutoFit/>
          </a:bodyPr>
          <a:lstStyle/>
          <a:p>
            <a:pPr algn="ctr">
              <a:lnSpc>
                <a:spcPts val="9499"/>
              </a:lnSpc>
            </a:pPr>
            <a:r>
              <a:rPr lang="vi-VN" sz="3600" dirty="0">
                <a:solidFill>
                  <a:srgbClr val="0070C0"/>
                </a:solidFill>
                <a:latin typeface="Livvic Bold Bold"/>
              </a:rPr>
              <a:t>CHỦ ĐỀ : </a:t>
            </a:r>
            <a:r>
              <a:rPr lang="en-US" sz="3600" dirty="0">
                <a:solidFill>
                  <a:srgbClr val="0070C0"/>
                </a:solidFill>
                <a:latin typeface="Livvic Bold Bold"/>
              </a:rPr>
              <a:t>NGÔI TRƯỜNG HẠNH PHÚC </a:t>
            </a:r>
            <a:endParaRPr lang="vi-VN" sz="3600" dirty="0">
              <a:solidFill>
                <a:srgbClr val="0070C0"/>
              </a:solidFill>
              <a:latin typeface="Livvic Bold Bold"/>
            </a:endParaRPr>
          </a:p>
          <a:p>
            <a:pPr algn="ctr">
              <a:lnSpc>
                <a:spcPts val="9499"/>
              </a:lnSpc>
            </a:pPr>
            <a:r>
              <a:rPr lang="vi-VN" sz="4800" dirty="0">
                <a:solidFill>
                  <a:srgbClr val="FF0000"/>
                </a:solidFill>
                <a:latin typeface="Livvic Bold Bold"/>
              </a:rPr>
              <a:t>BÀI </a:t>
            </a:r>
            <a:r>
              <a:rPr lang="en-US" sz="4800" dirty="0">
                <a:solidFill>
                  <a:srgbClr val="FF0000"/>
                </a:solidFill>
                <a:latin typeface="Livvic Bold Bold"/>
              </a:rPr>
              <a:t>3</a:t>
            </a:r>
            <a:r>
              <a:rPr lang="vi-VN" sz="4800" dirty="0">
                <a:solidFill>
                  <a:srgbClr val="FF0000"/>
                </a:solidFill>
                <a:latin typeface="Livvic Bold Bold"/>
              </a:rPr>
              <a:t>: </a:t>
            </a:r>
            <a:r>
              <a:rPr lang="en-US" sz="4800" dirty="0">
                <a:solidFill>
                  <a:srgbClr val="FF0000"/>
                </a:solidFill>
                <a:latin typeface="Livvic Bold Bold"/>
              </a:rPr>
              <a:t>Tranh </a:t>
            </a:r>
            <a:r>
              <a:rPr lang="en-US" sz="4800" dirty="0" err="1">
                <a:solidFill>
                  <a:srgbClr val="FF0000"/>
                </a:solidFill>
                <a:latin typeface="Livvic Bold Bold"/>
              </a:rPr>
              <a:t>chân</a:t>
            </a:r>
            <a:r>
              <a:rPr lang="en-US" sz="4800" dirty="0">
                <a:solidFill>
                  <a:srgbClr val="FF0000"/>
                </a:solidFill>
                <a:latin typeface="Livvic Bold Bold"/>
              </a:rPr>
              <a:t> dung </a:t>
            </a:r>
            <a:r>
              <a:rPr lang="en-US" sz="4800" dirty="0" err="1">
                <a:solidFill>
                  <a:srgbClr val="FF0000"/>
                </a:solidFill>
                <a:latin typeface="Livvic Bold Bold"/>
              </a:rPr>
              <a:t>nhân</a:t>
            </a:r>
            <a:r>
              <a:rPr lang="en-US" sz="4800" dirty="0">
                <a:solidFill>
                  <a:srgbClr val="FF0000"/>
                </a:solidFill>
                <a:latin typeface="Livvic Bold Bold"/>
              </a:rPr>
              <a:t> </a:t>
            </a:r>
            <a:r>
              <a:rPr lang="en-US" sz="4800" dirty="0" err="1">
                <a:solidFill>
                  <a:srgbClr val="FF0000"/>
                </a:solidFill>
                <a:latin typeface="Livvic Bold Bold"/>
              </a:rPr>
              <a:t>vật</a:t>
            </a:r>
            <a:endParaRPr lang="en-US" sz="4800" dirty="0">
              <a:solidFill>
                <a:srgbClr val="FF0000"/>
              </a:solidFill>
              <a:latin typeface="Livvic Bold Bold"/>
            </a:endParaRPr>
          </a:p>
          <a:p>
            <a:pPr algn="ctr">
              <a:lnSpc>
                <a:spcPts val="9499"/>
              </a:lnSpc>
            </a:pPr>
            <a:r>
              <a:rPr lang="en-US" sz="4800" dirty="0" err="1">
                <a:solidFill>
                  <a:srgbClr val="7030A0"/>
                </a:solidFill>
                <a:latin typeface="Livvic Bold"/>
              </a:rPr>
              <a:t>Tiết</a:t>
            </a:r>
            <a:r>
              <a:rPr lang="en-US" sz="4800" dirty="0">
                <a:solidFill>
                  <a:srgbClr val="7030A0"/>
                </a:solidFill>
                <a:latin typeface="Livvic Bold"/>
              </a:rPr>
              <a:t> 2: Hoàn </a:t>
            </a:r>
            <a:r>
              <a:rPr lang="en-US" sz="4800" dirty="0" err="1">
                <a:solidFill>
                  <a:srgbClr val="7030A0"/>
                </a:solidFill>
                <a:latin typeface="Livvic Bold"/>
              </a:rPr>
              <a:t>thiện</a:t>
            </a:r>
            <a:r>
              <a:rPr lang="en-US" sz="4800" dirty="0">
                <a:solidFill>
                  <a:srgbClr val="7030A0"/>
                </a:solidFill>
                <a:latin typeface="Livvic Bold"/>
              </a:rPr>
              <a:t> </a:t>
            </a:r>
            <a:r>
              <a:rPr lang="en-US" sz="4800" dirty="0" err="1">
                <a:solidFill>
                  <a:srgbClr val="7030A0"/>
                </a:solidFill>
                <a:latin typeface="Livvic Bold"/>
              </a:rPr>
              <a:t>sản</a:t>
            </a:r>
            <a:r>
              <a:rPr lang="en-US" sz="4800" dirty="0">
                <a:solidFill>
                  <a:srgbClr val="7030A0"/>
                </a:solidFill>
                <a:latin typeface="Livvic Bold"/>
              </a:rPr>
              <a:t> </a:t>
            </a:r>
            <a:r>
              <a:rPr lang="en-US" sz="4800" dirty="0" err="1">
                <a:solidFill>
                  <a:srgbClr val="7030A0"/>
                </a:solidFill>
                <a:latin typeface="Livvic Bold"/>
              </a:rPr>
              <a:t>phẩm</a:t>
            </a:r>
            <a:endParaRPr lang="en-US" sz="4800" dirty="0">
              <a:solidFill>
                <a:srgbClr val="7030A0"/>
              </a:solidFill>
              <a:latin typeface="Livvic Bold"/>
            </a:endParaRPr>
          </a:p>
          <a:p>
            <a:pPr algn="ctr">
              <a:lnSpc>
                <a:spcPts val="9499"/>
              </a:lnSpc>
            </a:pPr>
            <a:endParaRPr lang="en-US" sz="4800" dirty="0">
              <a:solidFill>
                <a:srgbClr val="FF0000"/>
              </a:solidFill>
              <a:latin typeface="Livvic Bold Bold"/>
            </a:endParaRPr>
          </a:p>
        </p:txBody>
      </p:sp>
      <p:sp>
        <p:nvSpPr>
          <p:cNvPr id="6" name="TextBox 8">
            <a:extLst>
              <a:ext uri="{FF2B5EF4-FFF2-40B4-BE49-F238E27FC236}">
                <a16:creationId xmlns:a16="http://schemas.microsoft.com/office/drawing/2014/main" id="{F473659D-EF80-4CE9-862F-9FE339CE0D5F}"/>
              </a:ext>
            </a:extLst>
          </p:cNvPr>
          <p:cNvSpPr txBox="1"/>
          <p:nvPr/>
        </p:nvSpPr>
        <p:spPr>
          <a:xfrm>
            <a:off x="5867400" y="1035170"/>
            <a:ext cx="5058519" cy="743793"/>
          </a:xfrm>
          <a:prstGeom prst="rect">
            <a:avLst/>
          </a:prstGeom>
        </p:spPr>
        <p:txBody>
          <a:bodyPr wrap="square" lIns="0" tIns="0" rIns="0" bIns="0" rtlCol="0" anchor="t">
            <a:spAutoFit/>
          </a:bodyPr>
          <a:lstStyle/>
          <a:p>
            <a:pPr algn="ctr">
              <a:lnSpc>
                <a:spcPts val="5817"/>
              </a:lnSpc>
            </a:pPr>
            <a:r>
              <a:rPr lang="vi-VN" sz="4847" dirty="0" err="1">
                <a:solidFill>
                  <a:srgbClr val="FF0000"/>
                </a:solidFill>
                <a:latin typeface="Livvic Bold" panose="020B0604020202020204" charset="0"/>
              </a:rPr>
              <a:t>Mĩ</a:t>
            </a:r>
            <a:r>
              <a:rPr lang="en-US" sz="4847" dirty="0">
                <a:solidFill>
                  <a:srgbClr val="FF0000"/>
                </a:solidFill>
                <a:latin typeface="Livvic Bold" panose="020B0604020202020204" charset="0"/>
              </a:rPr>
              <a:t> </a:t>
            </a:r>
            <a:r>
              <a:rPr lang="en-US" sz="4847" dirty="0" err="1">
                <a:solidFill>
                  <a:srgbClr val="FF0000"/>
                </a:solidFill>
                <a:latin typeface="Livvic Bold" panose="020B0604020202020204" charset="0"/>
              </a:rPr>
              <a:t>thuật</a:t>
            </a:r>
            <a:r>
              <a:rPr lang="en-US" sz="4847" dirty="0">
                <a:solidFill>
                  <a:srgbClr val="FF0000"/>
                </a:solidFill>
                <a:latin typeface="Livvic Bold" panose="020B0604020202020204" charset="0"/>
              </a:rPr>
              <a:t> </a:t>
            </a:r>
            <a:r>
              <a:rPr lang="en-US" sz="4847" dirty="0" err="1">
                <a:solidFill>
                  <a:srgbClr val="FF0000"/>
                </a:solidFill>
                <a:latin typeface="Livvic Bold" panose="020B0604020202020204" charset="0"/>
              </a:rPr>
              <a:t>lớp</a:t>
            </a:r>
            <a:r>
              <a:rPr lang="en-US" sz="4847" dirty="0">
                <a:solidFill>
                  <a:srgbClr val="FF0000"/>
                </a:solidFill>
                <a:latin typeface="Livvic Bold" panose="020B0604020202020204" charset="0"/>
              </a:rPr>
              <a:t> 4</a:t>
            </a:r>
          </a:p>
        </p:txBody>
      </p:sp>
      <p:sp>
        <p:nvSpPr>
          <p:cNvPr id="7" name="TextBox 9">
            <a:extLst>
              <a:ext uri="{FF2B5EF4-FFF2-40B4-BE49-F238E27FC236}">
                <a16:creationId xmlns:a16="http://schemas.microsoft.com/office/drawing/2014/main" id="{14D4B18B-049D-49D7-A76A-6FE30287B7F8}"/>
              </a:ext>
            </a:extLst>
          </p:cNvPr>
          <p:cNvSpPr txBox="1"/>
          <p:nvPr/>
        </p:nvSpPr>
        <p:spPr>
          <a:xfrm>
            <a:off x="816859" y="104637"/>
            <a:ext cx="16654282" cy="581634"/>
          </a:xfrm>
          <a:prstGeom prst="rect">
            <a:avLst/>
          </a:prstGeom>
        </p:spPr>
        <p:txBody>
          <a:bodyPr lIns="0" tIns="0" rIns="0" bIns="0" rtlCol="0" anchor="t">
            <a:spAutoFit/>
          </a:bodyPr>
          <a:lstStyle/>
          <a:p>
            <a:pPr algn="ctr">
              <a:lnSpc>
                <a:spcPts val="4857"/>
              </a:lnSpc>
            </a:pPr>
            <a:r>
              <a:rPr lang="en-US" sz="3600" dirty="0">
                <a:solidFill>
                  <a:srgbClr val="0070C0"/>
                </a:solidFill>
                <a:latin typeface="Livvic Bold" panose="020B0604020202020204" charset="0"/>
              </a:rPr>
              <a:t>PHÒNG GIÁO DỤC VÀ ĐÀO TẠO QUẬN LONG BIÊN</a:t>
            </a:r>
          </a:p>
        </p:txBody>
      </p:sp>
    </p:spTree>
    <p:extLst>
      <p:ext uri="{BB962C8B-B14F-4D97-AF65-F5344CB8AC3E}">
        <p14:creationId xmlns:p14="http://schemas.microsoft.com/office/powerpoint/2010/main" val="321713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ụng Cụ Học Tập Hình ảnh | Định dạng hình ảnh PNG 400489348| vn.lovepik.com">
            <a:extLst>
              <a:ext uri="{FF2B5EF4-FFF2-40B4-BE49-F238E27FC236}">
                <a16:creationId xmlns:a16="http://schemas.microsoft.com/office/drawing/2014/main" id="{65AF471D-54C6-4C85-83DB-E35359132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765BAC06-6234-4222-82CD-B99FAF803195}"/>
              </a:ext>
            </a:extLst>
          </p:cNvPr>
          <p:cNvSpPr txBox="1"/>
          <p:nvPr/>
        </p:nvSpPr>
        <p:spPr>
          <a:xfrm rot="21022780">
            <a:off x="4758346" y="2697480"/>
            <a:ext cx="7940251" cy="1074420"/>
          </a:xfrm>
          <a:prstGeom prst="rect">
            <a:avLst/>
          </a:prstGeom>
        </p:spPr>
        <p:txBody>
          <a:bodyPr lIns="0" tIns="0" rIns="0" bIns="0" rtlCol="0" anchor="t">
            <a:spAutoFit/>
          </a:bodyPr>
          <a:lstStyle/>
          <a:p>
            <a:pPr algn="ctr">
              <a:lnSpc>
                <a:spcPts val="8461"/>
              </a:lnSpc>
            </a:pPr>
            <a:r>
              <a:rPr lang="en-US" sz="7051" dirty="0">
                <a:solidFill>
                  <a:srgbClr val="035457"/>
                </a:solidFill>
                <a:latin typeface="Livvic Bold Bold"/>
              </a:rPr>
              <a:t> </a:t>
            </a:r>
            <a:r>
              <a:rPr lang="vi-VN" sz="7051" dirty="0">
                <a:solidFill>
                  <a:srgbClr val="035457"/>
                </a:solidFill>
                <a:latin typeface="Livvic Bold Bold"/>
              </a:rPr>
              <a:t>Đ</a:t>
            </a:r>
            <a:r>
              <a:rPr lang="en-US" sz="7051" dirty="0">
                <a:solidFill>
                  <a:srgbClr val="035457"/>
                </a:solidFill>
                <a:latin typeface="Livvic Bold Bold"/>
              </a:rPr>
              <a:t>ồ </a:t>
            </a:r>
            <a:r>
              <a:rPr lang="en-US" sz="7051" dirty="0" err="1">
                <a:solidFill>
                  <a:srgbClr val="035457"/>
                </a:solidFill>
                <a:latin typeface="Livvic Bold Bold"/>
              </a:rPr>
              <a:t>dùng</a:t>
            </a:r>
            <a:endParaRPr lang="en-US" sz="7051" dirty="0">
              <a:solidFill>
                <a:srgbClr val="035457"/>
              </a:solidFill>
              <a:latin typeface="Livvic Bold Bold"/>
            </a:endParaRPr>
          </a:p>
        </p:txBody>
      </p:sp>
      <p:sp>
        <p:nvSpPr>
          <p:cNvPr id="4" name="TextBox 8">
            <a:extLst>
              <a:ext uri="{FF2B5EF4-FFF2-40B4-BE49-F238E27FC236}">
                <a16:creationId xmlns:a16="http://schemas.microsoft.com/office/drawing/2014/main" id="{B70CA6AA-0CFC-4A6A-9C17-D6925465FC64}"/>
              </a:ext>
            </a:extLst>
          </p:cNvPr>
          <p:cNvSpPr txBox="1"/>
          <p:nvPr/>
        </p:nvSpPr>
        <p:spPr>
          <a:xfrm rot="21058345">
            <a:off x="3352800" y="3918736"/>
            <a:ext cx="11277600" cy="2231380"/>
          </a:xfrm>
          <a:prstGeom prst="rect">
            <a:avLst/>
          </a:prstGeom>
        </p:spPr>
        <p:txBody>
          <a:bodyPr wrap="square" lIns="0" tIns="0" rIns="0" bIns="0" rtlCol="0" anchor="t">
            <a:spAutoFit/>
          </a:bodyPr>
          <a:lstStyle/>
          <a:p>
            <a:pPr algn="ctr">
              <a:lnSpc>
                <a:spcPts val="5817"/>
              </a:lnSpc>
            </a:pPr>
            <a:r>
              <a:rPr lang="en-US" sz="4847" dirty="0">
                <a:solidFill>
                  <a:schemeClr val="accent3">
                    <a:lumMod val="50000"/>
                  </a:schemeClr>
                </a:solidFill>
                <a:latin typeface="Livvic Bold" panose="020B0604020202020204" charset="0"/>
              </a:rPr>
              <a:t>- </a:t>
            </a:r>
            <a:r>
              <a:rPr lang="en-US" sz="4847" dirty="0" err="1">
                <a:solidFill>
                  <a:schemeClr val="accent3">
                    <a:lumMod val="50000"/>
                  </a:schemeClr>
                </a:solidFill>
                <a:latin typeface="Livvic Bold" panose="020B0604020202020204" charset="0"/>
              </a:rPr>
              <a:t>Bài</a:t>
            </a:r>
            <a:r>
              <a:rPr lang="en-US" sz="4847" dirty="0">
                <a:solidFill>
                  <a:schemeClr val="accent3">
                    <a:lumMod val="50000"/>
                  </a:schemeClr>
                </a:solidFill>
                <a:latin typeface="Livvic Bold" panose="020B0604020202020204" charset="0"/>
              </a:rPr>
              <a:t> </a:t>
            </a:r>
            <a:r>
              <a:rPr lang="en-US" sz="4847" dirty="0" err="1">
                <a:solidFill>
                  <a:schemeClr val="accent3">
                    <a:lumMod val="50000"/>
                  </a:schemeClr>
                </a:solidFill>
                <a:latin typeface="Livvic Bold" panose="020B0604020202020204" charset="0"/>
              </a:rPr>
              <a:t>vẽ</a:t>
            </a:r>
            <a:r>
              <a:rPr lang="en-US" sz="4847" dirty="0">
                <a:solidFill>
                  <a:schemeClr val="accent3">
                    <a:lumMod val="50000"/>
                  </a:schemeClr>
                </a:solidFill>
                <a:latin typeface="Livvic Bold" panose="020B0604020202020204" charset="0"/>
              </a:rPr>
              <a:t> </a:t>
            </a:r>
            <a:r>
              <a:rPr lang="en-US" sz="4847" dirty="0" err="1">
                <a:solidFill>
                  <a:schemeClr val="accent3">
                    <a:lumMod val="50000"/>
                  </a:schemeClr>
                </a:solidFill>
                <a:latin typeface="Livvic Bold" panose="020B0604020202020204" charset="0"/>
              </a:rPr>
              <a:t>tiết</a:t>
            </a:r>
            <a:r>
              <a:rPr lang="en-US" sz="4847" dirty="0">
                <a:solidFill>
                  <a:schemeClr val="accent3">
                    <a:lumMod val="50000"/>
                  </a:schemeClr>
                </a:solidFill>
                <a:latin typeface="Livvic Bold" panose="020B0604020202020204" charset="0"/>
              </a:rPr>
              <a:t> 1</a:t>
            </a:r>
          </a:p>
          <a:p>
            <a:pPr algn="ctr">
              <a:lnSpc>
                <a:spcPts val="5817"/>
              </a:lnSpc>
            </a:pPr>
            <a:r>
              <a:rPr lang="vi-VN" sz="4847" dirty="0">
                <a:solidFill>
                  <a:schemeClr val="accent3">
                    <a:lumMod val="50000"/>
                  </a:schemeClr>
                </a:solidFill>
                <a:latin typeface="Livvic Bold" panose="020B0604020202020204" charset="0"/>
              </a:rPr>
              <a:t>- Giấy vẽ, bút chì, tẩy, màu vẽ</a:t>
            </a:r>
            <a:r>
              <a:rPr lang="en-US" sz="4847" dirty="0">
                <a:solidFill>
                  <a:schemeClr val="accent3">
                    <a:lumMod val="50000"/>
                  </a:schemeClr>
                </a:solidFill>
                <a:latin typeface="Livvic Bold" panose="020B0604020202020204" charset="0"/>
              </a:rPr>
              <a:t>, </a:t>
            </a:r>
            <a:r>
              <a:rPr lang="en-US" sz="4847" dirty="0" err="1">
                <a:solidFill>
                  <a:schemeClr val="accent3">
                    <a:lumMod val="50000"/>
                  </a:schemeClr>
                </a:solidFill>
                <a:latin typeface="Livvic Bold" panose="020B0604020202020204" charset="0"/>
              </a:rPr>
              <a:t>các</a:t>
            </a:r>
            <a:r>
              <a:rPr lang="en-US" sz="4847" dirty="0">
                <a:solidFill>
                  <a:schemeClr val="accent3">
                    <a:lumMod val="50000"/>
                  </a:schemeClr>
                </a:solidFill>
                <a:latin typeface="Livvic Bold" panose="020B0604020202020204" charset="0"/>
              </a:rPr>
              <a:t> </a:t>
            </a:r>
            <a:r>
              <a:rPr lang="en-US" sz="4847" dirty="0" err="1">
                <a:solidFill>
                  <a:schemeClr val="accent3">
                    <a:lumMod val="50000"/>
                  </a:schemeClr>
                </a:solidFill>
                <a:latin typeface="Livvic Bold" panose="020B0604020202020204" charset="0"/>
              </a:rPr>
              <a:t>vật</a:t>
            </a:r>
            <a:r>
              <a:rPr lang="en-US" sz="4847" dirty="0">
                <a:solidFill>
                  <a:schemeClr val="accent3">
                    <a:lumMod val="50000"/>
                  </a:schemeClr>
                </a:solidFill>
                <a:latin typeface="Livvic Bold" panose="020B0604020202020204" charset="0"/>
              </a:rPr>
              <a:t> </a:t>
            </a:r>
            <a:r>
              <a:rPr lang="en-US" sz="4847" dirty="0" err="1">
                <a:solidFill>
                  <a:schemeClr val="accent3">
                    <a:lumMod val="50000"/>
                  </a:schemeClr>
                </a:solidFill>
                <a:latin typeface="Livvic Bold" panose="020B0604020202020204" charset="0"/>
              </a:rPr>
              <a:t>liệu</a:t>
            </a:r>
            <a:r>
              <a:rPr lang="en-US" sz="4847" dirty="0">
                <a:solidFill>
                  <a:schemeClr val="accent3">
                    <a:lumMod val="50000"/>
                  </a:schemeClr>
                </a:solidFill>
                <a:latin typeface="Livvic Bold" panose="020B0604020202020204" charset="0"/>
              </a:rPr>
              <a:t> </a:t>
            </a:r>
            <a:r>
              <a:rPr lang="en-US" sz="4847" dirty="0" err="1">
                <a:solidFill>
                  <a:schemeClr val="accent3">
                    <a:lumMod val="50000"/>
                  </a:schemeClr>
                </a:solidFill>
                <a:latin typeface="Livvic Bold" panose="020B0604020202020204" charset="0"/>
              </a:rPr>
              <a:t>khác</a:t>
            </a:r>
            <a:r>
              <a:rPr lang="vi-VN" sz="4847" dirty="0">
                <a:solidFill>
                  <a:schemeClr val="accent3">
                    <a:lumMod val="50000"/>
                  </a:schemeClr>
                </a:solidFill>
                <a:latin typeface="Livvic Bold" panose="020B0604020202020204" charset="0"/>
              </a:rPr>
              <a:t>…</a:t>
            </a:r>
            <a:endParaRPr lang="en-US" sz="4847" dirty="0">
              <a:solidFill>
                <a:schemeClr val="accent3">
                  <a:lumMod val="50000"/>
                </a:schemeClr>
              </a:solidFill>
              <a:latin typeface="Livvic Bold" panose="020B0604020202020204" charset="0"/>
            </a:endParaRPr>
          </a:p>
        </p:txBody>
      </p:sp>
    </p:spTree>
    <p:extLst>
      <p:ext uri="{BB962C8B-B14F-4D97-AF65-F5344CB8AC3E}">
        <p14:creationId xmlns:p14="http://schemas.microsoft.com/office/powerpoint/2010/main" val="219674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Background trẻ em đẹp">
            <a:extLst>
              <a:ext uri="{FF2B5EF4-FFF2-40B4-BE49-F238E27FC236}">
                <a16:creationId xmlns:a16="http://schemas.microsoft.com/office/drawing/2014/main" id="{5FD0A140-F558-4F14-8666-BC7985779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57196" cy="1037819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F2498EA-A402-4189-979C-E1471BB942E2}"/>
              </a:ext>
            </a:extLst>
          </p:cNvPr>
          <p:cNvGrpSpPr/>
          <p:nvPr/>
        </p:nvGrpSpPr>
        <p:grpSpPr>
          <a:xfrm>
            <a:off x="3750199" y="495300"/>
            <a:ext cx="14385402" cy="7881739"/>
            <a:chOff x="919808" y="-1699321"/>
            <a:chExt cx="13139842" cy="10508985"/>
          </a:xfrm>
        </p:grpSpPr>
        <p:sp>
          <p:nvSpPr>
            <p:cNvPr id="8" name="TextBox 7">
              <a:extLst>
                <a:ext uri="{FF2B5EF4-FFF2-40B4-BE49-F238E27FC236}">
                  <a16:creationId xmlns:a16="http://schemas.microsoft.com/office/drawing/2014/main" id="{85FECCFF-52E1-4E93-91EB-9E5D77577AFA}"/>
                </a:ext>
              </a:extLst>
            </p:cNvPr>
            <p:cNvSpPr txBox="1"/>
            <p:nvPr/>
          </p:nvSpPr>
          <p:spPr>
            <a:xfrm>
              <a:off x="919808" y="739079"/>
              <a:ext cx="13139842" cy="8070585"/>
            </a:xfrm>
            <a:prstGeom prst="rect">
              <a:avLst/>
            </a:prstGeom>
          </p:spPr>
          <p:txBody>
            <a:bodyPr wrap="square" lIns="0" tIns="0" rIns="0" bIns="0" rtlCol="0" anchor="t">
              <a:spAutoFit/>
            </a:bodyPr>
            <a:lstStyle/>
            <a:p>
              <a:pPr marL="1062597" lvl="1" indent="-531299">
                <a:lnSpc>
                  <a:spcPts val="5906"/>
                </a:lnSpc>
                <a:buFont typeface="Arial"/>
                <a:buChar char="•"/>
              </a:pPr>
              <a:r>
                <a:rPr lang="en-US" sz="4921" b="1" dirty="0" err="1">
                  <a:solidFill>
                    <a:srgbClr val="0070C0"/>
                  </a:solidFill>
                  <a:latin typeface="Times New Roman" panose="02020603050405020304" pitchFamily="18" charset="0"/>
                  <a:cs typeface="Times New Roman" panose="02020603050405020304" pitchFamily="18" charset="0"/>
                </a:rPr>
                <a:t>Nhắc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lại</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được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cách</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vẽ</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chân</a:t>
              </a:r>
              <a:r>
                <a:rPr lang="en-US" sz="4921" b="1" dirty="0">
                  <a:solidFill>
                    <a:srgbClr val="0070C0"/>
                  </a:solidFill>
                  <a:latin typeface="Times New Roman" panose="02020603050405020304" pitchFamily="18" charset="0"/>
                  <a:cs typeface="Times New Roman" panose="02020603050405020304" pitchFamily="18" charset="0"/>
                </a:rPr>
                <a:t> dung </a:t>
              </a:r>
              <a:r>
                <a:rPr lang="en-US" sz="4921" b="1" dirty="0" err="1">
                  <a:solidFill>
                    <a:srgbClr val="0070C0"/>
                  </a:solidFill>
                  <a:latin typeface="Times New Roman" panose="02020603050405020304" pitchFamily="18" charset="0"/>
                  <a:cs typeface="Times New Roman" panose="02020603050405020304" pitchFamily="18" charset="0"/>
                </a:rPr>
                <a:t>rõ</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đặc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điểm</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nhân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vật</a:t>
              </a:r>
              <a:r>
                <a:rPr lang="en-US" sz="4921" b="1" dirty="0">
                  <a:solidFill>
                    <a:srgbClr val="0070C0"/>
                  </a:solidFill>
                  <a:latin typeface="Times New Roman" panose="02020603050405020304" pitchFamily="18" charset="0"/>
                  <a:cs typeface="Times New Roman" panose="02020603050405020304" pitchFamily="18" charset="0"/>
                </a:rPr>
                <a:t>.</a:t>
              </a:r>
              <a:endParaRPr lang="vi-VN" sz="4921" b="1" dirty="0">
                <a:solidFill>
                  <a:srgbClr val="0070C0"/>
                </a:solidFill>
                <a:latin typeface="Times New Roman" panose="02020603050405020304" pitchFamily="18" charset="0"/>
                <a:cs typeface="Times New Roman" panose="02020603050405020304" pitchFamily="18" charset="0"/>
              </a:endParaRPr>
            </a:p>
            <a:p>
              <a:pPr marL="1062597" lvl="1" indent="-531299">
                <a:lnSpc>
                  <a:spcPts val="5906"/>
                </a:lnSpc>
                <a:buFont typeface="Arial"/>
                <a:buChar char="•"/>
              </a:pPr>
              <a:r>
                <a:rPr lang="en-US" sz="4921" b="1" dirty="0">
                  <a:solidFill>
                    <a:srgbClr val="0070C0"/>
                  </a:solidFill>
                  <a:latin typeface="Times New Roman" panose="02020603050405020304" pitchFamily="18" charset="0"/>
                  <a:cs typeface="Times New Roman" panose="02020603050405020304" pitchFamily="18" charset="0"/>
                </a:rPr>
                <a:t>Hoàn </a:t>
              </a:r>
              <a:r>
                <a:rPr lang="en-US" sz="4921" b="1" dirty="0" err="1">
                  <a:solidFill>
                    <a:srgbClr val="0070C0"/>
                  </a:solidFill>
                  <a:latin typeface="Times New Roman" panose="02020603050405020304" pitchFamily="18" charset="0"/>
                  <a:cs typeface="Times New Roman" panose="02020603050405020304" pitchFamily="18" charset="0"/>
                </a:rPr>
                <a:t>thiện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bài</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vẽ</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được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chân</a:t>
              </a:r>
              <a:r>
                <a:rPr lang="en-US" sz="4921" b="1" dirty="0">
                  <a:solidFill>
                    <a:srgbClr val="0070C0"/>
                  </a:solidFill>
                  <a:latin typeface="Times New Roman" panose="02020603050405020304" pitchFamily="18" charset="0"/>
                  <a:cs typeface="Times New Roman" panose="02020603050405020304" pitchFamily="18" charset="0"/>
                </a:rPr>
                <a:t> dung </a:t>
              </a:r>
              <a:r>
                <a:rPr lang="en-US" sz="4921" b="1" dirty="0" err="1">
                  <a:solidFill>
                    <a:srgbClr val="0070C0"/>
                  </a:solidFill>
                  <a:latin typeface="Times New Roman" panose="02020603050405020304" pitchFamily="18" charset="0"/>
                  <a:cs typeface="Times New Roman" panose="02020603050405020304" pitchFamily="18" charset="0"/>
                </a:rPr>
                <a:t>và</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biết</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sử</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dụng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thêm</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vật</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liệu</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khác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vào</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bài</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làm</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rõ</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đặc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điểm</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nhân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vật</a:t>
              </a:r>
              <a:r>
                <a:rPr lang="en-US" sz="4921" b="1" dirty="0">
                  <a:solidFill>
                    <a:srgbClr val="0070C0"/>
                  </a:solidFill>
                  <a:latin typeface="Times New Roman" panose="02020603050405020304" pitchFamily="18" charset="0"/>
                  <a:cs typeface="Times New Roman" panose="02020603050405020304" pitchFamily="18" charset="0"/>
                </a:rPr>
                <a:t>.</a:t>
              </a:r>
            </a:p>
            <a:p>
              <a:pPr marL="1062597" lvl="1" indent="-531299">
                <a:lnSpc>
                  <a:spcPts val="5906"/>
                </a:lnSpc>
                <a:buFont typeface="Arial"/>
                <a:buChar char="•"/>
              </a:pPr>
              <a:r>
                <a:rPr lang="vi-VN" sz="4921" b="1" dirty="0">
                  <a:solidFill>
                    <a:srgbClr val="0070C0"/>
                  </a:solidFill>
                  <a:latin typeface="Times New Roman" panose="02020603050405020304" pitchFamily="18" charset="0"/>
                  <a:cs typeface="Times New Roman" panose="02020603050405020304" pitchFamily="18" charset="0"/>
                </a:rPr>
                <a:t>Chia sẻ</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nhận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xét</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bài</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của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mình</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của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bạn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và</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tìm</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ra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bài</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yêu</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thích</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nhất</a:t>
              </a:r>
              <a:r>
                <a:rPr lang="en-US" sz="4921" b="1" dirty="0">
                  <a:solidFill>
                    <a:srgbClr val="0070C0"/>
                  </a:solidFill>
                  <a:latin typeface="Times New Roman" panose="02020603050405020304" pitchFamily="18" charset="0"/>
                  <a:cs typeface="Times New Roman" panose="02020603050405020304" pitchFamily="18" charset="0"/>
                </a:rPr>
                <a:t>.</a:t>
              </a:r>
              <a:endParaRPr lang="vi-VN" sz="4921" b="1" dirty="0">
                <a:solidFill>
                  <a:srgbClr val="0070C0"/>
                </a:solidFill>
                <a:latin typeface="Times New Roman" panose="02020603050405020304" pitchFamily="18" charset="0"/>
                <a:cs typeface="Times New Roman" panose="02020603050405020304" pitchFamily="18" charset="0"/>
              </a:endParaRPr>
            </a:p>
            <a:p>
              <a:pPr marL="1062597" lvl="1" indent="-531299">
                <a:lnSpc>
                  <a:spcPts val="5906"/>
                </a:lnSpc>
                <a:buFont typeface="Arial"/>
                <a:buChar char="•"/>
              </a:pPr>
              <a:endParaRPr lang="en-US" sz="4921" b="1" dirty="0">
                <a:solidFill>
                  <a:schemeClr val="accent3">
                    <a:lumMod val="50000"/>
                  </a:schemeClr>
                </a:solidFill>
                <a:latin typeface="Livvic" panose="020B0604020202020204" charset="0"/>
              </a:endParaRPr>
            </a:p>
          </p:txBody>
        </p:sp>
        <p:sp>
          <p:nvSpPr>
            <p:cNvPr id="9" name="TextBox 8">
              <a:extLst>
                <a:ext uri="{FF2B5EF4-FFF2-40B4-BE49-F238E27FC236}">
                  <a16:creationId xmlns:a16="http://schemas.microsoft.com/office/drawing/2014/main" id="{AD823483-D6EB-403D-AB3B-6D40B50A3665}"/>
                </a:ext>
              </a:extLst>
            </p:cNvPr>
            <p:cNvSpPr txBox="1"/>
            <p:nvPr/>
          </p:nvSpPr>
          <p:spPr>
            <a:xfrm>
              <a:off x="1879261" y="-1699321"/>
              <a:ext cx="10718741" cy="1627347"/>
            </a:xfrm>
            <a:prstGeom prst="rect">
              <a:avLst/>
            </a:prstGeom>
          </p:spPr>
          <p:txBody>
            <a:bodyPr wrap="square" lIns="0" tIns="0" rIns="0" bIns="0" rtlCol="0" anchor="t">
              <a:spAutoFit/>
            </a:bodyPr>
            <a:lstStyle/>
            <a:p>
              <a:pPr algn="ctr">
                <a:lnSpc>
                  <a:spcPts val="9610"/>
                </a:lnSpc>
              </a:pPr>
              <a:r>
                <a:rPr lang="en-US" sz="8009" dirty="0" err="1">
                  <a:solidFill>
                    <a:srgbClr val="FF0000"/>
                  </a:solidFill>
                  <a:latin typeface="Livvic Bold Bold"/>
                </a:rPr>
                <a:t>Yêu</a:t>
              </a:r>
              <a:r>
                <a:rPr lang="en-US" sz="8009" dirty="0">
                  <a:solidFill>
                    <a:srgbClr val="FF0000"/>
                  </a:solidFill>
                  <a:latin typeface="Livvic Bold Bold"/>
                </a:rPr>
                <a:t> </a:t>
              </a:r>
              <a:r>
                <a:rPr lang="en-US" sz="8009" dirty="0" err="1">
                  <a:solidFill>
                    <a:srgbClr val="FF0000"/>
                  </a:solidFill>
                  <a:latin typeface="Livvic Bold Bold"/>
                </a:rPr>
                <a:t>cầu</a:t>
              </a:r>
              <a:r>
                <a:rPr lang="en-US" sz="8009" dirty="0">
                  <a:solidFill>
                    <a:srgbClr val="FF0000"/>
                  </a:solidFill>
                  <a:latin typeface="Livvic Bold Bold"/>
                </a:rPr>
                <a:t> </a:t>
              </a:r>
              <a:r>
                <a:rPr lang="en-US" sz="8009" dirty="0" err="1">
                  <a:solidFill>
                    <a:srgbClr val="FF0000"/>
                  </a:solidFill>
                  <a:latin typeface="Livvic Bold Bold"/>
                </a:rPr>
                <a:t>cần</a:t>
              </a:r>
              <a:r>
                <a:rPr lang="en-US" sz="8009" dirty="0">
                  <a:solidFill>
                    <a:srgbClr val="FF0000"/>
                  </a:solidFill>
                  <a:latin typeface="Livvic Bold Bold"/>
                </a:rPr>
                <a:t> </a:t>
              </a:r>
              <a:r>
                <a:rPr lang="en-US" sz="8009" dirty="0" err="1">
                  <a:solidFill>
                    <a:srgbClr val="FF0000"/>
                  </a:solidFill>
                  <a:latin typeface="Livvic Bold Bold"/>
                </a:rPr>
                <a:t>đạt</a:t>
              </a:r>
              <a:endParaRPr lang="en-US" sz="8009" dirty="0">
                <a:solidFill>
                  <a:srgbClr val="FF0000"/>
                </a:solidFill>
                <a:latin typeface="Livvic Bold Bold"/>
              </a:endParaRPr>
            </a:p>
          </p:txBody>
        </p:sp>
      </p:grpSp>
    </p:spTree>
    <p:extLst>
      <p:ext uri="{BB962C8B-B14F-4D97-AF65-F5344CB8AC3E}">
        <p14:creationId xmlns:p14="http://schemas.microsoft.com/office/powerpoint/2010/main" val="216412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9BBBD"/>
        </a:solidFill>
        <a:effectLst/>
      </p:bgPr>
    </p:bg>
    <p:spTree>
      <p:nvGrpSpPr>
        <p:cNvPr id="1" name=""/>
        <p:cNvGrpSpPr/>
        <p:nvPr/>
      </p:nvGrpSpPr>
      <p:grpSpPr>
        <a:xfrm>
          <a:off x="0" y="0"/>
          <a:ext cx="0" cy="0"/>
          <a:chOff x="0" y="0"/>
          <a:chExt cx="0" cy="0"/>
        </a:xfrm>
      </p:grpSpPr>
      <p:sp>
        <p:nvSpPr>
          <p:cNvPr id="8" name="TextBox 6"/>
          <p:cNvSpPr txBox="1"/>
          <p:nvPr/>
        </p:nvSpPr>
        <p:spPr>
          <a:xfrm>
            <a:off x="463339" y="8207387"/>
            <a:ext cx="6246088" cy="1040670"/>
          </a:xfrm>
          <a:prstGeom prst="rect">
            <a:avLst/>
          </a:prstGeom>
        </p:spPr>
        <p:txBody>
          <a:bodyPr wrap="square" lIns="0" tIns="0" rIns="0" bIns="0" rtlCol="0" anchor="t">
            <a:spAutoFit/>
          </a:bodyPr>
          <a:lstStyle/>
          <a:p>
            <a:pPr algn="ctr">
              <a:lnSpc>
                <a:spcPts val="4158"/>
              </a:lnSpc>
              <a:spcBef>
                <a:spcPct val="0"/>
              </a:spcBef>
            </a:pPr>
            <a:r>
              <a:rPr lang="vi-VN" sz="3200" b="1" dirty="0">
                <a:solidFill>
                  <a:srgbClr val="0070C0"/>
                </a:solidFill>
                <a:latin typeface="Livvic" panose="020B0604020202020204" charset="0"/>
              </a:rPr>
              <a:t>1. </a:t>
            </a:r>
            <a:r>
              <a:rPr lang="en-US" sz="3200" b="1" dirty="0" err="1">
                <a:solidFill>
                  <a:srgbClr val="0070C0"/>
                </a:solidFill>
                <a:latin typeface="Livvic" panose="020B0604020202020204" charset="0"/>
              </a:rPr>
              <a:t>Phác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hình</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để</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xác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định</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bố</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cục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của</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chân</a:t>
            </a:r>
            <a:r>
              <a:rPr lang="en-US" sz="3200" b="1" dirty="0">
                <a:solidFill>
                  <a:srgbClr val="0070C0"/>
                </a:solidFill>
                <a:latin typeface="Livvic" panose="020B0604020202020204" charset="0"/>
              </a:rPr>
              <a:t> dung </a:t>
            </a:r>
            <a:r>
              <a:rPr lang="en-US" sz="3200" b="1" dirty="0" err="1">
                <a:solidFill>
                  <a:srgbClr val="0070C0"/>
                </a:solidFill>
                <a:latin typeface="Livvic" panose="020B0604020202020204" charset="0"/>
              </a:rPr>
              <a:t>trong</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bài</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vẽ</a:t>
            </a:r>
            <a:r>
              <a:rPr lang="vi-VN" sz="3200" b="1" dirty="0">
                <a:solidFill>
                  <a:srgbClr val="0070C0"/>
                </a:solidFill>
                <a:latin typeface="Livvic" panose="020B0604020202020204" charset="0"/>
              </a:rPr>
              <a:t>.</a:t>
            </a:r>
            <a:endParaRPr lang="en-US" sz="3200" b="1" dirty="0">
              <a:solidFill>
                <a:srgbClr val="0070C0"/>
              </a:solidFill>
              <a:latin typeface="Livvic" panose="020B0604020202020204" charset="0"/>
            </a:endParaRPr>
          </a:p>
        </p:txBody>
      </p:sp>
      <p:sp>
        <p:nvSpPr>
          <p:cNvPr id="9" name="TextBox 7"/>
          <p:cNvSpPr txBox="1"/>
          <p:nvPr/>
        </p:nvSpPr>
        <p:spPr>
          <a:xfrm>
            <a:off x="6959896" y="8198192"/>
            <a:ext cx="4876799" cy="1538883"/>
          </a:xfrm>
          <a:prstGeom prst="rect">
            <a:avLst/>
          </a:prstGeom>
        </p:spPr>
        <p:txBody>
          <a:bodyPr wrap="square" lIns="0" tIns="0" rIns="0" bIns="0" rtlCol="0" anchor="t">
            <a:spAutoFit/>
          </a:bodyPr>
          <a:lstStyle/>
          <a:p>
            <a:pPr algn="ctr">
              <a:lnSpc>
                <a:spcPts val="4041"/>
              </a:lnSpc>
              <a:spcBef>
                <a:spcPct val="0"/>
              </a:spcBef>
            </a:pPr>
            <a:r>
              <a:rPr lang="vi-VN" sz="3368" b="1" dirty="0">
                <a:solidFill>
                  <a:srgbClr val="FF0000"/>
                </a:solidFill>
                <a:latin typeface="Livvic" panose="020B0604020202020204" charset="0"/>
              </a:rPr>
              <a:t>2</a:t>
            </a:r>
            <a:r>
              <a:rPr lang="vi-VN" sz="3200" b="1" dirty="0">
                <a:solidFill>
                  <a:srgbClr val="FF0000"/>
                </a:solidFill>
                <a:latin typeface="Livvic" panose="020B0604020202020204" charset="0"/>
              </a:rPr>
              <a:t>. </a:t>
            </a:r>
            <a:r>
              <a:rPr lang="en-US" sz="3200" b="1" dirty="0" err="1">
                <a:solidFill>
                  <a:srgbClr val="FF0000"/>
                </a:solidFill>
                <a:latin typeface="Livvic" panose="020B0604020202020204" charset="0"/>
              </a:rPr>
              <a:t>Vẽ</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các</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đặc</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điểm</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của</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chân</a:t>
            </a:r>
            <a:r>
              <a:rPr lang="en-US" sz="3200" b="1" dirty="0">
                <a:solidFill>
                  <a:srgbClr val="FF0000"/>
                </a:solidFill>
                <a:latin typeface="Livvic" panose="020B0604020202020204" charset="0"/>
              </a:rPr>
              <a:t> dung </a:t>
            </a:r>
            <a:r>
              <a:rPr lang="en-US" sz="3200" b="1" dirty="0" err="1">
                <a:solidFill>
                  <a:srgbClr val="FF0000"/>
                </a:solidFill>
                <a:latin typeface="Livvic" panose="020B0604020202020204" charset="0"/>
              </a:rPr>
              <a:t>và</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trang</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phục</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của</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nhân</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vật</a:t>
            </a:r>
            <a:r>
              <a:rPr lang="vi-VN" sz="3200" b="1" dirty="0">
                <a:solidFill>
                  <a:srgbClr val="FF0000"/>
                </a:solidFill>
                <a:latin typeface="Livvic" panose="020B0604020202020204" charset="0"/>
              </a:rPr>
              <a:t>.</a:t>
            </a:r>
            <a:endParaRPr lang="en-US" sz="3368" b="1" dirty="0">
              <a:solidFill>
                <a:srgbClr val="FF0000"/>
              </a:solidFill>
              <a:latin typeface="Livvic" panose="020B0604020202020204" charset="0"/>
            </a:endParaRPr>
          </a:p>
        </p:txBody>
      </p:sp>
      <p:sp>
        <p:nvSpPr>
          <p:cNvPr id="10" name="TextBox 8"/>
          <p:cNvSpPr txBox="1"/>
          <p:nvPr/>
        </p:nvSpPr>
        <p:spPr>
          <a:xfrm>
            <a:off x="3359505" y="230151"/>
            <a:ext cx="11303220" cy="795089"/>
          </a:xfrm>
          <a:prstGeom prst="rect">
            <a:avLst/>
          </a:prstGeom>
        </p:spPr>
        <p:txBody>
          <a:bodyPr lIns="0" tIns="0" rIns="0" bIns="0" rtlCol="0" anchor="t">
            <a:spAutoFit/>
          </a:bodyPr>
          <a:lstStyle/>
          <a:p>
            <a:pPr>
              <a:lnSpc>
                <a:spcPts val="6240"/>
              </a:lnSpc>
            </a:pPr>
            <a:r>
              <a:rPr lang="en-US" sz="5200" dirty="0">
                <a:solidFill>
                  <a:srgbClr val="C00000"/>
                </a:solidFill>
                <a:latin typeface="Livvic Bold Bold"/>
              </a:rPr>
              <a:t>1. ÔN TẬP KIẾN THỨC KĨ NĂNG</a:t>
            </a:r>
          </a:p>
        </p:txBody>
      </p:sp>
      <p:sp>
        <p:nvSpPr>
          <p:cNvPr id="11" name="TextBox 9"/>
          <p:cNvSpPr txBox="1"/>
          <p:nvPr/>
        </p:nvSpPr>
        <p:spPr>
          <a:xfrm>
            <a:off x="12071924" y="8222135"/>
            <a:ext cx="5181601" cy="1025922"/>
          </a:xfrm>
          <a:prstGeom prst="rect">
            <a:avLst/>
          </a:prstGeom>
        </p:spPr>
        <p:txBody>
          <a:bodyPr wrap="square" lIns="0" tIns="0" rIns="0" bIns="0" rtlCol="0" anchor="t">
            <a:spAutoFit/>
          </a:bodyPr>
          <a:lstStyle/>
          <a:p>
            <a:pPr algn="ctr">
              <a:lnSpc>
                <a:spcPts val="4041"/>
              </a:lnSpc>
              <a:spcBef>
                <a:spcPct val="0"/>
              </a:spcBef>
            </a:pPr>
            <a:r>
              <a:rPr lang="vi-VN" sz="3200" b="1" dirty="0">
                <a:solidFill>
                  <a:srgbClr val="C00000"/>
                </a:solidFill>
                <a:latin typeface="Livvic" panose="020B0604020202020204" charset="0"/>
              </a:rPr>
              <a:t>3. </a:t>
            </a:r>
            <a:r>
              <a:rPr lang="en-US" sz="3200" b="1" dirty="0" err="1">
                <a:solidFill>
                  <a:srgbClr val="C00000"/>
                </a:solidFill>
                <a:latin typeface="Livvic" panose="020B0604020202020204" charset="0"/>
              </a:rPr>
              <a:t>Vẽ</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màu</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và</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hoàn</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thiện</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sản</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phẩm</a:t>
            </a:r>
            <a:r>
              <a:rPr lang="en-US" sz="3200" b="1" dirty="0">
                <a:solidFill>
                  <a:srgbClr val="C00000"/>
                </a:solidFill>
                <a:latin typeface="Livvic" panose="020B0604020202020204" charset="0"/>
              </a:rPr>
              <a:t>.</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417318" y="2189379"/>
            <a:ext cx="4338131" cy="5847971"/>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7249912" y="2250132"/>
            <a:ext cx="4043174" cy="5847971"/>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12515732" y="2168759"/>
            <a:ext cx="4354950" cy="5889209"/>
          </a:xfrm>
          <a:prstGeom prst="rect">
            <a:avLst/>
          </a:prstGeom>
        </p:spPr>
      </p:pic>
      <p:sp>
        <p:nvSpPr>
          <p:cNvPr id="5" name="TextBox 6">
            <a:extLst>
              <a:ext uri="{FF2B5EF4-FFF2-40B4-BE49-F238E27FC236}">
                <a16:creationId xmlns:a16="http://schemas.microsoft.com/office/drawing/2014/main" id="{8AB751BF-A599-83BE-BAA6-8A8579FBB4A5}"/>
              </a:ext>
            </a:extLst>
          </p:cNvPr>
          <p:cNvSpPr txBox="1"/>
          <p:nvPr/>
        </p:nvSpPr>
        <p:spPr>
          <a:xfrm>
            <a:off x="326626" y="1177432"/>
            <a:ext cx="13846573" cy="502061"/>
          </a:xfrm>
          <a:prstGeom prst="rect">
            <a:avLst/>
          </a:prstGeom>
        </p:spPr>
        <p:txBody>
          <a:bodyPr wrap="square" lIns="0" tIns="0" rIns="0" bIns="0" rtlCol="0" anchor="t">
            <a:spAutoFit/>
          </a:bodyPr>
          <a:lstStyle/>
          <a:p>
            <a:pPr algn="ctr">
              <a:lnSpc>
                <a:spcPts val="4158"/>
              </a:lnSpc>
              <a:spcBef>
                <a:spcPct val="0"/>
              </a:spcBef>
            </a:pPr>
            <a:r>
              <a:rPr lang="vi-VN" sz="3200" b="1" dirty="0">
                <a:solidFill>
                  <a:srgbClr val="0070C0"/>
                </a:solidFill>
                <a:latin typeface="Livvic" panose="020B0604020202020204" charset="0"/>
              </a:rPr>
              <a:t>1. </a:t>
            </a:r>
            <a:r>
              <a:rPr lang="en-US" sz="3200" b="1" dirty="0" err="1">
                <a:solidFill>
                  <a:srgbClr val="0070C0"/>
                </a:solidFill>
                <a:latin typeface="Livvic" panose="020B0604020202020204" charset="0"/>
              </a:rPr>
              <a:t>Nhắc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lại</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các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bước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vẽ</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tranh</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chân</a:t>
            </a:r>
            <a:r>
              <a:rPr lang="en-US" sz="3200" b="1" dirty="0">
                <a:solidFill>
                  <a:srgbClr val="0070C0"/>
                </a:solidFill>
                <a:latin typeface="Livvic" panose="020B0604020202020204" charset="0"/>
              </a:rPr>
              <a:t> dung </a:t>
            </a:r>
            <a:r>
              <a:rPr lang="en-US" sz="3200" b="1" dirty="0" err="1">
                <a:solidFill>
                  <a:srgbClr val="0070C0"/>
                </a:solidFill>
                <a:latin typeface="Livvic" panose="020B0604020202020204" charset="0"/>
              </a:rPr>
              <a:t>nhân</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vật</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yêu</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thích</a:t>
            </a:r>
            <a:r>
              <a:rPr lang="vi-VN" sz="3200" b="1" dirty="0">
                <a:solidFill>
                  <a:srgbClr val="0070C0"/>
                </a:solidFill>
                <a:latin typeface="Livvic" panose="020B0604020202020204" charset="0"/>
              </a:rPr>
              <a:t>.</a:t>
            </a:r>
            <a:endParaRPr lang="en-US" sz="3200" b="1" dirty="0">
              <a:solidFill>
                <a:srgbClr val="0070C0"/>
              </a:solidFill>
              <a:latin typeface="Livvic" panose="020B0604020202020204" charset="0"/>
            </a:endParaRPr>
          </a:p>
        </p:txBody>
      </p:sp>
    </p:spTree>
    <p:custDataLst>
      <p:tags r:id="rId1"/>
    </p:custDataLst>
    <p:extLst>
      <p:ext uri="{BB962C8B-B14F-4D97-AF65-F5344CB8AC3E}">
        <p14:creationId xmlns:p14="http://schemas.microsoft.com/office/powerpoint/2010/main" val="98502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p:cNvSpPr txBox="1"/>
          <p:nvPr/>
        </p:nvSpPr>
        <p:spPr>
          <a:xfrm>
            <a:off x="838200" y="7488477"/>
            <a:ext cx="5257800" cy="1615827"/>
          </a:xfrm>
          <a:prstGeom prst="rect">
            <a:avLst/>
          </a:prstGeom>
        </p:spPr>
        <p:txBody>
          <a:bodyPr wrap="square" lIns="0" tIns="0" rIns="0" bIns="0" rtlCol="0" anchor="t">
            <a:spAutoFit/>
          </a:bodyPr>
          <a:lstStyle/>
          <a:p>
            <a:pPr algn="ctr">
              <a:lnSpc>
                <a:spcPts val="4158"/>
              </a:lnSpc>
              <a:spcBef>
                <a:spcPct val="0"/>
              </a:spcBef>
            </a:pPr>
            <a:r>
              <a:rPr lang="vi-VN" sz="3200" b="1" dirty="0">
                <a:solidFill>
                  <a:srgbClr val="0070C0"/>
                </a:solidFill>
                <a:latin typeface="Livvic" panose="020B0604020202020204" charset="0"/>
              </a:rPr>
              <a:t>1. </a:t>
            </a:r>
            <a:r>
              <a:rPr lang="en-US" sz="3200" b="1" dirty="0" err="1">
                <a:solidFill>
                  <a:srgbClr val="0070C0"/>
                </a:solidFill>
                <a:latin typeface="Livvic" panose="020B0604020202020204" charset="0"/>
              </a:rPr>
              <a:t>Phác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hình</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để</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xác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định</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bố</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cục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của</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chân</a:t>
            </a:r>
            <a:r>
              <a:rPr lang="en-US" sz="3200" b="1" dirty="0">
                <a:solidFill>
                  <a:srgbClr val="0070C0"/>
                </a:solidFill>
                <a:latin typeface="Livvic" panose="020B0604020202020204" charset="0"/>
              </a:rPr>
              <a:t> dung </a:t>
            </a:r>
            <a:r>
              <a:rPr lang="en-US" sz="3200" b="1" dirty="0" err="1">
                <a:solidFill>
                  <a:srgbClr val="0070C0"/>
                </a:solidFill>
                <a:latin typeface="Livvic" panose="020B0604020202020204" charset="0"/>
              </a:rPr>
              <a:t>trong</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bài</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vẽ</a:t>
            </a:r>
            <a:r>
              <a:rPr lang="vi-VN" sz="3200" b="1" dirty="0">
                <a:solidFill>
                  <a:srgbClr val="0070C0"/>
                </a:solidFill>
                <a:latin typeface="Livvic" panose="020B0604020202020204" charset="0"/>
              </a:rPr>
              <a:t>.</a:t>
            </a:r>
            <a:endParaRPr lang="en-US" sz="3200" b="1" dirty="0">
              <a:solidFill>
                <a:srgbClr val="0070C0"/>
              </a:solidFill>
              <a:latin typeface="Livvic" panose="020B0604020202020204" charset="0"/>
            </a:endParaRPr>
          </a:p>
        </p:txBody>
      </p:sp>
      <p:sp>
        <p:nvSpPr>
          <p:cNvPr id="9" name="TextBox 7"/>
          <p:cNvSpPr txBox="1"/>
          <p:nvPr/>
        </p:nvSpPr>
        <p:spPr>
          <a:xfrm>
            <a:off x="6288788" y="7754129"/>
            <a:ext cx="4876799" cy="1538883"/>
          </a:xfrm>
          <a:prstGeom prst="rect">
            <a:avLst/>
          </a:prstGeom>
        </p:spPr>
        <p:txBody>
          <a:bodyPr wrap="square" lIns="0" tIns="0" rIns="0" bIns="0" rtlCol="0" anchor="t">
            <a:spAutoFit/>
          </a:bodyPr>
          <a:lstStyle/>
          <a:p>
            <a:pPr algn="ctr">
              <a:lnSpc>
                <a:spcPts val="4041"/>
              </a:lnSpc>
              <a:spcBef>
                <a:spcPct val="0"/>
              </a:spcBef>
            </a:pPr>
            <a:r>
              <a:rPr lang="vi-VN" sz="3368" b="1" dirty="0">
                <a:solidFill>
                  <a:srgbClr val="FF0000"/>
                </a:solidFill>
                <a:latin typeface="Livvic" panose="020B0604020202020204" charset="0"/>
              </a:rPr>
              <a:t>2</a:t>
            </a:r>
            <a:r>
              <a:rPr lang="vi-VN" sz="3200" b="1" dirty="0">
                <a:solidFill>
                  <a:srgbClr val="FF0000"/>
                </a:solidFill>
                <a:latin typeface="Livvic" panose="020B0604020202020204" charset="0"/>
              </a:rPr>
              <a:t>. </a:t>
            </a:r>
            <a:r>
              <a:rPr lang="en-US" sz="3200" b="1" dirty="0" err="1">
                <a:solidFill>
                  <a:srgbClr val="FF0000"/>
                </a:solidFill>
                <a:latin typeface="Livvic" panose="020B0604020202020204" charset="0"/>
              </a:rPr>
              <a:t>Vẽ</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các</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đặc</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điểm</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của</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chân</a:t>
            </a:r>
            <a:r>
              <a:rPr lang="en-US" sz="3200" b="1" dirty="0">
                <a:solidFill>
                  <a:srgbClr val="FF0000"/>
                </a:solidFill>
                <a:latin typeface="Livvic" panose="020B0604020202020204" charset="0"/>
              </a:rPr>
              <a:t> dung </a:t>
            </a:r>
            <a:r>
              <a:rPr lang="en-US" sz="3200" b="1" dirty="0" err="1">
                <a:solidFill>
                  <a:srgbClr val="FF0000"/>
                </a:solidFill>
                <a:latin typeface="Livvic" panose="020B0604020202020204" charset="0"/>
              </a:rPr>
              <a:t>và</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trang</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phục</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của</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nhân</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vật</a:t>
            </a:r>
            <a:r>
              <a:rPr lang="vi-VN" sz="3200" b="1" dirty="0">
                <a:solidFill>
                  <a:srgbClr val="FF0000"/>
                </a:solidFill>
                <a:latin typeface="Livvic" panose="020B0604020202020204" charset="0"/>
              </a:rPr>
              <a:t>.</a:t>
            </a:r>
            <a:endParaRPr lang="en-US" sz="3368" b="1" dirty="0">
              <a:solidFill>
                <a:srgbClr val="FF0000"/>
              </a:solidFill>
              <a:latin typeface="Livvic" panose="020B0604020202020204" charset="0"/>
            </a:endParaRPr>
          </a:p>
        </p:txBody>
      </p:sp>
      <p:sp>
        <p:nvSpPr>
          <p:cNvPr id="10" name="TextBox 8"/>
          <p:cNvSpPr txBox="1"/>
          <p:nvPr/>
        </p:nvSpPr>
        <p:spPr>
          <a:xfrm>
            <a:off x="3359505" y="230151"/>
            <a:ext cx="11303220" cy="795089"/>
          </a:xfrm>
          <a:prstGeom prst="rect">
            <a:avLst/>
          </a:prstGeom>
        </p:spPr>
        <p:txBody>
          <a:bodyPr lIns="0" tIns="0" rIns="0" bIns="0" rtlCol="0" anchor="t">
            <a:spAutoFit/>
          </a:bodyPr>
          <a:lstStyle/>
          <a:p>
            <a:pPr>
              <a:lnSpc>
                <a:spcPts val="6240"/>
              </a:lnSpc>
            </a:pPr>
            <a:r>
              <a:rPr lang="en-US" sz="5200" dirty="0">
                <a:solidFill>
                  <a:srgbClr val="C00000"/>
                </a:solidFill>
                <a:latin typeface="Livvic Bold Bold"/>
              </a:rPr>
              <a:t>. KIẾN TẠO KIẾN THỨC - KĨ NĂNG</a:t>
            </a:r>
          </a:p>
        </p:txBody>
      </p:sp>
      <p:sp>
        <p:nvSpPr>
          <p:cNvPr id="11" name="TextBox 9"/>
          <p:cNvSpPr txBox="1"/>
          <p:nvPr/>
        </p:nvSpPr>
        <p:spPr>
          <a:xfrm>
            <a:off x="11658600" y="8454469"/>
            <a:ext cx="5181601" cy="1025922"/>
          </a:xfrm>
          <a:prstGeom prst="rect">
            <a:avLst/>
          </a:prstGeom>
        </p:spPr>
        <p:txBody>
          <a:bodyPr wrap="square" lIns="0" tIns="0" rIns="0" bIns="0" rtlCol="0" anchor="t">
            <a:spAutoFit/>
          </a:bodyPr>
          <a:lstStyle/>
          <a:p>
            <a:pPr algn="ctr">
              <a:lnSpc>
                <a:spcPts val="4041"/>
              </a:lnSpc>
              <a:spcBef>
                <a:spcPct val="0"/>
              </a:spcBef>
            </a:pPr>
            <a:r>
              <a:rPr lang="vi-VN" sz="3200" b="1" dirty="0">
                <a:solidFill>
                  <a:srgbClr val="C00000"/>
                </a:solidFill>
                <a:latin typeface="Livvic" panose="020B0604020202020204" charset="0"/>
              </a:rPr>
              <a:t>3. </a:t>
            </a:r>
            <a:r>
              <a:rPr lang="en-US" sz="3200" b="1" dirty="0" err="1">
                <a:solidFill>
                  <a:srgbClr val="C00000"/>
                </a:solidFill>
                <a:latin typeface="Livvic" panose="020B0604020202020204" charset="0"/>
              </a:rPr>
              <a:t>Vẽ</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màu</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và</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hoàn</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thiện</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sản</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phẩm</a:t>
            </a:r>
            <a:r>
              <a:rPr lang="en-US" sz="3200" b="1" dirty="0">
                <a:solidFill>
                  <a:srgbClr val="C00000"/>
                </a:solidFill>
                <a:latin typeface="Livvic" panose="020B0604020202020204" charset="0"/>
              </a:rPr>
              <a:t>.</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447800" y="1409700"/>
            <a:ext cx="4338131" cy="5847971"/>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6853426" y="1733929"/>
            <a:ext cx="4043174" cy="5847971"/>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11887200" y="2324100"/>
            <a:ext cx="4354950" cy="5889209"/>
          </a:xfrm>
          <a:prstGeom prst="rect">
            <a:avLst/>
          </a:prstGeom>
        </p:spPr>
      </p:pic>
    </p:spTree>
    <p:custDataLst>
      <p:tags r:id="rId1"/>
    </p:custDataLst>
    <p:extLst>
      <p:ext uri="{BB962C8B-B14F-4D97-AF65-F5344CB8AC3E}">
        <p14:creationId xmlns:p14="http://schemas.microsoft.com/office/powerpoint/2010/main" val="63649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5638801" y="683658"/>
            <a:ext cx="6705600" cy="9031841"/>
          </a:xfrm>
          <a:prstGeom prst="rect">
            <a:avLst/>
          </a:prstGeom>
        </p:spPr>
      </p:pic>
    </p:spTree>
    <p:custDataLst>
      <p:tags r:id="rId1"/>
    </p:custDataLst>
    <p:extLst>
      <p:ext uri="{BB962C8B-B14F-4D97-AF65-F5344CB8AC3E}">
        <p14:creationId xmlns:p14="http://schemas.microsoft.com/office/powerpoint/2010/main" val="2492422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5908783" y="800100"/>
            <a:ext cx="5900519" cy="8534400"/>
          </a:xfrm>
          <a:prstGeom prst="rect">
            <a:avLst/>
          </a:prstGeom>
        </p:spPr>
      </p:pic>
    </p:spTree>
    <p:custDataLst>
      <p:tags r:id="rId1"/>
    </p:custDataLst>
    <p:extLst>
      <p:ext uri="{BB962C8B-B14F-4D97-AF65-F5344CB8AC3E}">
        <p14:creationId xmlns:p14="http://schemas.microsoft.com/office/powerpoint/2010/main" val="1927651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1.6|3.3|3.3"/>
</p:tagLst>
</file>

<file path=ppt/tags/tag2.xml><?xml version="1.0" encoding="utf-8"?>
<p:tagLst xmlns:a="http://schemas.openxmlformats.org/drawingml/2006/main" xmlns:r="http://schemas.openxmlformats.org/officeDocument/2006/relationships" xmlns:p="http://schemas.openxmlformats.org/presentationml/2006/main">
  <p:tag name="TIMING" val="|11.6|3.3|3.3"/>
</p:tagLst>
</file>

<file path=ppt/tags/tag3.xml><?xml version="1.0" encoding="utf-8"?>
<p:tagLst xmlns:a="http://schemas.openxmlformats.org/drawingml/2006/main" xmlns:r="http://schemas.openxmlformats.org/officeDocument/2006/relationships" xmlns:p="http://schemas.openxmlformats.org/presentationml/2006/main">
  <p:tag name="TIMING" val="|11.6|3.3|3.3"/>
</p:tagLst>
</file>

<file path=ppt/tags/tag4.xml><?xml version="1.0" encoding="utf-8"?>
<p:tagLst xmlns:a="http://schemas.openxmlformats.org/drawingml/2006/main" xmlns:r="http://schemas.openxmlformats.org/officeDocument/2006/relationships" xmlns:p="http://schemas.openxmlformats.org/presentationml/2006/main">
  <p:tag name="TIMING" val="|11.6|3.3|3.3"/>
</p:tagLst>
</file>

<file path=ppt/tags/tag5.xml><?xml version="1.0" encoding="utf-8"?>
<p:tagLst xmlns:a="http://schemas.openxmlformats.org/drawingml/2006/main" xmlns:r="http://schemas.openxmlformats.org/officeDocument/2006/relationships" xmlns:p="http://schemas.openxmlformats.org/presentationml/2006/main">
  <p:tag name="TIMING" val="|11.6|3.3|3.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1669</TotalTime>
  <Words>604</Words>
  <Application>Microsoft Office PowerPoint</Application>
  <PresentationFormat>Custom</PresentationFormat>
  <Paragraphs>57</Paragraphs>
  <Slides>20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Now</vt:lpstr>
      <vt:lpstr>Arial</vt:lpstr>
      <vt:lpstr>Livvic Bold Bold</vt:lpstr>
      <vt:lpstr>Livvic Bold</vt:lpstr>
      <vt:lpstr>Times New Roman</vt:lpstr>
      <vt:lpstr>Livvic</vt:lpstr>
      <vt:lpstr>Bahnschrift Condensed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Chiếc bát xinh xắn (T1)</dc:title>
  <dc:subject>Chủ đề 6</dc:subject>
  <dc:creator>Tr. Trương Huyền</dc:creator>
  <cp:lastModifiedBy>Admin</cp:lastModifiedBy>
  <cp:revision>322</cp:revision>
  <dcterms:created xsi:type="dcterms:W3CDTF">2006-08-16T00:00:00Z</dcterms:created>
  <dcterms:modified xsi:type="dcterms:W3CDTF">2023-08-20T02:00:36Z</dcterms:modified>
  <dc:identifier>DAEwasUvSSg</dc:identifier>
</cp:coreProperties>
</file>