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8" r:id="rId3"/>
    <p:sldId id="259" r:id="rId4"/>
    <p:sldId id="260" r:id="rId5"/>
    <p:sldId id="262" r:id="rId6"/>
    <p:sldId id="263"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96" y="-3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F3D646-CD99-4327-895A-E7B1E37E01C3}" type="datetimeFigureOut">
              <a:rPr lang="en-US" smtClean="0"/>
              <a:t>8/24/2021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535B24-1624-429E-B42E-AA991C199AB4}" type="slidenum">
              <a:rPr lang="en-US" smtClean="0"/>
              <a:t>‹#›</a:t>
            </a:fld>
            <a:endParaRPr lang="en-US"/>
          </a:p>
        </p:txBody>
      </p:sp>
    </p:spTree>
    <p:extLst>
      <p:ext uri="{BB962C8B-B14F-4D97-AF65-F5344CB8AC3E}">
        <p14:creationId xmlns:p14="http://schemas.microsoft.com/office/powerpoint/2010/main" val="2625431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4</a:t>
            </a:fld>
            <a:endParaRPr lang="en-US" altLang="en-US" dirty="0"/>
          </a:p>
        </p:txBody>
      </p:sp>
    </p:spTree>
    <p:extLst>
      <p:ext uri="{BB962C8B-B14F-4D97-AF65-F5344CB8AC3E}">
        <p14:creationId xmlns:p14="http://schemas.microsoft.com/office/powerpoint/2010/main" val="1859383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11</a:t>
            </a:fld>
            <a:endParaRPr lang="en-US" altLang="en-US" dirty="0"/>
          </a:p>
        </p:txBody>
      </p:sp>
    </p:spTree>
    <p:extLst>
      <p:ext uri="{BB962C8B-B14F-4D97-AF65-F5344CB8AC3E}">
        <p14:creationId xmlns:p14="http://schemas.microsoft.com/office/powerpoint/2010/main" val="1226930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84148aafaa_0_10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84148aafaa_0_1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9819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20</a:t>
            </a:fld>
            <a:endParaRPr lang="zh-CN" altLang="en-US"/>
          </a:p>
        </p:txBody>
      </p:sp>
    </p:spTree>
    <p:extLst>
      <p:ext uri="{BB962C8B-B14F-4D97-AF65-F5344CB8AC3E}">
        <p14:creationId xmlns:p14="http://schemas.microsoft.com/office/powerpoint/2010/main" val="2604713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F5348B-4756-4D38-B825-54CA3ED10E6B}"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911016-D7BD-4BCF-A8F1-D703530717F2}" type="slidenum">
              <a:rPr lang="en-US" smtClean="0"/>
              <a:t>‹#›</a:t>
            </a:fld>
            <a:endParaRPr lang="en-US"/>
          </a:p>
        </p:txBody>
      </p:sp>
    </p:spTree>
    <p:extLst>
      <p:ext uri="{BB962C8B-B14F-4D97-AF65-F5344CB8AC3E}">
        <p14:creationId xmlns:p14="http://schemas.microsoft.com/office/powerpoint/2010/main" val="3553383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F5348B-4756-4D38-B825-54CA3ED10E6B}"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911016-D7BD-4BCF-A8F1-D703530717F2}" type="slidenum">
              <a:rPr lang="en-US" smtClean="0"/>
              <a:t>‹#›</a:t>
            </a:fld>
            <a:endParaRPr lang="en-US"/>
          </a:p>
        </p:txBody>
      </p:sp>
    </p:spTree>
    <p:extLst>
      <p:ext uri="{BB962C8B-B14F-4D97-AF65-F5344CB8AC3E}">
        <p14:creationId xmlns:p14="http://schemas.microsoft.com/office/powerpoint/2010/main" val="902302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F5348B-4756-4D38-B825-54CA3ED10E6B}"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911016-D7BD-4BCF-A8F1-D703530717F2}" type="slidenum">
              <a:rPr lang="en-US" smtClean="0"/>
              <a:t>‹#›</a:t>
            </a:fld>
            <a:endParaRPr lang="en-US"/>
          </a:p>
        </p:txBody>
      </p:sp>
    </p:spTree>
    <p:extLst>
      <p:ext uri="{BB962C8B-B14F-4D97-AF65-F5344CB8AC3E}">
        <p14:creationId xmlns:p14="http://schemas.microsoft.com/office/powerpoint/2010/main" val="3551569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ight Pattern Content Dark">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xmlns=""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bg1"/>
                </a:solidFill>
              </a:defRPr>
            </a:lvl1pPr>
            <a:lvl2pPr marL="283464" indent="-283464">
              <a:spcBef>
                <a:spcPts val="1000"/>
              </a:spcBef>
              <a:defRPr sz="1800">
                <a:solidFill>
                  <a:schemeClr val="bg1"/>
                </a:solidFill>
              </a:defRPr>
            </a:lvl2pPr>
          </a:lstStyle>
          <a:p>
            <a:pPr lvl="0"/>
            <a:r>
              <a:rPr lang="en-US"/>
              <a:t>Click to edit Master text styles</a:t>
            </a:r>
          </a:p>
          <a:p>
            <a:pPr lvl="1"/>
            <a:r>
              <a:rPr lang="en-US"/>
              <a:t>Second level</a:t>
            </a:r>
          </a:p>
        </p:txBody>
      </p:sp>
      <p:pic>
        <p:nvPicPr>
          <p:cNvPr id="2" name="Graphic 1">
            <a:extLst>
              <a:ext uri="{FF2B5EF4-FFF2-40B4-BE49-F238E27FC236}">
                <a16:creationId xmlns:a16="http://schemas.microsoft.com/office/drawing/2014/main" xmlns="" id="{A997D967-7D0C-43B1-AF0D-22448F0504A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9055106" y="0"/>
            <a:ext cx="3136894" cy="6858000"/>
          </a:xfrm>
          <a:prstGeom prst="rect">
            <a:avLst/>
          </a:prstGeom>
        </p:spPr>
      </p:pic>
      <p:sp>
        <p:nvSpPr>
          <p:cNvPr id="5" name="Title 2">
            <a:extLst>
              <a:ext uri="{FF2B5EF4-FFF2-40B4-BE49-F238E27FC236}">
                <a16:creationId xmlns:a16="http://schemas.microsoft.com/office/drawing/2014/main" xmlns="" id="{9B292CAA-5A7B-44A6-B47D-2FE9F593A944}"/>
              </a:ext>
            </a:extLst>
          </p:cNvPr>
          <p:cNvSpPr>
            <a:spLocks noGrp="1"/>
          </p:cNvSpPr>
          <p:nvPr>
            <p:ph type="title"/>
          </p:nvPr>
        </p:nvSpPr>
        <p:spPr>
          <a:xfrm>
            <a:off x="761999" y="715961"/>
            <a:ext cx="6476999" cy="1189037"/>
          </a:xfrm>
        </p:spPr>
        <p:txBody>
          <a:bodyPr vert="horz" lIns="91440" tIns="45720" rIns="91440" bIns="45720" rtlCol="0" anchor="t">
            <a:normAutofit/>
          </a:bodyPr>
          <a:lstStyle>
            <a:lvl1pPr>
              <a:defRPr lang="en-US" sz="4000" b="1">
                <a:solidFill>
                  <a:schemeClr val="bg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4343417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 xmlns:p15="http://schemas.microsoft.com/office/powerpoint/2012/main">
        <p15:guide id="4294967295" orient="horz" pos="2160">
          <p15:clr>
            <a:srgbClr val="FBAE40"/>
          </p15:clr>
        </p15:guide>
        <p15:guide id="4294967295" pos="6127">
          <p15:clr>
            <a:srgbClr val="5ACBF0"/>
          </p15:clr>
        </p15:guide>
        <p15:guide id="4294967295" orient="horz" pos="2240">
          <p15:clr>
            <a:srgbClr val="5ACBF0"/>
          </p15:clr>
        </p15:guide>
        <p15:guide id="4294967295" orient="horz" pos="2487">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fetti Content Orange">
    <p:bg>
      <p:bgPr>
        <a:solidFill>
          <a:schemeClr val="accent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7470216E-CA87-491C-BBBE-DDFD70D768F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3994" t="34041" r="11052" b="45480"/>
          <a:stretch/>
        </p:blipFill>
        <p:spPr>
          <a:xfrm>
            <a:off x="-3048" y="35012"/>
            <a:ext cx="12198096" cy="6787977"/>
          </a:xfrm>
          <a:prstGeom prst="rect">
            <a:avLst/>
          </a:prstGeom>
        </p:spPr>
      </p:pic>
      <p:sp>
        <p:nvSpPr>
          <p:cNvPr id="5" name="Title 1">
            <a:extLst>
              <a:ext uri="{FF2B5EF4-FFF2-40B4-BE49-F238E27FC236}">
                <a16:creationId xmlns:a16="http://schemas.microsoft.com/office/drawing/2014/main" xmlns="" id="{3D9303A2-B30A-054C-B809-053B909E125F}"/>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xmlns=""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Tree>
    <p:extLst>
      <p:ext uri="{BB962C8B-B14F-4D97-AF65-F5344CB8AC3E}">
        <p14:creationId xmlns:p14="http://schemas.microsoft.com/office/powerpoint/2010/main" val="123864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 xmlns:p15="http://schemas.microsoft.com/office/powerpoint/2012/main">
        <p15:guide id="4294967295" orient="horz" pos="2160">
          <p15:clr>
            <a:srgbClr val="FBAE40"/>
          </p15:clr>
        </p15:guide>
        <p15:guide id="4294967295" pos="6127">
          <p15:clr>
            <a:srgbClr val="5ACBF0"/>
          </p15:clr>
        </p15:guide>
        <p15:guide id="4294967295" orient="horz" pos="2243">
          <p15:clr>
            <a:srgbClr val="5ACBF0"/>
          </p15:clr>
        </p15:guide>
        <p15:guide id="4294967295" orient="horz" pos="24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eft Pattern Content">
    <p:bg>
      <p:bgPr>
        <a:solidFill>
          <a:schemeClr val="tx1"/>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xmlns="" id="{E8DBED36-2461-46D0-AF71-79E0064B3758}"/>
              </a:ext>
            </a:extLst>
          </p:cNvPr>
          <p:cNvSpPr>
            <a:spLocks noGrp="1"/>
          </p:cNvSpPr>
          <p:nvPr>
            <p:ph type="body" sz="quarter" idx="11"/>
          </p:nvPr>
        </p:nvSpPr>
        <p:spPr>
          <a:xfrm>
            <a:off x="4457700" y="1905000"/>
            <a:ext cx="7219043" cy="3276600"/>
          </a:xfrm>
        </p:spPr>
        <p:txBody>
          <a:bodyPr/>
          <a:lstStyle>
            <a:lvl1pPr marL="0" indent="0">
              <a:buNone/>
              <a:defRPr sz="1800" b="1">
                <a:solidFill>
                  <a:schemeClr val="accent1">
                    <a:lumMod val="50000"/>
                  </a:schemeClr>
                </a:solidFill>
              </a:defRPr>
            </a:lvl1pPr>
            <a:lvl2pPr marL="283464" indent="-283464">
              <a:spcBef>
                <a:spcPts val="1000"/>
              </a:spcBef>
              <a:defRPr sz="1800">
                <a:solidFill>
                  <a:schemeClr val="accent1">
                    <a:lumMod val="50000"/>
                  </a:schemeClr>
                </a:solidFill>
              </a:defRPr>
            </a:lvl2pPr>
          </a:lstStyle>
          <a:p>
            <a:pPr lvl="0"/>
            <a:r>
              <a:rPr lang="en-US"/>
              <a:t>Click to edit Master text styles</a:t>
            </a:r>
          </a:p>
          <a:p>
            <a:pPr lvl="1"/>
            <a:r>
              <a:rPr lang="en-US"/>
              <a:t>Second level</a:t>
            </a:r>
          </a:p>
        </p:txBody>
      </p:sp>
      <p:pic>
        <p:nvPicPr>
          <p:cNvPr id="2" name="Graphic 1">
            <a:extLst>
              <a:ext uri="{FF2B5EF4-FFF2-40B4-BE49-F238E27FC236}">
                <a16:creationId xmlns:a16="http://schemas.microsoft.com/office/drawing/2014/main" xmlns="" id="{805C4425-09AC-4097-B868-D49C9D64C8F9}"/>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403"/>
            <a:ext cx="3720664" cy="6857194"/>
          </a:xfrm>
          <a:prstGeom prst="rect">
            <a:avLst/>
          </a:prstGeom>
        </p:spPr>
      </p:pic>
      <p:sp>
        <p:nvSpPr>
          <p:cNvPr id="5" name="Title 2">
            <a:extLst>
              <a:ext uri="{FF2B5EF4-FFF2-40B4-BE49-F238E27FC236}">
                <a16:creationId xmlns:a16="http://schemas.microsoft.com/office/drawing/2014/main" xmlns="" id="{C6104E15-F449-422E-973A-1899DDF43DE1}"/>
              </a:ext>
            </a:extLst>
          </p:cNvPr>
          <p:cNvSpPr>
            <a:spLocks noGrp="1"/>
          </p:cNvSpPr>
          <p:nvPr>
            <p:ph type="title"/>
          </p:nvPr>
        </p:nvSpPr>
        <p:spPr>
          <a:xfrm>
            <a:off x="4457699" y="715961"/>
            <a:ext cx="7219043" cy="1189037"/>
          </a:xfrm>
        </p:spPr>
        <p:txBody>
          <a:bodyPr vert="horz" lIns="91440" tIns="45720" rIns="91440" bIns="45720" rtlCol="0" anchor="t">
            <a:normAutofit/>
          </a:bodyPr>
          <a:lstStyle>
            <a:lvl1pPr>
              <a:defRPr lang="en-US" sz="4000" b="1">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74683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 xmlns:p15="http://schemas.microsoft.com/office/powerpoint/2012/main">
        <p15:guide id="4294967295" orient="horz" pos="2160">
          <p15:clr>
            <a:srgbClr val="FBAE40"/>
          </p15:clr>
        </p15:guide>
        <p15:guide id="4294967295" pos="2808">
          <p15:clr>
            <a:srgbClr val="5ACBF0"/>
          </p15:clr>
        </p15:guide>
        <p15:guide id="4294967295" orient="horz" pos="2240">
          <p15:clr>
            <a:srgbClr val="5ACBF0"/>
          </p15:clr>
        </p15:guide>
        <p15:guide id="4294967295" orient="horz" pos="2487">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fetti Content Green">
    <p:bg>
      <p:bgPr>
        <a:solidFill>
          <a:schemeClr val="accent5"/>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7470216E-CA87-491C-BBBE-DDFD70D768F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3994" t="34041" r="11052" b="45480"/>
          <a:stretch/>
        </p:blipFill>
        <p:spPr>
          <a:xfrm>
            <a:off x="-3048" y="35012"/>
            <a:ext cx="12198096" cy="6787977"/>
          </a:xfrm>
          <a:prstGeom prst="rect">
            <a:avLst/>
          </a:prstGeom>
        </p:spPr>
      </p:pic>
      <p:sp>
        <p:nvSpPr>
          <p:cNvPr id="5" name="Title 1">
            <a:extLst>
              <a:ext uri="{FF2B5EF4-FFF2-40B4-BE49-F238E27FC236}">
                <a16:creationId xmlns:a16="http://schemas.microsoft.com/office/drawing/2014/main" xmlns="" id="{3D9303A2-B30A-054C-B809-053B909E125F}"/>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xmlns=""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Tree>
    <p:extLst>
      <p:ext uri="{BB962C8B-B14F-4D97-AF65-F5344CB8AC3E}">
        <p14:creationId xmlns:p14="http://schemas.microsoft.com/office/powerpoint/2010/main" val="79921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 xmlns:p15="http://schemas.microsoft.com/office/powerpoint/2012/main">
        <p15:guide id="4294967295" orient="horz" pos="2160">
          <p15:clr>
            <a:srgbClr val="FBAE40"/>
          </p15:clr>
        </p15:guide>
        <p15:guide id="4294967295" pos="6127">
          <p15:clr>
            <a:srgbClr val="5ACBF0"/>
          </p15:clr>
        </p15:guide>
        <p15:guide id="4294967295" orient="horz" pos="2243">
          <p15:clr>
            <a:srgbClr val="5ACBF0"/>
          </p15:clr>
        </p15:guide>
        <p15:guide id="4294967295" orient="horz" pos="24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One Photo Content">
    <p:bg>
      <p:bgPr>
        <a:solidFill>
          <a:schemeClr val="accent4"/>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xmlns="" id="{8498B63D-F60C-4A9D-8D3E-0C7CD748FEDE}"/>
              </a:ext>
            </a:extLst>
          </p:cNvPr>
          <p:cNvSpPr>
            <a:spLocks noGrp="1"/>
          </p:cNvSpPr>
          <p:nvPr>
            <p:ph type="body" sz="quarter" idx="11"/>
          </p:nvPr>
        </p:nvSpPr>
        <p:spPr>
          <a:xfrm>
            <a:off x="762000" y="1905000"/>
            <a:ext cx="5334000" cy="3276600"/>
          </a:xfrm>
        </p:spPr>
        <p:txBody>
          <a:bodyPr/>
          <a:lstStyle>
            <a:lvl1pPr marL="0" indent="0">
              <a:buNone/>
              <a:defRPr sz="1800" b="1">
                <a:solidFill>
                  <a:schemeClr val="accent4">
                    <a:lumMod val="50000"/>
                  </a:schemeClr>
                </a:solidFill>
              </a:defRPr>
            </a:lvl1pPr>
            <a:lvl2pPr marL="283464" indent="-283464">
              <a:spcBef>
                <a:spcPts val="1000"/>
              </a:spcBef>
              <a:defRPr sz="1800">
                <a:solidFill>
                  <a:schemeClr val="accent4">
                    <a:lumMod val="50000"/>
                  </a:schemeClr>
                </a:solidFill>
              </a:defRPr>
            </a:lvl2pPr>
          </a:lstStyle>
          <a:p>
            <a:pPr lvl="0"/>
            <a:r>
              <a:rPr lang="en-US"/>
              <a:t>Click to edit Master text styles</a:t>
            </a:r>
          </a:p>
          <a:p>
            <a:pPr lvl="1"/>
            <a:r>
              <a:rPr lang="en-US"/>
              <a:t>Second level</a:t>
            </a:r>
          </a:p>
        </p:txBody>
      </p:sp>
      <p:sp>
        <p:nvSpPr>
          <p:cNvPr id="14" name="Picture Placeholder 13">
            <a:extLst>
              <a:ext uri="{FF2B5EF4-FFF2-40B4-BE49-F238E27FC236}">
                <a16:creationId xmlns:a16="http://schemas.microsoft.com/office/drawing/2014/main" xmlns="" id="{9B1932CF-F265-4AEE-8704-F42C01AFB479}"/>
              </a:ext>
            </a:extLst>
          </p:cNvPr>
          <p:cNvSpPr>
            <a:spLocks noGrp="1"/>
          </p:cNvSpPr>
          <p:nvPr>
            <p:ph type="pic" sz="quarter" idx="10"/>
          </p:nvPr>
        </p:nvSpPr>
        <p:spPr>
          <a:xfrm>
            <a:off x="6858000" y="715963"/>
            <a:ext cx="4572000" cy="5113336"/>
          </a:xfrm>
        </p:spPr>
        <p:txBody>
          <a:bodyPr/>
          <a:lstStyle>
            <a:lvl1pPr algn="ctr">
              <a:buNone/>
              <a:defRPr sz="1600">
                <a:solidFill>
                  <a:schemeClr val="accent4">
                    <a:lumMod val="50000"/>
                  </a:schemeClr>
                </a:solidFill>
              </a:defRPr>
            </a:lvl1pPr>
          </a:lstStyle>
          <a:p>
            <a:r>
              <a:rPr lang="en-US"/>
              <a:t>Click icon to add picture</a:t>
            </a:r>
            <a:endParaRPr lang="en-US" dirty="0"/>
          </a:p>
        </p:txBody>
      </p:sp>
      <p:pic>
        <p:nvPicPr>
          <p:cNvPr id="2" name="Graphic 1">
            <a:extLst>
              <a:ext uri="{FF2B5EF4-FFF2-40B4-BE49-F238E27FC236}">
                <a16:creationId xmlns:a16="http://schemas.microsoft.com/office/drawing/2014/main" xmlns="" id="{09498076-A8F2-48B0-807A-C402BDA60D3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5074048"/>
            <a:ext cx="6407956" cy="1783952"/>
          </a:xfrm>
          <a:prstGeom prst="rect">
            <a:avLst/>
          </a:prstGeom>
        </p:spPr>
      </p:pic>
      <p:sp>
        <p:nvSpPr>
          <p:cNvPr id="3" name="Title 2">
            <a:extLst>
              <a:ext uri="{FF2B5EF4-FFF2-40B4-BE49-F238E27FC236}">
                <a16:creationId xmlns:a16="http://schemas.microsoft.com/office/drawing/2014/main" xmlns="" id="{5CF9E2C1-844F-4C0E-A423-111C77AEEF18}"/>
              </a:ext>
            </a:extLst>
          </p:cNvPr>
          <p:cNvSpPr>
            <a:spLocks noGrp="1"/>
          </p:cNvSpPr>
          <p:nvPr>
            <p:ph type="title"/>
          </p:nvPr>
        </p:nvSpPr>
        <p:spPr>
          <a:xfrm>
            <a:off x="762000" y="715961"/>
            <a:ext cx="5334000" cy="1189037"/>
          </a:xfrm>
        </p:spPr>
        <p:txBody>
          <a:bodyPr vert="horz" lIns="91440" tIns="45720" rIns="91440" bIns="45720" rtlCol="0" anchor="t">
            <a:normAutofit/>
          </a:bodyPr>
          <a:lstStyle>
            <a:lvl1pPr>
              <a:defRPr lang="en-US" sz="4000" b="1">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948251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Right Pattern Content Light">
    <p:bg>
      <p:bgPr>
        <a:solidFill>
          <a:schemeClr val="bg1"/>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xmlns=""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accent1">
                    <a:lumMod val="50000"/>
                  </a:schemeClr>
                </a:solidFill>
              </a:defRPr>
            </a:lvl1pPr>
            <a:lvl2pPr marL="283464" indent="-283464">
              <a:spcBef>
                <a:spcPts val="1000"/>
              </a:spcBef>
              <a:defRPr sz="1800">
                <a:solidFill>
                  <a:schemeClr val="accent1">
                    <a:lumMod val="50000"/>
                  </a:schemeClr>
                </a:solidFill>
              </a:defRPr>
            </a:lvl2pPr>
          </a:lstStyle>
          <a:p>
            <a:pPr lvl="0"/>
            <a:r>
              <a:rPr lang="en-US"/>
              <a:t>Click to edit Master text styles</a:t>
            </a:r>
          </a:p>
          <a:p>
            <a:pPr lvl="1"/>
            <a:r>
              <a:rPr lang="en-US"/>
              <a:t>Second level</a:t>
            </a:r>
          </a:p>
        </p:txBody>
      </p:sp>
      <p:pic>
        <p:nvPicPr>
          <p:cNvPr id="2" name="Graphic 1">
            <a:extLst>
              <a:ext uri="{FF2B5EF4-FFF2-40B4-BE49-F238E27FC236}">
                <a16:creationId xmlns:a16="http://schemas.microsoft.com/office/drawing/2014/main" xmlns="" id="{A997D967-7D0C-43B1-AF0D-22448F0504A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9055106" y="0"/>
            <a:ext cx="3136894" cy="6858000"/>
          </a:xfrm>
          <a:prstGeom prst="rect">
            <a:avLst/>
          </a:prstGeom>
        </p:spPr>
      </p:pic>
      <p:sp>
        <p:nvSpPr>
          <p:cNvPr id="5" name="Title 2">
            <a:extLst>
              <a:ext uri="{FF2B5EF4-FFF2-40B4-BE49-F238E27FC236}">
                <a16:creationId xmlns:a16="http://schemas.microsoft.com/office/drawing/2014/main" xmlns="" id="{9B292CAA-5A7B-44A6-B47D-2FE9F593A944}"/>
              </a:ext>
            </a:extLst>
          </p:cNvPr>
          <p:cNvSpPr>
            <a:spLocks noGrp="1"/>
          </p:cNvSpPr>
          <p:nvPr>
            <p:ph type="title"/>
          </p:nvPr>
        </p:nvSpPr>
        <p:spPr>
          <a:xfrm>
            <a:off x="761999" y="715961"/>
            <a:ext cx="6476999" cy="1189037"/>
          </a:xfrm>
        </p:spPr>
        <p:txBody>
          <a:bodyPr vert="horz" lIns="91440" tIns="45720" rIns="91440" bIns="45720" rtlCol="0" anchor="t">
            <a:normAutofit/>
          </a:bodyPr>
          <a:lstStyle>
            <a:lvl1pPr>
              <a:defRPr lang="en-US" sz="4000" b="1">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7601105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 xmlns:p15="http://schemas.microsoft.com/office/powerpoint/2012/main">
        <p15:guide id="4294967295" orient="horz" pos="2160">
          <p15:clr>
            <a:srgbClr val="FBAE40"/>
          </p15:clr>
        </p15:guide>
        <p15:guide id="4294967295" pos="6127">
          <p15:clr>
            <a:srgbClr val="5ACBF0"/>
          </p15:clr>
        </p15:guide>
        <p15:guide id="4294967295" orient="horz" pos="2240">
          <p15:clr>
            <a:srgbClr val="5ACBF0"/>
          </p15:clr>
        </p15:guide>
        <p15:guide id="4294967295" orient="horz" pos="2487">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ottom Pattern White">
    <p:bg>
      <p:bgPr>
        <a:solidFill>
          <a:schemeClr val="accent5"/>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xmlns="" id="{BC00585D-E155-409A-899A-29BDF4E57FD3}"/>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pPr lvl="0"/>
            <a:r>
              <a:rPr lang="en-US" dirty="0"/>
              <a:t>Click to edit Master text styles</a:t>
            </a:r>
          </a:p>
        </p:txBody>
      </p:sp>
      <p:sp>
        <p:nvSpPr>
          <p:cNvPr id="5" name="Text Placeholder 4">
            <a:extLst>
              <a:ext uri="{FF2B5EF4-FFF2-40B4-BE49-F238E27FC236}">
                <a16:creationId xmlns:a16="http://schemas.microsoft.com/office/drawing/2014/main" xmlns="" id="{2D944D9B-AA15-4DB5-AE58-0FA514F6FE87}"/>
              </a:ext>
            </a:extLst>
          </p:cNvPr>
          <p:cNvSpPr>
            <a:spLocks noGrp="1"/>
          </p:cNvSpPr>
          <p:nvPr>
            <p:ph type="body" sz="quarter" idx="13" hasCustomPrompt="1"/>
          </p:nvPr>
        </p:nvSpPr>
        <p:spPr>
          <a:xfrm>
            <a:off x="762000" y="1790699"/>
            <a:ext cx="10668000" cy="685800"/>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pic>
        <p:nvPicPr>
          <p:cNvPr id="2" name="Graphic 1">
            <a:extLst>
              <a:ext uri="{FF2B5EF4-FFF2-40B4-BE49-F238E27FC236}">
                <a16:creationId xmlns:a16="http://schemas.microsoft.com/office/drawing/2014/main" xmlns="" id="{29AB818C-9403-4CA7-8FC5-347DDE455E77}"/>
              </a:ext>
            </a:extLst>
          </p:cNvPr>
          <p:cNvPicPr>
            <a:picLocks noChangeAspect="1"/>
          </p:cNvPicPr>
          <p:nvPr userDrawn="1"/>
        </p:nvPicPr>
        <p:blipFill>
          <a:blip r:embed="rId2">
            <a:alphaModFix amt="40000"/>
            <a:extLst>
              <a:ext uri="{96DAC541-7B7A-43D3-8B79-37D633B846F1}">
                <asvg:svgBlip xmlns:asvg="http://schemas.microsoft.com/office/drawing/2016/SVG/main" xmlns="" r:embed="rId3"/>
              </a:ext>
            </a:extLst>
          </a:blip>
          <a:stretch>
            <a:fillRect/>
          </a:stretch>
        </p:blipFill>
        <p:spPr>
          <a:xfrm>
            <a:off x="0" y="5791200"/>
            <a:ext cx="12192000" cy="1066800"/>
          </a:xfrm>
          <a:prstGeom prst="rect">
            <a:avLst/>
          </a:prstGeom>
        </p:spPr>
      </p:pic>
    </p:spTree>
    <p:extLst>
      <p:ext uri="{BB962C8B-B14F-4D97-AF65-F5344CB8AC3E}">
        <p14:creationId xmlns:p14="http://schemas.microsoft.com/office/powerpoint/2010/main" val="3108822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1 1">
  <p:cSld name="Custom Layout 1 1">
    <p:bg>
      <p:bgPr>
        <a:gradFill>
          <a:gsLst>
            <a:gs pos="0">
              <a:srgbClr val="FFFFFF"/>
            </a:gs>
            <a:gs pos="100000">
              <a:srgbClr val="EFEFEF"/>
            </a:gs>
          </a:gsLst>
          <a:path path="circle">
            <a:fillToRect l="50000" t="50000" r="50000" b="50000"/>
          </a:path>
          <a:tileRect/>
        </a:gradFill>
        <a:effectLst/>
      </p:bgPr>
    </p:bg>
    <p:spTree>
      <p:nvGrpSpPr>
        <p:cNvPr id="1" name="Shape 616"/>
        <p:cNvGrpSpPr/>
        <p:nvPr/>
      </p:nvGrpSpPr>
      <p:grpSpPr>
        <a:xfrm>
          <a:off x="0" y="0"/>
          <a:ext cx="0" cy="0"/>
          <a:chOff x="0" y="0"/>
          <a:chExt cx="0" cy="0"/>
        </a:xfrm>
      </p:grpSpPr>
      <p:sp>
        <p:nvSpPr>
          <p:cNvPr id="617" name="Google Shape;617;p11"/>
          <p:cNvSpPr txBox="1"/>
          <p:nvPr/>
        </p:nvSpPr>
        <p:spPr>
          <a:xfrm rot="-5400000" flipH="1">
            <a:off x="11215350" y="588135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Barlow Condensed"/>
                <a:ea typeface="Barlow Condensed"/>
                <a:cs typeface="Barlow Condensed"/>
                <a:sym typeface="Barlow Condensed"/>
              </a:rPr>
              <a:t>SLIDESMANIA.COM</a:t>
            </a:r>
            <a:endParaRPr>
              <a:latin typeface="Barlow Condensed"/>
              <a:ea typeface="Barlow Condensed"/>
              <a:cs typeface="Barlow Condensed"/>
              <a:sym typeface="Barlow Condensed"/>
            </a:endParaRPr>
          </a:p>
        </p:txBody>
      </p:sp>
    </p:spTree>
    <p:extLst>
      <p:ext uri="{BB962C8B-B14F-4D97-AF65-F5344CB8AC3E}">
        <p14:creationId xmlns:p14="http://schemas.microsoft.com/office/powerpoint/2010/main" val="4227201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F5348B-4756-4D38-B825-54CA3ED10E6B}"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911016-D7BD-4BCF-A8F1-D703530717F2}" type="slidenum">
              <a:rPr lang="en-US" smtClean="0"/>
              <a:t>‹#›</a:t>
            </a:fld>
            <a:endParaRPr lang="en-US"/>
          </a:p>
        </p:txBody>
      </p:sp>
    </p:spTree>
    <p:extLst>
      <p:ext uri="{BB962C8B-B14F-4D97-AF65-F5344CB8AC3E}">
        <p14:creationId xmlns:p14="http://schemas.microsoft.com/office/powerpoint/2010/main" val="333745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ottom Pattern Black">
    <p:bg>
      <p:bgPr>
        <a:solidFill>
          <a:schemeClr val="accent4"/>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xmlns=""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accent1">
                    <a:lumMod val="75000"/>
                  </a:schemeClr>
                </a:solidFill>
                <a:latin typeface="+mn-lt"/>
                <a:ea typeface="+mn-ea"/>
                <a:cs typeface="+mn-cs"/>
              </a:defRPr>
            </a:lvl1pPr>
          </a:lstStyle>
          <a:p>
            <a:pPr lvl="0"/>
            <a:r>
              <a:rPr lang="en-US"/>
              <a:t>Insert content here</a:t>
            </a:r>
          </a:p>
        </p:txBody>
      </p:sp>
      <p:sp>
        <p:nvSpPr>
          <p:cNvPr id="5" name="Title 1">
            <a:extLst>
              <a:ext uri="{FF2B5EF4-FFF2-40B4-BE49-F238E27FC236}">
                <a16:creationId xmlns:a16="http://schemas.microsoft.com/office/drawing/2014/main" xmlns="" id="{07724906-4405-47F4-B533-7291B003B0A2}"/>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1"/>
                </a:solidFill>
                <a:effectLst/>
                <a:latin typeface="+mj-lt"/>
                <a:ea typeface="+mn-ea"/>
                <a:cs typeface="Segoe UI" pitchFamily="34" charset="0"/>
              </a:defRPr>
            </a:lvl1pPr>
          </a:lstStyle>
          <a:p>
            <a:pPr lvl="0"/>
            <a:r>
              <a:rPr lang="en-US" dirty="0"/>
              <a:t>Click to edit Master text styles</a:t>
            </a:r>
          </a:p>
        </p:txBody>
      </p:sp>
      <p:pic>
        <p:nvPicPr>
          <p:cNvPr id="3" name="Graphic 2">
            <a:extLst>
              <a:ext uri="{FF2B5EF4-FFF2-40B4-BE49-F238E27FC236}">
                <a16:creationId xmlns:a16="http://schemas.microsoft.com/office/drawing/2014/main" xmlns="" id="{F781D833-01F3-4F75-8F62-D60039CA3703}"/>
              </a:ext>
            </a:extLst>
          </p:cNvPr>
          <p:cNvPicPr>
            <a:picLocks noChangeAspect="1"/>
          </p:cNvPicPr>
          <p:nvPr userDrawn="1"/>
        </p:nvPicPr>
        <p:blipFill>
          <a:blip r:embed="rId2">
            <a:alphaModFix amt="50000"/>
            <a:extLst>
              <a:ext uri="{96DAC541-7B7A-43D3-8B79-37D633B846F1}">
                <asvg:svgBlip xmlns:asvg="http://schemas.microsoft.com/office/drawing/2016/SVG/main" xmlns="" r:embed="rId3"/>
              </a:ext>
            </a:extLst>
          </a:blip>
          <a:stretch>
            <a:fillRect/>
          </a:stretch>
        </p:blipFill>
        <p:spPr>
          <a:xfrm>
            <a:off x="0" y="5791200"/>
            <a:ext cx="12192000" cy="1066800"/>
          </a:xfrm>
          <a:prstGeom prst="rect">
            <a:avLst/>
          </a:prstGeom>
        </p:spPr>
      </p:pic>
    </p:spTree>
    <p:extLst>
      <p:ext uri="{BB962C8B-B14F-4D97-AF65-F5344CB8AC3E}">
        <p14:creationId xmlns:p14="http://schemas.microsoft.com/office/powerpoint/2010/main" val="4102776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F5348B-4756-4D38-B825-54CA3ED10E6B}"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911016-D7BD-4BCF-A8F1-D703530717F2}" type="slidenum">
              <a:rPr lang="en-US" smtClean="0"/>
              <a:t>‹#›</a:t>
            </a:fld>
            <a:endParaRPr lang="en-US"/>
          </a:p>
        </p:txBody>
      </p:sp>
    </p:spTree>
    <p:extLst>
      <p:ext uri="{BB962C8B-B14F-4D97-AF65-F5344CB8AC3E}">
        <p14:creationId xmlns:p14="http://schemas.microsoft.com/office/powerpoint/2010/main" val="4237454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F5348B-4756-4D38-B825-54CA3ED10E6B}" type="datetimeFigureOut">
              <a:rPr lang="en-US" smtClean="0"/>
              <a:t>8/24/2021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911016-D7BD-4BCF-A8F1-D703530717F2}" type="slidenum">
              <a:rPr lang="en-US" smtClean="0"/>
              <a:t>‹#›</a:t>
            </a:fld>
            <a:endParaRPr lang="en-US"/>
          </a:p>
        </p:txBody>
      </p:sp>
    </p:spTree>
    <p:extLst>
      <p:ext uri="{BB962C8B-B14F-4D97-AF65-F5344CB8AC3E}">
        <p14:creationId xmlns:p14="http://schemas.microsoft.com/office/powerpoint/2010/main" val="3312674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F5348B-4756-4D38-B825-54CA3ED10E6B}" type="datetimeFigureOut">
              <a:rPr lang="en-US" smtClean="0"/>
              <a:t>8/24/2021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911016-D7BD-4BCF-A8F1-D703530717F2}" type="slidenum">
              <a:rPr lang="en-US" smtClean="0"/>
              <a:t>‹#›</a:t>
            </a:fld>
            <a:endParaRPr lang="en-US"/>
          </a:p>
        </p:txBody>
      </p:sp>
    </p:spTree>
    <p:extLst>
      <p:ext uri="{BB962C8B-B14F-4D97-AF65-F5344CB8AC3E}">
        <p14:creationId xmlns:p14="http://schemas.microsoft.com/office/powerpoint/2010/main" val="1557070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F5348B-4756-4D38-B825-54CA3ED10E6B}" type="datetimeFigureOut">
              <a:rPr lang="en-US" smtClean="0"/>
              <a:t>8/24/2021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911016-D7BD-4BCF-A8F1-D703530717F2}" type="slidenum">
              <a:rPr lang="en-US" smtClean="0"/>
              <a:t>‹#›</a:t>
            </a:fld>
            <a:endParaRPr lang="en-US"/>
          </a:p>
        </p:txBody>
      </p:sp>
    </p:spTree>
    <p:extLst>
      <p:ext uri="{BB962C8B-B14F-4D97-AF65-F5344CB8AC3E}">
        <p14:creationId xmlns:p14="http://schemas.microsoft.com/office/powerpoint/2010/main" val="4195235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5348B-4756-4D38-B825-54CA3ED10E6B}" type="datetimeFigureOut">
              <a:rPr lang="en-US" smtClean="0"/>
              <a:t>8/24/2021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911016-D7BD-4BCF-A8F1-D703530717F2}" type="slidenum">
              <a:rPr lang="en-US" smtClean="0"/>
              <a:t>‹#›</a:t>
            </a:fld>
            <a:endParaRPr lang="en-US"/>
          </a:p>
        </p:txBody>
      </p:sp>
    </p:spTree>
    <p:extLst>
      <p:ext uri="{BB962C8B-B14F-4D97-AF65-F5344CB8AC3E}">
        <p14:creationId xmlns:p14="http://schemas.microsoft.com/office/powerpoint/2010/main" val="2511169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F5348B-4756-4D38-B825-54CA3ED10E6B}" type="datetimeFigureOut">
              <a:rPr lang="en-US" smtClean="0"/>
              <a:t>8/24/2021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911016-D7BD-4BCF-A8F1-D703530717F2}" type="slidenum">
              <a:rPr lang="en-US" smtClean="0"/>
              <a:t>‹#›</a:t>
            </a:fld>
            <a:endParaRPr lang="en-US"/>
          </a:p>
        </p:txBody>
      </p:sp>
    </p:spTree>
    <p:extLst>
      <p:ext uri="{BB962C8B-B14F-4D97-AF65-F5344CB8AC3E}">
        <p14:creationId xmlns:p14="http://schemas.microsoft.com/office/powerpoint/2010/main" val="3146564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F5348B-4756-4D38-B825-54CA3ED10E6B}" type="datetimeFigureOut">
              <a:rPr lang="en-US" smtClean="0"/>
              <a:t>8/24/2021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911016-D7BD-4BCF-A8F1-D703530717F2}" type="slidenum">
              <a:rPr lang="en-US" smtClean="0"/>
              <a:t>‹#›</a:t>
            </a:fld>
            <a:endParaRPr lang="en-US"/>
          </a:p>
        </p:txBody>
      </p:sp>
    </p:spTree>
    <p:extLst>
      <p:ext uri="{BB962C8B-B14F-4D97-AF65-F5344CB8AC3E}">
        <p14:creationId xmlns:p14="http://schemas.microsoft.com/office/powerpoint/2010/main" val="1232555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5348B-4756-4D38-B825-54CA3ED10E6B}" type="datetimeFigureOut">
              <a:rPr lang="en-US" smtClean="0"/>
              <a:t>8/24/2021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911016-D7BD-4BCF-A8F1-D703530717F2}" type="slidenum">
              <a:rPr lang="en-US" smtClean="0"/>
              <a:t>‹#›</a:t>
            </a:fld>
            <a:endParaRPr lang="en-US"/>
          </a:p>
        </p:txBody>
      </p:sp>
    </p:spTree>
    <p:extLst>
      <p:ext uri="{BB962C8B-B14F-4D97-AF65-F5344CB8AC3E}">
        <p14:creationId xmlns:p14="http://schemas.microsoft.com/office/powerpoint/2010/main" val="3065856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ags" Target="../tags/tag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slideLayout" Target="../slideLayouts/slideLayout20.xml"/><Relationship Id="rId1" Type="http://schemas.openxmlformats.org/officeDocument/2006/relationships/tags" Target="../tags/tag9.xml"/><Relationship Id="rId6" Type="http://schemas.openxmlformats.org/officeDocument/2006/relationships/image" Target="../media/image32.jpeg"/><Relationship Id="rId5" Type="http://schemas.openxmlformats.org/officeDocument/2006/relationships/image" Target="../media/image31.gif"/><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20.xml"/><Relationship Id="rId1" Type="http://schemas.openxmlformats.org/officeDocument/2006/relationships/tags" Target="../tags/tag10.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0.svg"/><Relationship Id="rId2" Type="http://schemas.openxmlformats.org/officeDocument/2006/relationships/slideLayout" Target="../slideLayouts/slideLayout15.xml"/><Relationship Id="rId1" Type="http://schemas.openxmlformats.org/officeDocument/2006/relationships/tags" Target="../tags/tag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6.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2C96D37-EE65-4954-A039-D00A1D806E15}"/>
              </a:ext>
            </a:extLst>
          </p:cNvPr>
          <p:cNvGrpSpPr/>
          <p:nvPr/>
        </p:nvGrpSpPr>
        <p:grpSpPr>
          <a:xfrm>
            <a:off x="1" y="0"/>
            <a:ext cx="12788720" cy="6858000"/>
            <a:chOff x="740303" y="0"/>
            <a:chExt cx="10826303" cy="6858000"/>
          </a:xfrm>
        </p:grpSpPr>
        <p:pic>
          <p:nvPicPr>
            <p:cNvPr id="1030" name="Picture 6" descr="Sự tích con Sam - Kho Tàng Truyện Cổ Tích Chọn Lọc">
              <a:extLst>
                <a:ext uri="{FF2B5EF4-FFF2-40B4-BE49-F238E27FC236}">
                  <a16:creationId xmlns:a16="http://schemas.microsoft.com/office/drawing/2014/main" xmlns="" id="{C2125431-422F-4E80-BDD1-4F7BAA445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303" y="0"/>
              <a:ext cx="1030143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A73D13DB-6CA9-497B-A57E-F8244C715DAF}"/>
                </a:ext>
              </a:extLst>
            </p:cNvPr>
            <p:cNvSpPr txBox="1"/>
            <p:nvPr/>
          </p:nvSpPr>
          <p:spPr>
            <a:xfrm>
              <a:off x="4665703" y="1050579"/>
              <a:ext cx="5024582" cy="646331"/>
            </a:xfrm>
            <a:prstGeom prst="rect">
              <a:avLst/>
            </a:prstGeom>
            <a:noFill/>
          </p:spPr>
          <p:txBody>
            <a:bodyPr wrap="square" rtlCol="0">
              <a:spAutoFit/>
            </a:bodyPr>
            <a:lstStyle/>
            <a:p>
              <a:pPr algn="ctr"/>
              <a:r>
                <a:rPr lang="en-US" sz="3600" b="1" dirty="0">
                  <a:solidFill>
                    <a:srgbClr val="C00000"/>
                  </a:solidFill>
                </a:rPr>
                <a:t>MĨ THUẬT LỚP 2</a:t>
              </a:r>
              <a:endParaRPr lang="vi-VN" sz="3600" b="1" dirty="0">
                <a:solidFill>
                  <a:srgbClr val="C00000"/>
                </a:solidFill>
              </a:endParaRPr>
            </a:p>
          </p:txBody>
        </p:sp>
        <p:sp>
          <p:nvSpPr>
            <p:cNvPr id="6" name="Title 5">
              <a:extLst>
                <a:ext uri="{FF2B5EF4-FFF2-40B4-BE49-F238E27FC236}">
                  <a16:creationId xmlns:a16="http://schemas.microsoft.com/office/drawing/2014/main" xmlns="" id="{406EB3B2-8AF6-4DB4-AA5D-6B355F160B5D}"/>
                </a:ext>
              </a:extLst>
            </p:cNvPr>
            <p:cNvSpPr txBox="1">
              <a:spLocks/>
            </p:cNvSpPr>
            <p:nvPr/>
          </p:nvSpPr>
          <p:spPr>
            <a:xfrm>
              <a:off x="2789382" y="1881744"/>
              <a:ext cx="8777224" cy="105511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dirty="0">
                  <a:effectLst>
                    <a:outerShdw blurRad="38100" dist="38100" dir="2700000" algn="tl">
                      <a:srgbClr val="000000">
                        <a:alpha val="43137"/>
                      </a:srgbClr>
                    </a:outerShdw>
                  </a:effectLst>
                </a:rPr>
                <a:t>CHỦ ĐỀ: ĐẠI DƯƠNG MÊNH MÔNG</a:t>
              </a:r>
            </a:p>
          </p:txBody>
        </p:sp>
        <p:sp>
          <p:nvSpPr>
            <p:cNvPr id="7" name="TextBox 6">
              <a:extLst>
                <a:ext uri="{FF2B5EF4-FFF2-40B4-BE49-F238E27FC236}">
                  <a16:creationId xmlns:a16="http://schemas.microsoft.com/office/drawing/2014/main" xmlns="" id="{B1123E7B-A802-448F-A143-4F593F3486C3}"/>
                </a:ext>
              </a:extLst>
            </p:cNvPr>
            <p:cNvSpPr txBox="1"/>
            <p:nvPr/>
          </p:nvSpPr>
          <p:spPr>
            <a:xfrm>
              <a:off x="2032288" y="5580560"/>
              <a:ext cx="9112828" cy="769441"/>
            </a:xfrm>
            <a:prstGeom prst="rect">
              <a:avLst/>
            </a:prstGeom>
            <a:noFill/>
          </p:spPr>
          <p:txBody>
            <a:bodyPr wrap="square" rtlCol="0">
              <a:spAutoFit/>
            </a:bodyPr>
            <a:lstStyle/>
            <a:p>
              <a:pPr algn="ctr"/>
              <a:r>
                <a:rPr lang="en-US" sz="4400" b="1" dirty="0">
                  <a:solidFill>
                    <a:schemeClr val="accent2">
                      <a:lumMod val="75000"/>
                    </a:schemeClr>
                  </a:solidFill>
                </a:rPr>
                <a:t>BÀI 1: BẦU TRỜI VÀ </a:t>
              </a:r>
              <a:r>
                <a:rPr lang="en-US" sz="4400" b="1" dirty="0" smtClean="0">
                  <a:solidFill>
                    <a:schemeClr val="accent2">
                      <a:lumMod val="75000"/>
                    </a:schemeClr>
                  </a:solidFill>
                </a:rPr>
                <a:t>BIỂN</a:t>
              </a:r>
              <a:endParaRPr lang="vi-VN" sz="4400" b="1" dirty="0">
                <a:solidFill>
                  <a:schemeClr val="accent2">
                    <a:lumMod val="75000"/>
                  </a:schemeClr>
                </a:solidFill>
              </a:endParaRPr>
            </a:p>
          </p:txBody>
        </p:sp>
      </p:grpSp>
    </p:spTree>
    <p:extLst>
      <p:ext uri="{BB962C8B-B14F-4D97-AF65-F5344CB8AC3E}">
        <p14:creationId xmlns:p14="http://schemas.microsoft.com/office/powerpoint/2010/main" val="1602457304"/>
      </p:ext>
    </p:extLst>
  </p:cSld>
  <p:clrMapOvr>
    <a:masterClrMapping/>
  </p:clrMapOvr>
  <mc:AlternateContent xmlns:mc="http://schemas.openxmlformats.org/markup-compatibility/2006" xmlns:p14="http://schemas.microsoft.com/office/powerpoint/2010/main">
    <mc:Choice Requires="p14">
      <p:transition spd="slow" p14:dur="2000" advTm="8960"/>
    </mc:Choice>
    <mc:Fallback xmlns="">
      <p:transition spd="slow" advTm="896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CFD1708D-0D32-4B4D-998A-3E8DB768E2C3}"/>
              </a:ext>
            </a:extLst>
          </p:cNvPr>
          <p:cNvSpPr>
            <a:spLocks noGrp="1"/>
          </p:cNvSpPr>
          <p:nvPr>
            <p:ph type="body" sz="quarter" idx="13"/>
          </p:nvPr>
        </p:nvSpPr>
        <p:spPr>
          <a:xfrm>
            <a:off x="1750291" y="2621970"/>
            <a:ext cx="9185564" cy="730829"/>
          </a:xfrm>
        </p:spPr>
        <p:txBody>
          <a:bodyPr/>
          <a:lstStyle/>
          <a:p>
            <a:pPr>
              <a:lnSpc>
                <a:spcPct val="150000"/>
              </a:lnSpc>
            </a:pP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Các</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màu</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cơ</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bản</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có</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thể</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pha</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trộn</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với</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nhau</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để</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tạo</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ra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các</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màu</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sắc</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mới</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có</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độ</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đậm</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nhạt</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khác</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nhau</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a:t>
            </a:r>
            <a:endParaRPr lang="vi-VN"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endParaRPr>
          </a:p>
          <a:p>
            <a:endParaRPr lang="vi-VN" dirty="0"/>
          </a:p>
        </p:txBody>
      </p:sp>
      <p:sp>
        <p:nvSpPr>
          <p:cNvPr id="5" name="Wave 4">
            <a:extLst>
              <a:ext uri="{FF2B5EF4-FFF2-40B4-BE49-F238E27FC236}">
                <a16:creationId xmlns:a16="http://schemas.microsoft.com/office/drawing/2014/main" xmlns="" id="{DFCC7C30-F489-4227-A219-7EC932D05380}"/>
              </a:ext>
            </a:extLst>
          </p:cNvPr>
          <p:cNvSpPr/>
          <p:nvPr/>
        </p:nvSpPr>
        <p:spPr>
          <a:xfrm>
            <a:off x="3583709" y="277091"/>
            <a:ext cx="4784436" cy="2161309"/>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9525">
                  <a:solidFill>
                    <a:schemeClr val="bg1"/>
                  </a:solidFill>
                  <a:prstDash val="solid"/>
                </a:ln>
                <a:solidFill>
                  <a:schemeClr val="tx1"/>
                </a:solidFill>
                <a:effectLst>
                  <a:outerShdw blurRad="12700" dist="38100" dir="2700000" algn="tl" rotWithShape="0">
                    <a:schemeClr val="bg1">
                      <a:lumMod val="50000"/>
                    </a:schemeClr>
                  </a:outerShdw>
                </a:effectLst>
              </a:rPr>
              <a:t>GHI NHỚ</a:t>
            </a:r>
            <a:endParaRPr lang="vi-VN" sz="44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ustDataLst>
      <p:tags r:id="rId1"/>
    </p:custDataLst>
    <p:extLst>
      <p:ext uri="{BB962C8B-B14F-4D97-AF65-F5344CB8AC3E}">
        <p14:creationId xmlns:p14="http://schemas.microsoft.com/office/powerpoint/2010/main" val="3717309525"/>
      </p:ext>
    </p:extLst>
  </p:cSld>
  <p:clrMapOvr>
    <a:masterClrMapping/>
  </p:clrMapOvr>
  <mc:AlternateContent xmlns:mc="http://schemas.openxmlformats.org/markup-compatibility/2006" xmlns:p14="http://schemas.microsoft.com/office/powerpoint/2010/main">
    <mc:Choice Requires="p14">
      <p:transition spd="slow" p14:dur="2000" advTm="11619"/>
    </mc:Choice>
    <mc:Fallback xmlns="">
      <p:transition spd="slow" advTm="11619"/>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256BE48D-718C-4D08-9A47-E0A288DECE77}"/>
              </a:ext>
            </a:extLst>
          </p:cNvPr>
          <p:cNvSpPr txBox="1"/>
          <p:nvPr/>
        </p:nvSpPr>
        <p:spPr>
          <a:xfrm>
            <a:off x="304798" y="341745"/>
            <a:ext cx="8829965"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b="1" dirty="0">
                <a:ln w="0"/>
                <a:solidFill>
                  <a:srgbClr val="7030A0"/>
                </a:solidFill>
                <a:effectLst>
                  <a:reflection blurRad="6350" stA="53000" endA="300" endPos="35500" dir="5400000" sy="-90000" algn="bl" rotWithShape="0"/>
                </a:effectLst>
              </a:rPr>
              <a:t>HOẠT ĐỘNG 2: KIẾN TẠO KIẾN THỨC, KĨ NĂNG</a:t>
            </a:r>
            <a:r>
              <a:rPr lang="en-US"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endParaRPr lang="vi-VN"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TextBox 4">
            <a:extLst>
              <a:ext uri="{FF2B5EF4-FFF2-40B4-BE49-F238E27FC236}">
                <a16:creationId xmlns:a16="http://schemas.microsoft.com/office/drawing/2014/main" xmlns="" id="{03A2E2FE-E619-43DB-B1E7-3A9892E1F88E}"/>
              </a:ext>
            </a:extLst>
          </p:cNvPr>
          <p:cNvSpPr txBox="1"/>
          <p:nvPr/>
        </p:nvSpPr>
        <p:spPr>
          <a:xfrm>
            <a:off x="544945" y="1159209"/>
            <a:ext cx="9587346" cy="400110"/>
          </a:xfrm>
          <a:prstGeom prst="rect">
            <a:avLst/>
          </a:prstGeom>
          <a:noFill/>
        </p:spPr>
        <p:txBody>
          <a:bodyPr wrap="square" rtlCol="0">
            <a:spAutoFit/>
          </a:bodyPr>
          <a:lstStyle/>
          <a:p>
            <a:r>
              <a:rPr lang="en-US" sz="2000" dirty="0"/>
              <a:t>QUAN SÁT HÌNH ẢNH CHỈ RA CÁC BƯỚC VẼ TRANH BẦU TRỜI VÀ BIỂN:</a:t>
            </a:r>
            <a:endParaRPr lang="vi-VN" sz="2000" dirty="0"/>
          </a:p>
        </p:txBody>
      </p:sp>
      <p:pic>
        <p:nvPicPr>
          <p:cNvPr id="3" name="Picture 2">
            <a:extLst>
              <a:ext uri="{FF2B5EF4-FFF2-40B4-BE49-F238E27FC236}">
                <a16:creationId xmlns:a16="http://schemas.microsoft.com/office/drawing/2014/main" xmlns="" id="{2C541ACE-74FF-49B1-8610-A9A24A5D12A0}"/>
              </a:ext>
            </a:extLst>
          </p:cNvPr>
          <p:cNvPicPr>
            <a:picLocks noChangeAspect="1"/>
          </p:cNvPicPr>
          <p:nvPr/>
        </p:nvPicPr>
        <p:blipFill>
          <a:blip r:embed="rId4"/>
          <a:stretch>
            <a:fillRect/>
          </a:stretch>
        </p:blipFill>
        <p:spPr>
          <a:xfrm>
            <a:off x="2734745" y="1559319"/>
            <a:ext cx="6400018" cy="49599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2362070675"/>
      </p:ext>
    </p:extLst>
  </p:cSld>
  <p:clrMapOvr>
    <a:masterClrMapping/>
  </p:clrMapOvr>
  <mc:AlternateContent xmlns:mc="http://schemas.openxmlformats.org/markup-compatibility/2006" xmlns:p14="http://schemas.microsoft.com/office/powerpoint/2010/main">
    <mc:Choice Requires="p14">
      <p:transition spd="med" p14:dur="700" advTm="33121">
        <p:fade/>
      </p:transition>
    </mc:Choice>
    <mc:Fallback xmlns="">
      <p:transition spd="med" advTm="33121">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grpSp>
        <p:nvGrpSpPr>
          <p:cNvPr id="926" name="Google Shape;926;p30"/>
          <p:cNvGrpSpPr/>
          <p:nvPr/>
        </p:nvGrpSpPr>
        <p:grpSpPr>
          <a:xfrm>
            <a:off x="9844079" y="5789536"/>
            <a:ext cx="1776650" cy="858658"/>
            <a:chOff x="1278960" y="3409584"/>
            <a:chExt cx="1571700" cy="759606"/>
          </a:xfrm>
        </p:grpSpPr>
        <p:sp>
          <p:nvSpPr>
            <p:cNvPr id="927" name="Google Shape;927;p30"/>
            <p:cNvSpPr/>
            <p:nvPr/>
          </p:nvSpPr>
          <p:spPr>
            <a:xfrm rot="-6686864">
              <a:off x="1947944" y="3724221"/>
              <a:ext cx="498316" cy="305363"/>
            </a:xfrm>
            <a:custGeom>
              <a:avLst/>
              <a:gdLst/>
              <a:ahLst/>
              <a:cxnLst/>
              <a:rect l="l" t="t" r="r" b="b"/>
              <a:pathLst>
                <a:path w="828230" h="331695" extrusionOk="0">
                  <a:moveTo>
                    <a:pt x="0" y="0"/>
                  </a:moveTo>
                  <a:lnTo>
                    <a:pt x="811526" y="26386"/>
                  </a:lnTo>
                  <a:lnTo>
                    <a:pt x="828230" y="271434"/>
                  </a:lnTo>
                  <a:lnTo>
                    <a:pt x="0" y="331695"/>
                  </a:lnTo>
                  <a:lnTo>
                    <a:pt x="165847" y="165848"/>
                  </a:lnTo>
                  <a:lnTo>
                    <a:pt x="0" y="0"/>
                  </a:lnTo>
                  <a:close/>
                </a:path>
              </a:pathLst>
            </a:custGeom>
            <a:gradFill>
              <a:gsLst>
                <a:gs pos="0">
                  <a:srgbClr val="F3B705"/>
                </a:gs>
                <a:gs pos="6000">
                  <a:srgbClr val="F3B705"/>
                </a:gs>
                <a:gs pos="100000">
                  <a:srgbClr val="F29D3E"/>
                </a:gs>
              </a:gsLst>
              <a:lin ang="0" scaled="0"/>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28" name="Google Shape;928;p30"/>
            <p:cNvSpPr/>
            <p:nvPr/>
          </p:nvSpPr>
          <p:spPr>
            <a:xfrm rot="-4357057">
              <a:off x="1688026" y="3732955"/>
              <a:ext cx="499021" cy="305021"/>
            </a:xfrm>
            <a:custGeom>
              <a:avLst/>
              <a:gdLst/>
              <a:ahLst/>
              <a:cxnLst/>
              <a:rect l="l" t="t" r="r" b="b"/>
              <a:pathLst>
                <a:path w="828230" h="331695" extrusionOk="0">
                  <a:moveTo>
                    <a:pt x="0" y="0"/>
                  </a:moveTo>
                  <a:lnTo>
                    <a:pt x="811526" y="26386"/>
                  </a:lnTo>
                  <a:lnTo>
                    <a:pt x="828230" y="271434"/>
                  </a:lnTo>
                  <a:lnTo>
                    <a:pt x="0" y="331695"/>
                  </a:lnTo>
                  <a:lnTo>
                    <a:pt x="165847" y="165848"/>
                  </a:lnTo>
                  <a:lnTo>
                    <a:pt x="0" y="0"/>
                  </a:lnTo>
                  <a:close/>
                </a:path>
              </a:pathLst>
            </a:custGeom>
            <a:gradFill>
              <a:gsLst>
                <a:gs pos="0">
                  <a:srgbClr val="F3B705"/>
                </a:gs>
                <a:gs pos="6000">
                  <a:srgbClr val="F3B705"/>
                </a:gs>
                <a:gs pos="100000">
                  <a:srgbClr val="F29D3E"/>
                </a:gs>
              </a:gsLst>
              <a:lin ang="0" scaled="0"/>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29" name="Google Shape;929;p30"/>
            <p:cNvSpPr/>
            <p:nvPr/>
          </p:nvSpPr>
          <p:spPr>
            <a:xfrm>
              <a:off x="1278960" y="3424518"/>
              <a:ext cx="1571700" cy="274800"/>
            </a:xfrm>
            <a:prstGeom prst="rect">
              <a:avLst/>
            </a:prstGeom>
            <a:gradFill>
              <a:gsLst>
                <a:gs pos="0">
                  <a:srgbClr val="FFFFFF"/>
                </a:gs>
                <a:gs pos="29000">
                  <a:srgbClr val="FFFFFF"/>
                </a:gs>
                <a:gs pos="78000">
                  <a:srgbClr val="BFBFBF"/>
                </a:gs>
                <a:gs pos="100000">
                  <a:srgbClr val="BFBFBF"/>
                </a:gs>
              </a:gsLst>
              <a:lin ang="5400012" scaled="0"/>
            </a:gra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0" name="Google Shape;930;p30"/>
            <p:cNvSpPr/>
            <p:nvPr/>
          </p:nvSpPr>
          <p:spPr>
            <a:xfrm>
              <a:off x="1785475" y="3409584"/>
              <a:ext cx="564900" cy="289800"/>
            </a:xfrm>
            <a:prstGeom prst="rect">
              <a:avLst/>
            </a:prstGeom>
            <a:gradFill>
              <a:gsLst>
                <a:gs pos="0">
                  <a:srgbClr val="F3B705"/>
                </a:gs>
                <a:gs pos="6000">
                  <a:srgbClr val="F3B705"/>
                </a:gs>
                <a:gs pos="100000">
                  <a:srgbClr val="F29D3E"/>
                </a:gs>
              </a:gsLst>
              <a:lin ang="0" scaled="0"/>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931" name="Google Shape;931;p30"/>
          <p:cNvGrpSpPr/>
          <p:nvPr/>
        </p:nvGrpSpPr>
        <p:grpSpPr>
          <a:xfrm rot="-1104003">
            <a:off x="79469" y="616677"/>
            <a:ext cx="2235898" cy="1244179"/>
            <a:chOff x="1392517" y="2247154"/>
            <a:chExt cx="2153024" cy="1197953"/>
          </a:xfrm>
        </p:grpSpPr>
        <p:sp>
          <p:nvSpPr>
            <p:cNvPr id="932" name="Google Shape;932;p30"/>
            <p:cNvSpPr/>
            <p:nvPr/>
          </p:nvSpPr>
          <p:spPr>
            <a:xfrm>
              <a:off x="1811604" y="2419628"/>
              <a:ext cx="1288627" cy="998402"/>
            </a:xfrm>
            <a:custGeom>
              <a:avLst/>
              <a:gdLst/>
              <a:ahLst/>
              <a:cxnLst/>
              <a:rect l="l" t="t" r="r" b="b"/>
              <a:pathLst>
                <a:path w="10287" h="10592" extrusionOk="0">
                  <a:moveTo>
                    <a:pt x="138" y="1667"/>
                  </a:moveTo>
                  <a:cubicBezTo>
                    <a:pt x="138" y="746"/>
                    <a:pt x="2377" y="0"/>
                    <a:pt x="5138" y="0"/>
                  </a:cubicBezTo>
                  <a:cubicBezTo>
                    <a:pt x="7899" y="0"/>
                    <a:pt x="10138" y="746"/>
                    <a:pt x="10138" y="1667"/>
                  </a:cubicBezTo>
                  <a:cubicBezTo>
                    <a:pt x="10188" y="3538"/>
                    <a:pt x="10237" y="5409"/>
                    <a:pt x="10287" y="7280"/>
                  </a:cubicBezTo>
                  <a:cubicBezTo>
                    <a:pt x="10287" y="8201"/>
                    <a:pt x="7800" y="8421"/>
                    <a:pt x="5138" y="10592"/>
                  </a:cubicBezTo>
                  <a:cubicBezTo>
                    <a:pt x="2278" y="8289"/>
                    <a:pt x="39" y="8530"/>
                    <a:pt x="39" y="7609"/>
                  </a:cubicBezTo>
                  <a:cubicBezTo>
                    <a:pt x="72" y="5628"/>
                    <a:pt x="105" y="3648"/>
                    <a:pt x="138" y="1667"/>
                  </a:cubicBezTo>
                  <a:close/>
                </a:path>
                <a:path w="10287" h="10592" fill="none" extrusionOk="0">
                  <a:moveTo>
                    <a:pt x="10138" y="1667"/>
                  </a:moveTo>
                  <a:cubicBezTo>
                    <a:pt x="10138" y="2588"/>
                    <a:pt x="7899" y="3334"/>
                    <a:pt x="5138" y="3334"/>
                  </a:cubicBezTo>
                  <a:cubicBezTo>
                    <a:pt x="2377" y="3334"/>
                    <a:pt x="138" y="2588"/>
                    <a:pt x="138" y="1667"/>
                  </a:cubicBezTo>
                </a:path>
                <a:path w="10287" h="10592" fill="none" extrusionOk="0">
                  <a:moveTo>
                    <a:pt x="138" y="1667"/>
                  </a:moveTo>
                  <a:cubicBezTo>
                    <a:pt x="-695" y="487"/>
                    <a:pt x="2377" y="0"/>
                    <a:pt x="5138" y="0"/>
                  </a:cubicBezTo>
                  <a:cubicBezTo>
                    <a:pt x="7899" y="0"/>
                    <a:pt x="10138" y="746"/>
                    <a:pt x="10138" y="1667"/>
                  </a:cubicBezTo>
                  <a:lnTo>
                    <a:pt x="138" y="1667"/>
                  </a:lnTo>
                  <a:close/>
                </a:path>
              </a:pathLst>
            </a:custGeom>
            <a:solidFill>
              <a:srgbClr val="0C0C0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3" name="Google Shape;933;p30"/>
            <p:cNvSpPr/>
            <p:nvPr/>
          </p:nvSpPr>
          <p:spPr>
            <a:xfrm rot="-10545909" flipH="1">
              <a:off x="1946655" y="2636083"/>
              <a:ext cx="211801" cy="626588"/>
            </a:xfrm>
            <a:custGeom>
              <a:avLst/>
              <a:gdLst/>
              <a:ahLst/>
              <a:cxnLst/>
              <a:rect l="l" t="t" r="r" b="b"/>
              <a:pathLst>
                <a:path w="10256" h="10694" extrusionOk="0">
                  <a:moveTo>
                    <a:pt x="0" y="10694"/>
                  </a:moveTo>
                  <a:lnTo>
                    <a:pt x="2000" y="694"/>
                  </a:lnTo>
                  <a:lnTo>
                    <a:pt x="10256" y="0"/>
                  </a:lnTo>
                  <a:lnTo>
                    <a:pt x="8000" y="10694"/>
                  </a:lnTo>
                  <a:lnTo>
                    <a:pt x="0" y="10694"/>
                  </a:lnTo>
                  <a:close/>
                </a:path>
              </a:pathLst>
            </a:cu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4" name="Google Shape;934;p30"/>
            <p:cNvSpPr/>
            <p:nvPr/>
          </p:nvSpPr>
          <p:spPr>
            <a:xfrm>
              <a:off x="1392517" y="2247154"/>
              <a:ext cx="2097600" cy="735000"/>
            </a:xfrm>
            <a:prstGeom prst="diamond">
              <a:avLst/>
            </a:prstGeom>
            <a:solidFill>
              <a:srgbClr val="262626"/>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35" name="Google Shape;935;p30"/>
            <p:cNvGrpSpPr/>
            <p:nvPr/>
          </p:nvGrpSpPr>
          <p:grpSpPr>
            <a:xfrm>
              <a:off x="1402977" y="2256418"/>
              <a:ext cx="2142564" cy="1188689"/>
              <a:chOff x="3560483" y="3941782"/>
              <a:chExt cx="2142564" cy="1188689"/>
            </a:xfrm>
          </p:grpSpPr>
          <p:sp>
            <p:nvSpPr>
              <p:cNvPr id="936" name="Google Shape;936;p30"/>
              <p:cNvSpPr/>
              <p:nvPr/>
            </p:nvSpPr>
            <p:spPr>
              <a:xfrm>
                <a:off x="3892258" y="4831671"/>
                <a:ext cx="74700" cy="298800"/>
              </a:xfrm>
              <a:prstGeom prst="round2SameRect">
                <a:avLst>
                  <a:gd name="adj1" fmla="val 50000"/>
                  <a:gd name="adj2" fmla="val 0"/>
                </a:avLst>
              </a:prstGeom>
              <a:gradFill>
                <a:gsLst>
                  <a:gs pos="0">
                    <a:srgbClr val="F3B705"/>
                  </a:gs>
                  <a:gs pos="6000">
                    <a:srgbClr val="F3B705"/>
                  </a:gs>
                  <a:gs pos="100000">
                    <a:srgbClr val="F29D3E"/>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7" name="Google Shape;937;p30"/>
              <p:cNvSpPr/>
              <p:nvPr/>
            </p:nvSpPr>
            <p:spPr>
              <a:xfrm rot="5400000">
                <a:off x="4813097" y="3768234"/>
                <a:ext cx="707100" cy="1072800"/>
              </a:xfrm>
              <a:prstGeom prst="triangle">
                <a:avLst>
                  <a:gd name="adj" fmla="val 50000"/>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8" name="Google Shape;938;p30"/>
              <p:cNvSpPr/>
              <p:nvPr/>
            </p:nvSpPr>
            <p:spPr>
              <a:xfrm rot="-5400000" flipH="1">
                <a:off x="3743333" y="3758932"/>
                <a:ext cx="707100" cy="1072800"/>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9" name="Google Shape;939;p30"/>
              <p:cNvSpPr/>
              <p:nvPr/>
            </p:nvSpPr>
            <p:spPr>
              <a:xfrm rot="9537551">
                <a:off x="3890940" y="4294247"/>
                <a:ext cx="747007" cy="37327"/>
              </a:xfrm>
              <a:prstGeom prst="rect">
                <a:avLst/>
              </a:prstGeom>
              <a:solidFill>
                <a:srgbClr val="F3B7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0" name="Google Shape;940;p30"/>
              <p:cNvSpPr/>
              <p:nvPr/>
            </p:nvSpPr>
            <p:spPr>
              <a:xfrm rot="5400000">
                <a:off x="3741052" y="4611856"/>
                <a:ext cx="373500" cy="37500"/>
              </a:xfrm>
              <a:prstGeom prst="rect">
                <a:avLst/>
              </a:prstGeom>
              <a:solidFill>
                <a:srgbClr val="F3B7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1" name="Google Shape;941;p30"/>
              <p:cNvSpPr/>
              <p:nvPr/>
            </p:nvSpPr>
            <p:spPr>
              <a:xfrm>
                <a:off x="3892255" y="4775860"/>
                <a:ext cx="74700" cy="74700"/>
              </a:xfrm>
              <a:prstGeom prst="ellipse">
                <a:avLst/>
              </a:prstGeom>
              <a:gradFill>
                <a:gsLst>
                  <a:gs pos="0">
                    <a:srgbClr val="C00000"/>
                  </a:gs>
                  <a:gs pos="6000">
                    <a:srgbClr val="C00000"/>
                  </a:gs>
                  <a:gs pos="100000">
                    <a:srgbClr val="FFA7A7"/>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sp>
        <p:nvSpPr>
          <p:cNvPr id="942" name="Google Shape;942;p30"/>
          <p:cNvSpPr/>
          <p:nvPr/>
        </p:nvSpPr>
        <p:spPr>
          <a:xfrm>
            <a:off x="4657287" y="357176"/>
            <a:ext cx="4966526" cy="556165"/>
          </a:xfrm>
          <a:prstGeom prst="rect">
            <a:avLst/>
          </a:prstGeom>
        </p:spPr>
        <p:txBody>
          <a:bodyPr>
            <a:prstTxWarp prst="textPlain">
              <a:avLst/>
            </a:prstTxWarp>
          </a:bodyPr>
          <a:lstStyle/>
          <a:p>
            <a:pPr lvl="0" algn="ctr"/>
            <a:r>
              <a:rPr lang="en-US" dirty="0" err="1">
                <a:latin typeface="DM Serif Display"/>
              </a:rPr>
              <a:t>CMIáchMÌNH</a:t>
            </a:r>
            <a:endParaRPr b="0" i="0" dirty="0">
              <a:ln>
                <a:noFill/>
              </a:ln>
              <a:solidFill>
                <a:srgbClr val="000000"/>
              </a:solidFill>
              <a:latin typeface="DM Serif Display"/>
            </a:endParaRPr>
          </a:p>
        </p:txBody>
      </p:sp>
      <p:cxnSp>
        <p:nvCxnSpPr>
          <p:cNvPr id="943" name="Google Shape;943;p30"/>
          <p:cNvCxnSpPr/>
          <p:nvPr/>
        </p:nvCxnSpPr>
        <p:spPr>
          <a:xfrm rot="10800000" flipH="1">
            <a:off x="2445925" y="3115750"/>
            <a:ext cx="9294300" cy="85200"/>
          </a:xfrm>
          <a:prstGeom prst="straightConnector1">
            <a:avLst/>
          </a:prstGeom>
          <a:noFill/>
          <a:ln w="19050" cap="flat" cmpd="sng">
            <a:solidFill>
              <a:srgbClr val="000000"/>
            </a:solidFill>
            <a:prstDash val="solid"/>
            <a:round/>
            <a:headEnd type="none" w="med" len="med"/>
            <a:tailEnd type="none" w="med" len="med"/>
          </a:ln>
        </p:spPr>
      </p:cxnSp>
      <p:sp>
        <p:nvSpPr>
          <p:cNvPr id="947" name="Google Shape;947;p30"/>
          <p:cNvSpPr/>
          <p:nvPr/>
        </p:nvSpPr>
        <p:spPr>
          <a:xfrm>
            <a:off x="3899895" y="437561"/>
            <a:ext cx="420600" cy="420600"/>
          </a:xfrm>
          <a:prstGeom prst="star5">
            <a:avLst>
              <a:gd name="adj" fmla="val 19098"/>
              <a:gd name="hf" fmla="val 105146"/>
              <a:gd name="vf" fmla="val 110557"/>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8" name="Google Shape;948;p30"/>
          <p:cNvSpPr/>
          <p:nvPr/>
        </p:nvSpPr>
        <p:spPr>
          <a:xfrm>
            <a:off x="9844079" y="416218"/>
            <a:ext cx="420600" cy="420600"/>
          </a:xfrm>
          <a:prstGeom prst="star5">
            <a:avLst>
              <a:gd name="adj" fmla="val 19098"/>
              <a:gd name="hf" fmla="val 105146"/>
              <a:gd name="vf" fmla="val 110557"/>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 name="Rectangle 4">
            <a:extLst>
              <a:ext uri="{FF2B5EF4-FFF2-40B4-BE49-F238E27FC236}">
                <a16:creationId xmlns:a16="http://schemas.microsoft.com/office/drawing/2014/main" xmlns="" id="{B989F8FD-EEB6-4326-B564-4BA0746C3BFC}"/>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3" name="Group 1">
            <a:extLst>
              <a:ext uri="{FF2B5EF4-FFF2-40B4-BE49-F238E27FC236}">
                <a16:creationId xmlns:a16="http://schemas.microsoft.com/office/drawing/2014/main" xmlns="" id="{F92431C9-3727-40A9-9BDF-BCB00E8ED2B7}"/>
              </a:ext>
            </a:extLst>
          </p:cNvPr>
          <p:cNvGrpSpPr>
            <a:grpSpLocks/>
          </p:cNvGrpSpPr>
          <p:nvPr/>
        </p:nvGrpSpPr>
        <p:grpSpPr bwMode="auto">
          <a:xfrm>
            <a:off x="1465453" y="1750797"/>
            <a:ext cx="2470137" cy="1824800"/>
            <a:chOff x="0" y="0"/>
            <a:chExt cx="3140" cy="2390"/>
          </a:xfrm>
        </p:grpSpPr>
        <p:pic>
          <p:nvPicPr>
            <p:cNvPr id="2051" name="Picture 3">
              <a:extLst>
                <a:ext uri="{FF2B5EF4-FFF2-40B4-BE49-F238E27FC236}">
                  <a16:creationId xmlns:a16="http://schemas.microsoft.com/office/drawing/2014/main" xmlns="" id="{C11255FE-118A-44C4-99CB-458037A80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 y="10"/>
              <a:ext cx="3120" cy="23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xmlns="" id="{194FFBFC-EA63-457B-B881-8EA9DE1CC852}"/>
                </a:ext>
              </a:extLst>
            </p:cNvPr>
            <p:cNvSpPr>
              <a:spLocks noChangeArrowheads="1"/>
            </p:cNvSpPr>
            <p:nvPr/>
          </p:nvSpPr>
          <p:spPr bwMode="auto">
            <a:xfrm>
              <a:off x="5" y="5"/>
              <a:ext cx="3130" cy="238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 name="Rectangle 8">
            <a:extLst>
              <a:ext uri="{FF2B5EF4-FFF2-40B4-BE49-F238E27FC236}">
                <a16:creationId xmlns:a16="http://schemas.microsoft.com/office/drawing/2014/main" xmlns="" id="{2534BB8A-7EAF-4C6A-841D-814685655C6A}"/>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6" name="Group 5">
            <a:extLst>
              <a:ext uri="{FF2B5EF4-FFF2-40B4-BE49-F238E27FC236}">
                <a16:creationId xmlns:a16="http://schemas.microsoft.com/office/drawing/2014/main" xmlns="" id="{37E4F7EB-239F-4240-8D75-B3BD3AB725A8}"/>
              </a:ext>
            </a:extLst>
          </p:cNvPr>
          <p:cNvGrpSpPr>
            <a:grpSpLocks/>
          </p:cNvGrpSpPr>
          <p:nvPr/>
        </p:nvGrpSpPr>
        <p:grpSpPr bwMode="auto">
          <a:xfrm>
            <a:off x="4487619" y="1758432"/>
            <a:ext cx="2664440" cy="1840397"/>
            <a:chOff x="0" y="0"/>
            <a:chExt cx="3050" cy="2360"/>
          </a:xfrm>
        </p:grpSpPr>
        <p:pic>
          <p:nvPicPr>
            <p:cNvPr id="2055" name="Picture 7">
              <a:extLst>
                <a:ext uri="{FF2B5EF4-FFF2-40B4-BE49-F238E27FC236}">
                  <a16:creationId xmlns:a16="http://schemas.microsoft.com/office/drawing/2014/main" xmlns="" id="{790A2681-873B-43F2-ADF8-82E9FA85BC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 y="9"/>
              <a:ext cx="3030" cy="234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3AC1E236-877D-4E10-A96E-4B1CF49CEFE2}"/>
                </a:ext>
              </a:extLst>
            </p:cNvPr>
            <p:cNvSpPr>
              <a:spLocks noChangeArrowheads="1"/>
            </p:cNvSpPr>
            <p:nvPr/>
          </p:nvSpPr>
          <p:spPr bwMode="auto">
            <a:xfrm>
              <a:off x="5" y="5"/>
              <a:ext cx="3040" cy="235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8" name="Rectangle 12">
            <a:extLst>
              <a:ext uri="{FF2B5EF4-FFF2-40B4-BE49-F238E27FC236}">
                <a16:creationId xmlns:a16="http://schemas.microsoft.com/office/drawing/2014/main" xmlns="" id="{C47098E1-78CB-4C9B-AF73-854C54233956}"/>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9" name="Group 9">
            <a:extLst>
              <a:ext uri="{FF2B5EF4-FFF2-40B4-BE49-F238E27FC236}">
                <a16:creationId xmlns:a16="http://schemas.microsoft.com/office/drawing/2014/main" xmlns="" id="{E6BF14BF-D7D0-4689-81BA-C1FD9F355356}"/>
              </a:ext>
            </a:extLst>
          </p:cNvPr>
          <p:cNvGrpSpPr>
            <a:grpSpLocks/>
          </p:cNvGrpSpPr>
          <p:nvPr/>
        </p:nvGrpSpPr>
        <p:grpSpPr bwMode="auto">
          <a:xfrm>
            <a:off x="7792351" y="1758432"/>
            <a:ext cx="2796182" cy="1824800"/>
            <a:chOff x="0" y="0"/>
            <a:chExt cx="3230" cy="2450"/>
          </a:xfrm>
        </p:grpSpPr>
        <p:pic>
          <p:nvPicPr>
            <p:cNvPr id="2059" name="Picture 11">
              <a:extLst>
                <a:ext uri="{FF2B5EF4-FFF2-40B4-BE49-F238E27FC236}">
                  <a16:creationId xmlns:a16="http://schemas.microsoft.com/office/drawing/2014/main" xmlns="" id="{7245CCC7-11EB-4315-81F3-154F11382E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 y="10"/>
              <a:ext cx="3210" cy="24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0">
              <a:extLst>
                <a:ext uri="{FF2B5EF4-FFF2-40B4-BE49-F238E27FC236}">
                  <a16:creationId xmlns:a16="http://schemas.microsoft.com/office/drawing/2014/main" xmlns="" id="{7C8F28D5-910E-426F-A537-67F08A5E04EE}"/>
                </a:ext>
              </a:extLst>
            </p:cNvPr>
            <p:cNvSpPr>
              <a:spLocks noChangeArrowheads="1"/>
            </p:cNvSpPr>
            <p:nvPr/>
          </p:nvSpPr>
          <p:spPr bwMode="auto">
            <a:xfrm>
              <a:off x="5" y="5"/>
              <a:ext cx="3220" cy="244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9" name="TextBox 38">
            <a:extLst>
              <a:ext uri="{FF2B5EF4-FFF2-40B4-BE49-F238E27FC236}">
                <a16:creationId xmlns:a16="http://schemas.microsoft.com/office/drawing/2014/main" xmlns="" id="{47BB2A02-A6C7-4322-85C0-87B8DED4D155}"/>
              </a:ext>
            </a:extLst>
          </p:cNvPr>
          <p:cNvSpPr txBox="1"/>
          <p:nvPr/>
        </p:nvSpPr>
        <p:spPr>
          <a:xfrm>
            <a:off x="1426473" y="3997406"/>
            <a:ext cx="2625822" cy="707886"/>
          </a:xfrm>
          <a:prstGeom prst="rect">
            <a:avLst/>
          </a:prstGeom>
          <a:noFill/>
        </p:spPr>
        <p:txBody>
          <a:bodyPr wrap="square" rtlCol="0">
            <a:spAutoFit/>
          </a:bodyPr>
          <a:lstStyle/>
          <a:p>
            <a:r>
              <a:rPr lang="vi-VN" sz="2000" b="1" i="1" dirty="0">
                <a:latin typeface="Cambria" panose="02040503050406030204" pitchFamily="18" charset="0"/>
                <a:ea typeface="Cambria" panose="02040503050406030204" pitchFamily="18" charset="0"/>
              </a:rPr>
              <a:t>B1: Vẽ nt tạo ranh giới trời và biển</a:t>
            </a:r>
            <a:endParaRPr lang="en-US" sz="2000" b="1"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xmlns="" id="{45E5D13B-6200-4FCB-AA5F-5C651C786F68}"/>
              </a:ext>
            </a:extLst>
          </p:cNvPr>
          <p:cNvSpPr/>
          <p:nvPr/>
        </p:nvSpPr>
        <p:spPr>
          <a:xfrm>
            <a:off x="1426474" y="3986415"/>
            <a:ext cx="2545228" cy="9778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a:solidFill>
                  <a:schemeClr val="tx2">
                    <a:lumMod val="50000"/>
                  </a:schemeClr>
                </a:solidFill>
              </a:rPr>
              <a:t>B1: </a:t>
            </a:r>
            <a:r>
              <a:rPr lang="en-US" sz="2000" b="1" dirty="0" err="1">
                <a:solidFill>
                  <a:schemeClr val="tx2">
                    <a:lumMod val="50000"/>
                  </a:schemeClr>
                </a:solidFill>
              </a:rPr>
              <a:t>Vẽ</a:t>
            </a:r>
            <a:r>
              <a:rPr lang="en-US" sz="2000" b="1" dirty="0">
                <a:solidFill>
                  <a:schemeClr val="tx2">
                    <a:lumMod val="50000"/>
                  </a:schemeClr>
                </a:solidFill>
              </a:rPr>
              <a:t> </a:t>
            </a:r>
            <a:r>
              <a:rPr lang="en-US" sz="2000" b="1" dirty="0" err="1">
                <a:solidFill>
                  <a:schemeClr val="tx2">
                    <a:lumMod val="50000"/>
                  </a:schemeClr>
                </a:solidFill>
              </a:rPr>
              <a:t>nét</a:t>
            </a:r>
            <a:r>
              <a:rPr lang="en-US" sz="2000" b="1" dirty="0">
                <a:solidFill>
                  <a:schemeClr val="tx2">
                    <a:lumMod val="50000"/>
                  </a:schemeClr>
                </a:solidFill>
              </a:rPr>
              <a:t> </a:t>
            </a:r>
            <a:r>
              <a:rPr lang="en-US" sz="2000" b="1" dirty="0" err="1">
                <a:solidFill>
                  <a:schemeClr val="tx2">
                    <a:lumMod val="50000"/>
                  </a:schemeClr>
                </a:solidFill>
              </a:rPr>
              <a:t>tạo</a:t>
            </a:r>
            <a:r>
              <a:rPr lang="en-US" sz="2000" b="1" dirty="0">
                <a:solidFill>
                  <a:schemeClr val="tx2">
                    <a:lumMod val="50000"/>
                  </a:schemeClr>
                </a:solidFill>
              </a:rPr>
              <a:t> </a:t>
            </a:r>
            <a:r>
              <a:rPr lang="en-US" sz="2000" b="1" dirty="0" err="1">
                <a:solidFill>
                  <a:schemeClr val="tx2">
                    <a:lumMod val="50000"/>
                  </a:schemeClr>
                </a:solidFill>
              </a:rPr>
              <a:t>ranh</a:t>
            </a:r>
            <a:r>
              <a:rPr lang="en-US" sz="2000" b="1" dirty="0">
                <a:solidFill>
                  <a:schemeClr val="tx2">
                    <a:lumMod val="50000"/>
                  </a:schemeClr>
                </a:solidFill>
              </a:rPr>
              <a:t> </a:t>
            </a:r>
            <a:r>
              <a:rPr lang="en-US" sz="2000" b="1" dirty="0" err="1">
                <a:solidFill>
                  <a:schemeClr val="tx2">
                    <a:lumMod val="50000"/>
                  </a:schemeClr>
                </a:solidFill>
              </a:rPr>
              <a:t>giới</a:t>
            </a:r>
            <a:r>
              <a:rPr lang="en-US" sz="2000" b="1" dirty="0">
                <a:solidFill>
                  <a:schemeClr val="tx2">
                    <a:lumMod val="50000"/>
                  </a:schemeClr>
                </a:solidFill>
              </a:rPr>
              <a:t> </a:t>
            </a:r>
            <a:r>
              <a:rPr lang="en-US" sz="2000" b="1" dirty="0" err="1">
                <a:solidFill>
                  <a:schemeClr val="tx2">
                    <a:lumMod val="50000"/>
                  </a:schemeClr>
                </a:solidFill>
              </a:rPr>
              <a:t>trời</a:t>
            </a:r>
            <a:r>
              <a:rPr lang="en-US" sz="2000" b="1" dirty="0">
                <a:solidFill>
                  <a:schemeClr val="tx2">
                    <a:lumMod val="50000"/>
                  </a:schemeClr>
                </a:solidFill>
              </a:rPr>
              <a:t> </a:t>
            </a:r>
            <a:r>
              <a:rPr lang="en-US" sz="2000" b="1" dirty="0" err="1">
                <a:solidFill>
                  <a:schemeClr val="tx2">
                    <a:lumMod val="50000"/>
                  </a:schemeClr>
                </a:solidFill>
              </a:rPr>
              <a:t>và</a:t>
            </a:r>
            <a:r>
              <a:rPr lang="en-US" sz="2000" b="1" dirty="0">
                <a:solidFill>
                  <a:schemeClr val="tx2">
                    <a:lumMod val="50000"/>
                  </a:schemeClr>
                </a:solidFill>
              </a:rPr>
              <a:t> </a:t>
            </a:r>
            <a:r>
              <a:rPr lang="en-US" sz="2000" b="1" dirty="0" err="1">
                <a:solidFill>
                  <a:schemeClr val="tx2">
                    <a:lumMod val="50000"/>
                  </a:schemeClr>
                </a:solidFill>
              </a:rPr>
              <a:t>biển</a:t>
            </a:r>
            <a:endParaRPr lang="vi-VN" sz="2000" b="1" dirty="0">
              <a:solidFill>
                <a:schemeClr val="tx2">
                  <a:lumMod val="50000"/>
                </a:schemeClr>
              </a:solidFill>
            </a:endParaRPr>
          </a:p>
        </p:txBody>
      </p:sp>
      <p:sp>
        <p:nvSpPr>
          <p:cNvPr id="43" name="Rectangle: Rounded Corners 42">
            <a:extLst>
              <a:ext uri="{FF2B5EF4-FFF2-40B4-BE49-F238E27FC236}">
                <a16:creationId xmlns:a16="http://schemas.microsoft.com/office/drawing/2014/main" xmlns="" id="{DF6570E1-0CC2-4632-8BA3-105D21432EEC}"/>
              </a:ext>
            </a:extLst>
          </p:cNvPr>
          <p:cNvSpPr/>
          <p:nvPr/>
        </p:nvSpPr>
        <p:spPr>
          <a:xfrm>
            <a:off x="7801009" y="3986415"/>
            <a:ext cx="2778867" cy="90566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a:solidFill>
                  <a:schemeClr val="tx2">
                    <a:lumMod val="50000"/>
                  </a:schemeClr>
                </a:solidFill>
              </a:rPr>
              <a:t>B3: </a:t>
            </a:r>
            <a:r>
              <a:rPr lang="en-US" sz="2000" b="1" dirty="0" err="1">
                <a:solidFill>
                  <a:schemeClr val="tx2">
                    <a:lumMod val="50000"/>
                  </a:schemeClr>
                </a:solidFill>
              </a:rPr>
              <a:t>Vẽ</a:t>
            </a:r>
            <a:r>
              <a:rPr lang="en-US" sz="2000" b="1" dirty="0">
                <a:solidFill>
                  <a:schemeClr val="tx2">
                    <a:lumMod val="50000"/>
                  </a:schemeClr>
                </a:solidFill>
              </a:rPr>
              <a:t> </a:t>
            </a:r>
            <a:r>
              <a:rPr lang="en-US" sz="2000" b="1" dirty="0" err="1" smtClean="0">
                <a:solidFill>
                  <a:schemeClr val="tx2">
                    <a:lumMod val="50000"/>
                  </a:schemeClr>
                </a:solidFill>
              </a:rPr>
              <a:t>màu</a:t>
            </a:r>
            <a:r>
              <a:rPr lang="en-US" sz="2000" b="1" dirty="0" smtClean="0">
                <a:solidFill>
                  <a:schemeClr val="tx2">
                    <a:lumMod val="50000"/>
                  </a:schemeClr>
                </a:solidFill>
              </a:rPr>
              <a:t> </a:t>
            </a:r>
            <a:r>
              <a:rPr lang="en-US" sz="2000" b="1" dirty="0" err="1">
                <a:solidFill>
                  <a:schemeClr val="tx2">
                    <a:lumMod val="50000"/>
                  </a:schemeClr>
                </a:solidFill>
              </a:rPr>
              <a:t>phù</a:t>
            </a:r>
            <a:r>
              <a:rPr lang="en-US" sz="2000" b="1" dirty="0">
                <a:solidFill>
                  <a:schemeClr val="tx2">
                    <a:lumMod val="50000"/>
                  </a:schemeClr>
                </a:solidFill>
              </a:rPr>
              <a:t> </a:t>
            </a:r>
            <a:r>
              <a:rPr lang="en-US" sz="2000" b="1" dirty="0" err="1">
                <a:solidFill>
                  <a:schemeClr val="tx2">
                    <a:lumMod val="50000"/>
                  </a:schemeClr>
                </a:solidFill>
              </a:rPr>
              <a:t>hợp</a:t>
            </a:r>
            <a:r>
              <a:rPr lang="en-US" sz="2000" b="1" dirty="0">
                <a:solidFill>
                  <a:schemeClr val="tx2">
                    <a:lumMod val="50000"/>
                  </a:schemeClr>
                </a:solidFill>
              </a:rPr>
              <a:t> </a:t>
            </a:r>
            <a:r>
              <a:rPr lang="en-US" sz="2000" b="1" dirty="0" err="1">
                <a:solidFill>
                  <a:schemeClr val="tx2">
                    <a:lumMod val="50000"/>
                  </a:schemeClr>
                </a:solidFill>
              </a:rPr>
              <a:t>với</a:t>
            </a:r>
            <a:r>
              <a:rPr lang="en-US" sz="2000" b="1" dirty="0">
                <a:solidFill>
                  <a:schemeClr val="tx2">
                    <a:lumMod val="50000"/>
                  </a:schemeClr>
                </a:solidFill>
              </a:rPr>
              <a:t> </a:t>
            </a:r>
            <a:r>
              <a:rPr lang="en-US" sz="2000" b="1" dirty="0" err="1">
                <a:solidFill>
                  <a:schemeClr val="tx2">
                    <a:lumMod val="50000"/>
                  </a:schemeClr>
                </a:solidFill>
              </a:rPr>
              <a:t>bầu</a:t>
            </a:r>
            <a:r>
              <a:rPr lang="en-US" sz="2000" b="1" dirty="0">
                <a:solidFill>
                  <a:schemeClr val="tx2">
                    <a:lumMod val="50000"/>
                  </a:schemeClr>
                </a:solidFill>
              </a:rPr>
              <a:t> </a:t>
            </a:r>
            <a:r>
              <a:rPr lang="en-US" sz="2000" b="1" dirty="0" err="1">
                <a:solidFill>
                  <a:schemeClr val="tx2">
                    <a:lumMod val="50000"/>
                  </a:schemeClr>
                </a:solidFill>
              </a:rPr>
              <a:t>trời</a:t>
            </a:r>
            <a:r>
              <a:rPr lang="en-US" sz="2000" b="1" dirty="0">
                <a:solidFill>
                  <a:schemeClr val="tx2">
                    <a:lumMod val="50000"/>
                  </a:schemeClr>
                </a:solidFill>
              </a:rPr>
              <a:t> </a:t>
            </a:r>
            <a:r>
              <a:rPr lang="en-US" sz="2000" b="1" dirty="0" err="1">
                <a:solidFill>
                  <a:schemeClr val="tx2">
                    <a:lumMod val="50000"/>
                  </a:schemeClr>
                </a:solidFill>
              </a:rPr>
              <a:t>và</a:t>
            </a:r>
            <a:r>
              <a:rPr lang="en-US" sz="2000" b="1" dirty="0">
                <a:solidFill>
                  <a:schemeClr val="tx2">
                    <a:lumMod val="50000"/>
                  </a:schemeClr>
                </a:solidFill>
              </a:rPr>
              <a:t> </a:t>
            </a:r>
            <a:r>
              <a:rPr lang="en-US" sz="2000" b="1" dirty="0" err="1">
                <a:solidFill>
                  <a:schemeClr val="tx2">
                    <a:lumMod val="50000"/>
                  </a:schemeClr>
                </a:solidFill>
              </a:rPr>
              <a:t>mặt</a:t>
            </a:r>
            <a:r>
              <a:rPr lang="en-US" sz="2000" b="1" dirty="0">
                <a:solidFill>
                  <a:schemeClr val="tx2">
                    <a:lumMod val="50000"/>
                  </a:schemeClr>
                </a:solidFill>
              </a:rPr>
              <a:t> </a:t>
            </a:r>
            <a:r>
              <a:rPr lang="en-US" sz="2000" b="1" dirty="0" err="1">
                <a:solidFill>
                  <a:schemeClr val="tx2">
                    <a:lumMod val="50000"/>
                  </a:schemeClr>
                </a:solidFill>
              </a:rPr>
              <a:t>biển</a:t>
            </a:r>
            <a:r>
              <a:rPr lang="en-US" sz="2000" b="1" dirty="0">
                <a:solidFill>
                  <a:schemeClr val="tx2">
                    <a:lumMod val="50000"/>
                  </a:schemeClr>
                </a:solidFill>
              </a:rPr>
              <a:t>.</a:t>
            </a:r>
            <a:endParaRPr lang="vi-VN" sz="2000" b="1" dirty="0">
              <a:solidFill>
                <a:schemeClr val="tx2">
                  <a:lumMod val="50000"/>
                </a:schemeClr>
              </a:solidFill>
            </a:endParaRPr>
          </a:p>
        </p:txBody>
      </p:sp>
      <p:sp>
        <p:nvSpPr>
          <p:cNvPr id="44" name="Rectangle: Rounded Corners 43">
            <a:extLst>
              <a:ext uri="{FF2B5EF4-FFF2-40B4-BE49-F238E27FC236}">
                <a16:creationId xmlns:a16="http://schemas.microsoft.com/office/drawing/2014/main" xmlns="" id="{3746923D-500F-448D-94CB-47D3C0748CA3}"/>
              </a:ext>
            </a:extLst>
          </p:cNvPr>
          <p:cNvSpPr/>
          <p:nvPr/>
        </p:nvSpPr>
        <p:spPr>
          <a:xfrm>
            <a:off x="4496356" y="4015271"/>
            <a:ext cx="2651336" cy="92010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a:solidFill>
                  <a:schemeClr val="tx2">
                    <a:lumMod val="50000"/>
                  </a:schemeClr>
                </a:solidFill>
              </a:rPr>
              <a:t>B2: </a:t>
            </a:r>
            <a:r>
              <a:rPr lang="en-US" sz="2000" b="1" dirty="0" err="1">
                <a:solidFill>
                  <a:schemeClr val="tx2">
                    <a:lumMod val="50000"/>
                  </a:schemeClr>
                </a:solidFill>
              </a:rPr>
              <a:t>Vẽ</a:t>
            </a:r>
            <a:r>
              <a:rPr lang="en-US" sz="2000" b="1" dirty="0">
                <a:solidFill>
                  <a:schemeClr val="tx2">
                    <a:lumMod val="50000"/>
                  </a:schemeClr>
                </a:solidFill>
              </a:rPr>
              <a:t> </a:t>
            </a:r>
            <a:r>
              <a:rPr lang="en-US" sz="2000" b="1" dirty="0" err="1">
                <a:solidFill>
                  <a:schemeClr val="tx2">
                    <a:lumMod val="50000"/>
                  </a:schemeClr>
                </a:solidFill>
              </a:rPr>
              <a:t>hình</a:t>
            </a:r>
            <a:r>
              <a:rPr lang="en-US" sz="2000" b="1" dirty="0">
                <a:solidFill>
                  <a:schemeClr val="tx2">
                    <a:lumMod val="50000"/>
                  </a:schemeClr>
                </a:solidFill>
              </a:rPr>
              <a:t> </a:t>
            </a:r>
            <a:r>
              <a:rPr lang="en-US" sz="2000" b="1" dirty="0" err="1">
                <a:solidFill>
                  <a:schemeClr val="tx2">
                    <a:lumMod val="50000"/>
                  </a:schemeClr>
                </a:solidFill>
              </a:rPr>
              <a:t>mặt</a:t>
            </a:r>
            <a:r>
              <a:rPr lang="en-US" sz="2000" b="1" dirty="0">
                <a:solidFill>
                  <a:schemeClr val="tx2">
                    <a:lumMod val="50000"/>
                  </a:schemeClr>
                </a:solidFill>
              </a:rPr>
              <a:t> </a:t>
            </a:r>
            <a:r>
              <a:rPr lang="en-US" sz="2000" b="1" dirty="0" err="1">
                <a:solidFill>
                  <a:schemeClr val="tx2">
                    <a:lumMod val="50000"/>
                  </a:schemeClr>
                </a:solidFill>
              </a:rPr>
              <a:t>trời</a:t>
            </a:r>
            <a:r>
              <a:rPr lang="en-US" sz="2000" b="1" dirty="0">
                <a:solidFill>
                  <a:schemeClr val="tx2">
                    <a:lumMod val="50000"/>
                  </a:schemeClr>
                </a:solidFill>
              </a:rPr>
              <a:t> </a:t>
            </a:r>
            <a:r>
              <a:rPr lang="en-US" sz="2000" b="1" dirty="0" err="1">
                <a:solidFill>
                  <a:schemeClr val="tx2">
                    <a:lumMod val="50000"/>
                  </a:schemeClr>
                </a:solidFill>
              </a:rPr>
              <a:t>và</a:t>
            </a:r>
            <a:r>
              <a:rPr lang="en-US" sz="2000" b="1" dirty="0">
                <a:solidFill>
                  <a:schemeClr val="tx2">
                    <a:lumMod val="50000"/>
                  </a:schemeClr>
                </a:solidFill>
              </a:rPr>
              <a:t> </a:t>
            </a:r>
            <a:r>
              <a:rPr lang="en-US" sz="2000" b="1" dirty="0" err="1">
                <a:solidFill>
                  <a:schemeClr val="tx2">
                    <a:lumMod val="50000"/>
                  </a:schemeClr>
                </a:solidFill>
              </a:rPr>
              <a:t>sóng</a:t>
            </a:r>
            <a:r>
              <a:rPr lang="en-US" sz="2000" b="1" dirty="0">
                <a:solidFill>
                  <a:schemeClr val="tx2">
                    <a:lumMod val="50000"/>
                  </a:schemeClr>
                </a:solidFill>
              </a:rPr>
              <a:t> </a:t>
            </a:r>
            <a:r>
              <a:rPr lang="en-US" sz="2000" b="1" dirty="0" err="1">
                <a:solidFill>
                  <a:schemeClr val="tx2">
                    <a:lumMod val="50000"/>
                  </a:schemeClr>
                </a:solidFill>
              </a:rPr>
              <a:t>nước</a:t>
            </a:r>
            <a:r>
              <a:rPr lang="en-US" sz="2000" b="1" dirty="0">
                <a:solidFill>
                  <a:schemeClr val="tx2">
                    <a:lumMod val="50000"/>
                  </a:schemeClr>
                </a:solidFill>
              </a:rPr>
              <a:t> </a:t>
            </a:r>
            <a:r>
              <a:rPr lang="en-US" sz="2000" b="1" dirty="0" err="1">
                <a:solidFill>
                  <a:schemeClr val="tx2">
                    <a:lumMod val="50000"/>
                  </a:schemeClr>
                </a:solidFill>
              </a:rPr>
              <a:t>bằng</a:t>
            </a:r>
            <a:r>
              <a:rPr lang="en-US" sz="2000" b="1" dirty="0">
                <a:solidFill>
                  <a:schemeClr val="tx2">
                    <a:lumMod val="50000"/>
                  </a:schemeClr>
                </a:solidFill>
              </a:rPr>
              <a:t> </a:t>
            </a:r>
            <a:r>
              <a:rPr lang="en-US" sz="2000" b="1" dirty="0" err="1">
                <a:solidFill>
                  <a:schemeClr val="tx2">
                    <a:lumMod val="50000"/>
                  </a:schemeClr>
                </a:solidFill>
              </a:rPr>
              <a:t>nét</a:t>
            </a:r>
            <a:r>
              <a:rPr lang="en-US" sz="2000" b="1" dirty="0">
                <a:solidFill>
                  <a:schemeClr val="tx2">
                    <a:lumMod val="50000"/>
                  </a:schemeClr>
                </a:solidFill>
              </a:rPr>
              <a:t> </a:t>
            </a:r>
            <a:r>
              <a:rPr lang="en-US" sz="2000" b="1" dirty="0" err="1">
                <a:solidFill>
                  <a:schemeClr val="tx2">
                    <a:lumMod val="50000"/>
                  </a:schemeClr>
                </a:solidFill>
              </a:rPr>
              <a:t>màu</a:t>
            </a:r>
            <a:r>
              <a:rPr lang="en-US" sz="2000" b="1" dirty="0">
                <a:solidFill>
                  <a:schemeClr val="tx2">
                    <a:lumMod val="50000"/>
                  </a:schemeClr>
                </a:solidFill>
              </a:rPr>
              <a:t>.</a:t>
            </a:r>
            <a:endParaRPr lang="vi-VN" sz="2000" b="1" dirty="0">
              <a:solidFill>
                <a:schemeClr val="tx2">
                  <a:lumMod val="50000"/>
                </a:schemeClr>
              </a:solidFill>
            </a:endParaRPr>
          </a:p>
        </p:txBody>
      </p:sp>
      <p:sp>
        <p:nvSpPr>
          <p:cNvPr id="16" name="Oval 15">
            <a:extLst>
              <a:ext uri="{FF2B5EF4-FFF2-40B4-BE49-F238E27FC236}">
                <a16:creationId xmlns:a16="http://schemas.microsoft.com/office/drawing/2014/main" xmlns="" id="{4437D4DA-B6E5-4FA3-B670-9195F96E8891}"/>
              </a:ext>
            </a:extLst>
          </p:cNvPr>
          <p:cNvSpPr/>
          <p:nvPr/>
        </p:nvSpPr>
        <p:spPr>
          <a:xfrm>
            <a:off x="4487619" y="189135"/>
            <a:ext cx="5305862" cy="962347"/>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rgbClr val="FF0000"/>
                </a:solidFill>
                <a:effectLst>
                  <a:outerShdw blurRad="38100" dist="38100" dir="2700000" algn="tl">
                    <a:srgbClr val="000000">
                      <a:alpha val="43137"/>
                    </a:srgbClr>
                  </a:outerShdw>
                </a:effectLst>
              </a:rPr>
              <a:t>MÌNH CÙNG NHẮC LẠI NHÉ!</a:t>
            </a:r>
            <a:endParaRPr lang="vi-VN" sz="2400" dirty="0">
              <a:solidFill>
                <a:srgbClr val="FF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602327560"/>
      </p:ext>
    </p:extLst>
  </p:cSld>
  <p:clrMapOvr>
    <a:masterClrMapping/>
  </p:clrMapOvr>
  <mc:AlternateContent xmlns:mc="http://schemas.openxmlformats.org/markup-compatibility/2006" xmlns:p14="http://schemas.microsoft.com/office/powerpoint/2010/main">
    <mc:Choice Requires="p14">
      <p:transition spd="slow" p14:dur="2000" advTm="35536"/>
    </mc:Choice>
    <mc:Fallback xmlns="">
      <p:transition spd="slow" advTm="35536"/>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CFD1708D-0D32-4B4D-998A-3E8DB768E2C3}"/>
              </a:ext>
            </a:extLst>
          </p:cNvPr>
          <p:cNvSpPr>
            <a:spLocks noGrp="1"/>
          </p:cNvSpPr>
          <p:nvPr>
            <p:ph type="body" sz="quarter" idx="13"/>
          </p:nvPr>
        </p:nvSpPr>
        <p:spPr>
          <a:xfrm>
            <a:off x="1383323" y="3204308"/>
            <a:ext cx="9433170" cy="1703754"/>
          </a:xfrm>
        </p:spPr>
        <p:style>
          <a:lnRef idx="1">
            <a:schemeClr val="accent5"/>
          </a:lnRef>
          <a:fillRef idx="2">
            <a:schemeClr val="accent5"/>
          </a:fillRef>
          <a:effectRef idx="1">
            <a:schemeClr val="accent5"/>
          </a:effectRef>
          <a:fontRef idx="minor">
            <a:schemeClr val="dk1"/>
          </a:fontRef>
        </p:style>
        <p:txBody>
          <a:bodyPr/>
          <a:lstStyle/>
          <a:p>
            <a:pPr algn="ctr">
              <a:lnSpc>
                <a:spcPct val="150000"/>
              </a:lnSpc>
            </a:pPr>
            <a:r>
              <a:rPr lang="en-US" sz="3600" b="1" i="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MÀU SẮC CÓ THỂ TẠO NÊN ĐỘ ĐẬM, NHẠT CHO BỨC TRANH.</a:t>
            </a:r>
            <a:endParaRPr lang="vi-VN" sz="3600" b="1" i="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endParaRPr>
          </a:p>
          <a:p>
            <a:endParaRPr lang="vi-VN" dirty="0"/>
          </a:p>
        </p:txBody>
      </p:sp>
      <p:sp>
        <p:nvSpPr>
          <p:cNvPr id="5" name="Wave 4">
            <a:extLst>
              <a:ext uri="{FF2B5EF4-FFF2-40B4-BE49-F238E27FC236}">
                <a16:creationId xmlns:a16="http://schemas.microsoft.com/office/drawing/2014/main" xmlns="" id="{DFCC7C30-F489-4227-A219-7EC932D05380}"/>
              </a:ext>
            </a:extLst>
          </p:cNvPr>
          <p:cNvSpPr/>
          <p:nvPr/>
        </p:nvSpPr>
        <p:spPr>
          <a:xfrm>
            <a:off x="3536816" y="589706"/>
            <a:ext cx="4784436" cy="2161309"/>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dirty="0">
                <a:ln w="9525">
                  <a:solidFill>
                    <a:schemeClr val="bg1"/>
                  </a:solidFill>
                  <a:prstDash val="solid"/>
                </a:ln>
                <a:solidFill>
                  <a:schemeClr val="tx1"/>
                </a:solidFill>
                <a:effectLst>
                  <a:outerShdw blurRad="12700" dist="38100" dir="2700000" algn="tl" rotWithShape="0">
                    <a:schemeClr val="bg1">
                      <a:lumMod val="50000"/>
                    </a:schemeClr>
                  </a:outerShdw>
                </a:effectLst>
              </a:rPr>
              <a:t>GHI NHỚ</a:t>
            </a:r>
            <a:endParaRPr lang="vi-VN" sz="44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ustDataLst>
      <p:tags r:id="rId1"/>
    </p:custDataLst>
    <p:extLst>
      <p:ext uri="{BB962C8B-B14F-4D97-AF65-F5344CB8AC3E}">
        <p14:creationId xmlns:p14="http://schemas.microsoft.com/office/powerpoint/2010/main" val="3653636646"/>
      </p:ext>
    </p:extLst>
  </p:cSld>
  <p:clrMapOvr>
    <a:masterClrMapping/>
  </p:clrMapOvr>
  <mc:AlternateContent xmlns:mc="http://schemas.openxmlformats.org/markup-compatibility/2006" xmlns:p14="http://schemas.microsoft.com/office/powerpoint/2010/main">
    <mc:Choice Requires="p14">
      <p:transition spd="slow" p14:dur="2000" advTm="7080"/>
    </mc:Choice>
    <mc:Fallback xmlns="">
      <p:transition spd="slow" advTm="708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ặt Trời Vẽ Phim Hoạt Hình Hình ảnh | Định dạng hình ảnh PSD 401155318|  vn.lovepik.com">
            <a:extLst>
              <a:ext uri="{FF2B5EF4-FFF2-40B4-BE49-F238E27FC236}">
                <a16:creationId xmlns:a16="http://schemas.microsoft.com/office/drawing/2014/main" xmlns="" id="{0061ABED-F26F-41D2-9141-297225D734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309" y="341745"/>
            <a:ext cx="2969490" cy="296949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Hình ảnh mặt trời vẽ tay dẽ thương - PNG">
            <a:extLst>
              <a:ext uri="{FF2B5EF4-FFF2-40B4-BE49-F238E27FC236}">
                <a16:creationId xmlns:a16="http://schemas.microsoft.com/office/drawing/2014/main" xmlns="" id="{A7FE575B-647F-45CF-A483-5EBB601DCB7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8198" name="Picture 6" descr="Đơn Giản Vẽ Mặt Trời Minh Họa Poster Với Kính Yếu Tố Miễn Phí Hình ảnh |  Định dạng hình ảnh PSD 611751745| vn.lovepik.com">
            <a:extLst>
              <a:ext uri="{FF2B5EF4-FFF2-40B4-BE49-F238E27FC236}">
                <a16:creationId xmlns:a16="http://schemas.microsoft.com/office/drawing/2014/main" xmlns="" id="{9866F94B-4BB0-42BD-B96B-35B4D8D43D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5978" y="73888"/>
            <a:ext cx="2969491" cy="296949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Sabar | oetoesan melajoe">
            <a:extLst>
              <a:ext uri="{FF2B5EF4-FFF2-40B4-BE49-F238E27FC236}">
                <a16:creationId xmlns:a16="http://schemas.microsoft.com/office/drawing/2014/main" xmlns="" id="{CF5D4EBF-BC83-4969-AD56-AD9AFAC3CA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8982" y="810490"/>
            <a:ext cx="5237020" cy="523702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Gambar Kartun Yang Dilukis Dengan Tangan Yang Comel, Lukisan Tangan,  Kartun, Anak PNG dan PSD untuk Muat turun Percuma">
            <a:extLst>
              <a:ext uri="{FF2B5EF4-FFF2-40B4-BE49-F238E27FC236}">
                <a16:creationId xmlns:a16="http://schemas.microsoft.com/office/drawing/2014/main" xmlns="" id="{5F154B99-8C95-47C8-9114-4D2D258D1B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4848" y="3581400"/>
            <a:ext cx="3049152" cy="3049152"/>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Padre Sol Nubes Blancas Dibujos Animados Lindo Verano, Sonrisa De Sol,  Verano, Padre Sol PNG y PSD para Descargar Gratis | Pngtree">
            <a:extLst>
              <a:ext uri="{FF2B5EF4-FFF2-40B4-BE49-F238E27FC236}">
                <a16:creationId xmlns:a16="http://schemas.microsoft.com/office/drawing/2014/main" xmlns="" id="{1DE1652E-0C33-4562-A28A-0EDF5598703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8477" y="3658754"/>
            <a:ext cx="2857501" cy="28575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95743550"/>
      </p:ext>
    </p:extLst>
  </p:cSld>
  <p:clrMapOvr>
    <a:masterClrMapping/>
  </p:clrMapOvr>
  <mc:AlternateContent xmlns:mc="http://schemas.openxmlformats.org/markup-compatibility/2006" xmlns:p14="http://schemas.microsoft.com/office/powerpoint/2010/main">
    <mc:Choice Requires="p14">
      <p:transition spd="slow" p14:dur="2000" advTm="27711"/>
    </mc:Choice>
    <mc:Fallback xmlns="">
      <p:transition spd="slow" advTm="27711"/>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B409FA4-4E72-48A8-8A12-27131394C1F0}"/>
              </a:ext>
            </a:extLst>
          </p:cNvPr>
          <p:cNvPicPr>
            <a:picLocks noChangeAspect="1"/>
          </p:cNvPicPr>
          <p:nvPr/>
        </p:nvPicPr>
        <p:blipFill>
          <a:blip r:embed="rId3"/>
          <a:stretch>
            <a:fillRect/>
          </a:stretch>
        </p:blipFill>
        <p:spPr>
          <a:xfrm>
            <a:off x="661623" y="266709"/>
            <a:ext cx="4695468" cy="2996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xmlns="" id="{6C6BCAED-97D9-4EBD-96DA-3572289EB905}"/>
              </a:ext>
            </a:extLst>
          </p:cNvPr>
          <p:cNvPicPr>
            <a:picLocks noChangeAspect="1"/>
          </p:cNvPicPr>
          <p:nvPr/>
        </p:nvPicPr>
        <p:blipFill>
          <a:blip r:embed="rId4"/>
          <a:stretch>
            <a:fillRect/>
          </a:stretch>
        </p:blipFill>
        <p:spPr>
          <a:xfrm>
            <a:off x="5772090" y="3429000"/>
            <a:ext cx="5053534" cy="28618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a:extLst>
              <a:ext uri="{FF2B5EF4-FFF2-40B4-BE49-F238E27FC236}">
                <a16:creationId xmlns:a16="http://schemas.microsoft.com/office/drawing/2014/main" xmlns="" id="{EC718758-7677-4A8F-960A-BE15C0D04E35}"/>
              </a:ext>
            </a:extLst>
          </p:cNvPr>
          <p:cNvPicPr>
            <a:picLocks noChangeAspect="1"/>
          </p:cNvPicPr>
          <p:nvPr/>
        </p:nvPicPr>
        <p:blipFill rotWithShape="1">
          <a:blip r:embed="rId5"/>
          <a:srcRect l="1679" t="12042" r="3639" b="15105"/>
          <a:stretch/>
        </p:blipFill>
        <p:spPr>
          <a:xfrm>
            <a:off x="731838" y="3733112"/>
            <a:ext cx="4695467" cy="299603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xmlns="" id="{39C4C9D0-4400-4CA6-9F48-8BFF0A227698}"/>
              </a:ext>
            </a:extLst>
          </p:cNvPr>
          <p:cNvPicPr>
            <a:picLocks noChangeAspect="1"/>
          </p:cNvPicPr>
          <p:nvPr/>
        </p:nvPicPr>
        <p:blipFill rotWithShape="1">
          <a:blip r:embed="rId6"/>
          <a:srcRect t="6900" r="91" b="10596"/>
          <a:stretch/>
        </p:blipFill>
        <p:spPr>
          <a:xfrm>
            <a:off x="6307798" y="-1"/>
            <a:ext cx="4890833" cy="29960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3701689316"/>
      </p:ext>
    </p:extLst>
  </p:cSld>
  <p:clrMapOvr>
    <a:masterClrMapping/>
  </p:clrMapOvr>
  <mc:AlternateContent xmlns:mc="http://schemas.openxmlformats.org/markup-compatibility/2006" xmlns:p14="http://schemas.microsoft.com/office/powerpoint/2010/main">
    <mc:Choice Requires="p14">
      <p:transition spd="slow" p14:dur="2000" advTm="13431"/>
    </mc:Choice>
    <mc:Fallback xmlns="">
      <p:transition spd="slow" advTm="13431"/>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0FEE697-0757-4B12-AA6D-5013D971B1D9}"/>
              </a:ext>
            </a:extLst>
          </p:cNvPr>
          <p:cNvPicPr>
            <a:picLocks noChangeAspect="1"/>
          </p:cNvPicPr>
          <p:nvPr/>
        </p:nvPicPr>
        <p:blipFill>
          <a:blip r:embed="rId3"/>
          <a:stretch>
            <a:fillRect/>
          </a:stretch>
        </p:blipFill>
        <p:spPr>
          <a:xfrm>
            <a:off x="5498851" y="1218703"/>
            <a:ext cx="5593267" cy="41064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a:extLst>
              <a:ext uri="{FF2B5EF4-FFF2-40B4-BE49-F238E27FC236}">
                <a16:creationId xmlns:a16="http://schemas.microsoft.com/office/drawing/2014/main" xmlns="" id="{2FA24A23-C1C1-4DBB-87A1-A3B143EACABE}"/>
              </a:ext>
            </a:extLst>
          </p:cNvPr>
          <p:cNvPicPr>
            <a:picLocks noChangeAspect="1"/>
          </p:cNvPicPr>
          <p:nvPr/>
        </p:nvPicPr>
        <p:blipFill>
          <a:blip r:embed="rId4"/>
          <a:stretch>
            <a:fillRect/>
          </a:stretch>
        </p:blipFill>
        <p:spPr>
          <a:xfrm>
            <a:off x="731838" y="488744"/>
            <a:ext cx="3821974" cy="5182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2370009208"/>
      </p:ext>
    </p:extLst>
  </p:cSld>
  <p:clrMapOvr>
    <a:masterClrMapping/>
  </p:clrMapOvr>
  <mc:AlternateContent xmlns:mc="http://schemas.openxmlformats.org/markup-compatibility/2006" xmlns:p14="http://schemas.microsoft.com/office/powerpoint/2010/main">
    <mc:Choice Requires="p14">
      <p:transition spd="med" p14:dur="700" advTm="8949">
        <p:fade/>
      </p:transition>
    </mc:Choice>
    <mc:Fallback xmlns="">
      <p:transition spd="med" advTm="8949">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243481-34CF-44FB-B9F5-50A1457212DB}"/>
              </a:ext>
            </a:extLst>
          </p:cNvPr>
          <p:cNvSpPr>
            <a:spLocks noGrp="1"/>
          </p:cNvSpPr>
          <p:nvPr>
            <p:ph type="title"/>
          </p:nvPr>
        </p:nvSpPr>
        <p:spPr>
          <a:xfrm>
            <a:off x="1762539" y="1467628"/>
            <a:ext cx="7590988" cy="615553"/>
          </a:xfrm>
        </p:spPr>
        <p:style>
          <a:lnRef idx="0">
            <a:schemeClr val="accent2"/>
          </a:lnRef>
          <a:fillRef idx="3">
            <a:schemeClr val="accent2"/>
          </a:fillRef>
          <a:effectRef idx="3">
            <a:schemeClr val="accent2"/>
          </a:effectRef>
          <a:fontRef idx="minor">
            <a:schemeClr val="lt1"/>
          </a:fontRef>
        </p:style>
        <p:txBody>
          <a:bodyPr/>
          <a:lstStyle/>
          <a:p>
            <a:r>
              <a:rPr lang="en-US" spc="0" dirty="0">
                <a:ln w="9525">
                  <a:solidFill>
                    <a:schemeClr val="bg1"/>
                  </a:solidFill>
                  <a:prstDash val="solid"/>
                </a:ln>
                <a:effectLst>
                  <a:outerShdw blurRad="12700" dist="38100" dir="2700000" algn="tl" rotWithShape="0">
                    <a:schemeClr val="bg1">
                      <a:lumMod val="50000"/>
                    </a:schemeClr>
                  </a:outerShdw>
                </a:effectLst>
              </a:rPr>
              <a:t>3. LUYỆN TẬP, SÁNG TẠO</a:t>
            </a:r>
            <a:endParaRPr lang="vi-VN" spc="0" dirty="0">
              <a:ln w="9525">
                <a:solidFill>
                  <a:schemeClr val="bg1"/>
                </a:solidFill>
                <a:prstDash val="solid"/>
              </a:ln>
              <a:effectLst>
                <a:outerShdw blurRad="12700" dist="38100" dir="2700000" algn="tl" rotWithShape="0">
                  <a:schemeClr val="bg1">
                    <a:lumMod val="50000"/>
                  </a:schemeClr>
                </a:outerShdw>
              </a:effectLst>
            </a:endParaRPr>
          </a:p>
        </p:txBody>
      </p:sp>
      <p:sp>
        <p:nvSpPr>
          <p:cNvPr id="3" name="Text Placeholder 2">
            <a:extLst>
              <a:ext uri="{FF2B5EF4-FFF2-40B4-BE49-F238E27FC236}">
                <a16:creationId xmlns:a16="http://schemas.microsoft.com/office/drawing/2014/main" xmlns="" id="{24BE9DBD-CC02-45F3-A352-B45ECE2E1A71}"/>
              </a:ext>
            </a:extLst>
          </p:cNvPr>
          <p:cNvSpPr>
            <a:spLocks noGrp="1"/>
          </p:cNvSpPr>
          <p:nvPr>
            <p:ph type="body" sz="quarter" idx="12"/>
          </p:nvPr>
        </p:nvSpPr>
        <p:spPr>
          <a:xfrm>
            <a:off x="1642015" y="3117301"/>
            <a:ext cx="7799387" cy="2415675"/>
          </a:xfrm>
        </p:spPr>
        <p:style>
          <a:lnRef idx="3">
            <a:schemeClr val="lt1"/>
          </a:lnRef>
          <a:fillRef idx="1">
            <a:schemeClr val="accent6"/>
          </a:fillRef>
          <a:effectRef idx="1">
            <a:schemeClr val="accent6"/>
          </a:effectRef>
          <a:fontRef idx="minor">
            <a:schemeClr val="lt1"/>
          </a:fontRef>
        </p:style>
        <p:txBody>
          <a:bodyPr/>
          <a:lstStyle/>
          <a:p>
            <a:pPr>
              <a:lnSpc>
                <a:spcPct val="150000"/>
              </a:lnSpc>
            </a:pP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Em hãy vẽ một bức tranh bầu trời và mặt biển theo ý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thích</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sử dụng màu sắc để tạo độ đậm nhạt cho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bài</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vẽ</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endParaRPr lang="vi-VN"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5" name="Picture 2" descr="Hình ảnh Phim Hoạt Hình Vẽ Tay động Vật Biển Nhỏ Cá, Dưới Biển, Động Vật,  Động Vật Dưới đáy Biển trong suốt PNG và Vector để tải xuống miễn phí">
            <a:extLst>
              <a:ext uri="{FF2B5EF4-FFF2-40B4-BE49-F238E27FC236}">
                <a16:creationId xmlns:a16="http://schemas.microsoft.com/office/drawing/2014/main" xmlns="" id="{FA426CDB-7D4C-447D-87BD-59BB277287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414" y="3217899"/>
            <a:ext cx="1463601" cy="146360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100" name="Picture 4" descr="Phim hoạt hình trang trí mặt trời dễ thương đơn giản | Công cụ đồ họa PSD  Tải xuống miễn phí - Pikbest">
            <a:extLst>
              <a:ext uri="{FF2B5EF4-FFF2-40B4-BE49-F238E27FC236}">
                <a16:creationId xmlns:a16="http://schemas.microsoft.com/office/drawing/2014/main" xmlns="" id="{AD2FFA54-15F3-48AB-91F1-481C9A8159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6613" y="215900"/>
            <a:ext cx="2143125" cy="214312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0605204"/>
      </p:ext>
    </p:extLst>
  </p:cSld>
  <p:clrMapOvr>
    <a:masterClrMapping/>
  </p:clrMapOvr>
  <mc:AlternateContent xmlns:mc="http://schemas.openxmlformats.org/markup-compatibility/2006" xmlns:p14="http://schemas.microsoft.com/office/powerpoint/2010/main">
    <mc:Choice Requires="p14">
      <p:transition spd="med" p14:dur="700" advTm="24873">
        <p:fade/>
      </p:transition>
    </mc:Choice>
    <mc:Fallback xmlns="">
      <p:transition spd="med" advTm="24873">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CF037412-7BC5-4AAA-8ED5-FC377A84CB0C}"/>
              </a:ext>
            </a:extLst>
          </p:cNvPr>
          <p:cNvSpPr>
            <a:spLocks noGrp="1"/>
          </p:cNvSpPr>
          <p:nvPr>
            <p:ph type="title"/>
          </p:nvPr>
        </p:nvSpPr>
        <p:spPr>
          <a:xfrm>
            <a:off x="4165600" y="854509"/>
            <a:ext cx="7067796" cy="826509"/>
          </a:xfrm>
        </p:spPr>
        <p:style>
          <a:lnRef idx="0">
            <a:schemeClr val="accent4"/>
          </a:lnRef>
          <a:fillRef idx="3">
            <a:schemeClr val="accent4"/>
          </a:fillRef>
          <a:effectRef idx="3">
            <a:schemeClr val="accent4"/>
          </a:effectRef>
          <a:fontRef idx="minor">
            <a:schemeClr val="lt1"/>
          </a:fontRef>
        </p:style>
        <p:txBody>
          <a:bodyPr/>
          <a:lstStyle/>
          <a:p>
            <a:r>
              <a:rPr lang="en-US" dirty="0"/>
              <a:t>4. PHÂN TÍCH, ĐÁNH GIÁ</a:t>
            </a:r>
          </a:p>
        </p:txBody>
      </p:sp>
      <p:sp>
        <p:nvSpPr>
          <p:cNvPr id="3" name="Text Placeholder 2">
            <a:extLst>
              <a:ext uri="{FF2B5EF4-FFF2-40B4-BE49-F238E27FC236}">
                <a16:creationId xmlns:a16="http://schemas.microsoft.com/office/drawing/2014/main" xmlns="" id="{EF99585A-5E1F-40FA-8E64-BB4F04611657}"/>
              </a:ext>
            </a:extLst>
          </p:cNvPr>
          <p:cNvSpPr>
            <a:spLocks noGrp="1"/>
          </p:cNvSpPr>
          <p:nvPr>
            <p:ph type="body" sz="quarter" idx="11"/>
          </p:nvPr>
        </p:nvSpPr>
        <p:spPr>
          <a:xfrm>
            <a:off x="4082474" y="2763982"/>
            <a:ext cx="7252525" cy="2759363"/>
          </a:xfr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t">
            <a:normAutofit fontScale="47500" lnSpcReduction="20000"/>
          </a:bodyPr>
          <a:lstStyle/>
          <a:p>
            <a:pPr marL="457200" indent="-457200" algn="just">
              <a:lnSpc>
                <a:spcPct val="160000"/>
              </a:lnSpc>
              <a:buFontTx/>
              <a:buChar char="-"/>
            </a:pPr>
            <a:r>
              <a:rPr lang="en-US" sz="4400" dirty="0" err="1">
                <a:effectLst/>
                <a:latin typeface="Arial" panose="020B0604020202020204" pitchFamily="34" charset="0"/>
                <a:ea typeface="Times New Roman" panose="02020603050405020304" pitchFamily="18" charset="0"/>
                <a:cs typeface="Arial" panose="020B0604020202020204" pitchFamily="34" charset="0"/>
              </a:rPr>
              <a:t>Em</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chọn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màu</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gì</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vẽ</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phần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bầu</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trời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và</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mặt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biển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p>
          <a:p>
            <a:pPr marL="457200" indent="-457200" algn="just">
              <a:lnSpc>
                <a:spcPct val="160000"/>
              </a:lnSpc>
              <a:buFontTx/>
              <a:buChar char="-"/>
            </a:pPr>
            <a:r>
              <a:rPr lang="en-US" sz="4400" dirty="0" err="1">
                <a:effectLst/>
                <a:latin typeface="Arial" panose="020B0604020202020204" pitchFamily="34" charset="0"/>
                <a:ea typeface="Times New Roman" panose="02020603050405020304" pitchFamily="18" charset="0"/>
                <a:cs typeface="Arial" panose="020B0604020202020204" pitchFamily="34" charset="0"/>
              </a:rPr>
              <a:t>Chỉ</a:t>
            </a:r>
            <a:r>
              <a:rPr lang="en-US" sz="4400" dirty="0">
                <a:effectLst/>
                <a:latin typeface="Arial" panose="020B0604020202020204" pitchFamily="34" charset="0"/>
                <a:ea typeface="Times New Roman" panose="02020603050405020304" pitchFamily="18" charset="0"/>
                <a:cs typeface="Arial" panose="020B0604020202020204" pitchFamily="34" charset="0"/>
              </a:rPr>
              <a:t> ra </a:t>
            </a:r>
            <a:r>
              <a:rPr lang="en-US" sz="4400" dirty="0" err="1">
                <a:effectLst/>
                <a:latin typeface="Arial" panose="020B0604020202020204" pitchFamily="34" charset="0"/>
                <a:ea typeface="Times New Roman" panose="02020603050405020304" pitchFamily="18" charset="0"/>
                <a:cs typeface="Arial" panose="020B0604020202020204" pitchFamily="34" charset="0"/>
              </a:rPr>
              <a:t>các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màu</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đậm</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màu</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nhạt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bức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tranh</a:t>
            </a:r>
            <a:r>
              <a:rPr lang="en-US" sz="4400" dirty="0">
                <a:effectLst/>
                <a:latin typeface="Arial" panose="020B0604020202020204" pitchFamily="34" charset="0"/>
                <a:ea typeface="Times New Roman" panose="02020603050405020304" pitchFamily="18" charset="0"/>
                <a:cs typeface="Arial" panose="020B0604020202020204" pitchFamily="34" charset="0"/>
              </a:rPr>
              <a:t>?</a:t>
            </a:r>
            <a:endParaRPr lang="vi-VN" sz="44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60000"/>
              </a:lnSpc>
            </a:pP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Thời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tiết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bức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tranh</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em</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như</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thế</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nào</a:t>
            </a:r>
            <a:r>
              <a:rPr lang="en-US" sz="4400" dirty="0">
                <a:effectLst/>
                <a:latin typeface="Arial" panose="020B0604020202020204" pitchFamily="34" charset="0"/>
                <a:ea typeface="Times New Roman" panose="02020603050405020304" pitchFamily="18" charset="0"/>
                <a:cs typeface="Arial" panose="020B0604020202020204" pitchFamily="34" charset="0"/>
              </a:rPr>
              <a:t>?</a:t>
            </a:r>
            <a:endParaRPr lang="vi-VN" sz="44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60000"/>
              </a:lnSpc>
            </a:pP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Em</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hãy</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giới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thiệu</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bức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tranh</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mình</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cho</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người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thân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biết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nhé</a:t>
            </a:r>
            <a:r>
              <a:rPr lang="en-US" sz="4400" dirty="0">
                <a:effectLst/>
                <a:latin typeface="Arial" panose="020B0604020202020204" pitchFamily="34" charset="0"/>
                <a:ea typeface="Times New Roman" panose="02020603050405020304" pitchFamily="18" charset="0"/>
                <a:cs typeface="Arial" panose="020B0604020202020204" pitchFamily="34" charset="0"/>
              </a:rPr>
              <a:t>!</a:t>
            </a:r>
            <a:endParaRPr lang="vi-VN" sz="4400"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Tree>
    <p:extLst>
      <p:ext uri="{BB962C8B-B14F-4D97-AF65-F5344CB8AC3E}">
        <p14:creationId xmlns:p14="http://schemas.microsoft.com/office/powerpoint/2010/main" val="1848295962"/>
      </p:ext>
    </p:extLst>
  </p:cSld>
  <p:clrMapOvr>
    <a:masterClrMapping/>
  </p:clrMapOvr>
  <mc:AlternateContent xmlns:mc="http://schemas.openxmlformats.org/markup-compatibility/2006" xmlns:p14="http://schemas.microsoft.com/office/powerpoint/2010/main">
    <mc:Choice Requires="p14">
      <p:transition spd="med" p14:dur="700" advTm="20281">
        <p:fade/>
      </p:transition>
    </mc:Choice>
    <mc:Fallback xmlns="">
      <p:transition spd="med" advTm="20281">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xmlns="" id="{15BFDB16-FA9B-4FA0-8AF6-D705D2178AB5}"/>
              </a:ext>
            </a:extLst>
          </p:cNvPr>
          <p:cNvSpPr/>
          <p:nvPr/>
        </p:nvSpPr>
        <p:spPr>
          <a:xfrm>
            <a:off x="2650836" y="932872"/>
            <a:ext cx="9134764" cy="4387273"/>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50000"/>
              </a:lnSpc>
            </a:pPr>
            <a:r>
              <a:rPr lang="en-US" sz="2000" b="1" i="1" dirty="0">
                <a:solidFill>
                  <a:srgbClr val="002060"/>
                </a:solidFill>
              </a:rPr>
              <a:t>- EM ĐÃ ĐƯỢC ĐI BIỂN BAO GIỜ CHƯA? HÃY KỂ 1 KỈ NIỆM MÀ EM NHỚ NHẤT VỀ BIỂN?</a:t>
            </a:r>
          </a:p>
          <a:p>
            <a:pPr algn="just">
              <a:lnSpc>
                <a:spcPct val="150000"/>
              </a:lnSpc>
            </a:pPr>
            <a:r>
              <a:rPr lang="en-US" sz="2000" b="1" i="1" dirty="0">
                <a:solidFill>
                  <a:srgbClr val="002060"/>
                </a:solidFill>
              </a:rPr>
              <a:t>- CHÚNG MÌNH CẦN LÀM GÌ ĐỂ GIỮ CHO MÔI TRƯỜNG BIỂN ĐƯỢC XANH – SẠCH – ĐẸP?</a:t>
            </a:r>
            <a:endParaRPr lang="vi-VN" sz="2000" b="1" i="1" dirty="0">
              <a:solidFill>
                <a:srgbClr val="002060"/>
              </a:solidFill>
            </a:endParaRPr>
          </a:p>
        </p:txBody>
      </p:sp>
      <p:pic>
        <p:nvPicPr>
          <p:cNvPr id="5122" name="Picture 2" descr="Hình ảnh Vật Liệu Mặt Trời Màu Vàng đáng Yêu, Cười, Dễ Thương, Hoạt Hình  miễn phí tải tập tin PNG PSDComment và Vector">
            <a:extLst>
              <a:ext uri="{FF2B5EF4-FFF2-40B4-BE49-F238E27FC236}">
                <a16:creationId xmlns:a16="http://schemas.microsoft.com/office/drawing/2014/main" xmlns="" id="{58FE2466-E05B-4735-99B9-0FB788460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892" y="417801"/>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776478"/>
      </p:ext>
    </p:extLst>
  </p:cSld>
  <p:clrMapOvr>
    <a:masterClrMapping/>
  </p:clrMapOvr>
  <mc:AlternateContent xmlns:mc="http://schemas.openxmlformats.org/markup-compatibility/2006" xmlns:p14="http://schemas.microsoft.com/office/powerpoint/2010/main">
    <mc:Choice Requires="p14">
      <p:transition spd="slow" p14:dur="2000" advTm="30590"/>
    </mc:Choice>
    <mc:Fallback xmlns="">
      <p:transition spd="slow" advTm="3059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688B0D44-142A-45CC-B669-86A2C7108AEB}"/>
              </a:ext>
            </a:extLst>
          </p:cNvPr>
          <p:cNvGrpSpPr/>
          <p:nvPr/>
        </p:nvGrpSpPr>
        <p:grpSpPr>
          <a:xfrm>
            <a:off x="-95541" y="0"/>
            <a:ext cx="11163820" cy="7054394"/>
            <a:chOff x="-128935" y="-20494"/>
            <a:chExt cx="11163820" cy="7054394"/>
          </a:xfrm>
        </p:grpSpPr>
        <p:grpSp>
          <p:nvGrpSpPr>
            <p:cNvPr id="7" name="Group 6">
              <a:extLst>
                <a:ext uri="{FF2B5EF4-FFF2-40B4-BE49-F238E27FC236}">
                  <a16:creationId xmlns:a16="http://schemas.microsoft.com/office/drawing/2014/main" xmlns="" id="{F1EA09D9-1D08-4708-A5E3-916CD779A823}"/>
                </a:ext>
              </a:extLst>
            </p:cNvPr>
            <p:cNvGrpSpPr/>
            <p:nvPr/>
          </p:nvGrpSpPr>
          <p:grpSpPr>
            <a:xfrm>
              <a:off x="-128935" y="-20494"/>
              <a:ext cx="11163820" cy="7054394"/>
              <a:chOff x="10274" y="131124"/>
              <a:chExt cx="11163820" cy="7054394"/>
            </a:xfrm>
          </p:grpSpPr>
          <p:pic>
            <p:nvPicPr>
              <p:cNvPr id="4098" name="Picture 8" descr="100+ hình nền đẹp làm slide - hinhanhsieudep.net">
                <a:extLst>
                  <a:ext uri="{FF2B5EF4-FFF2-40B4-BE49-F238E27FC236}">
                    <a16:creationId xmlns:a16="http://schemas.microsoft.com/office/drawing/2014/main" xmlns="" id="{E44AADFA-C3E0-45E0-951F-D67DB316D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8279" y="151618"/>
                <a:ext cx="9895815" cy="6853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8">
                <a:extLst>
                  <a:ext uri="{FF2B5EF4-FFF2-40B4-BE49-F238E27FC236}">
                    <a16:creationId xmlns:a16="http://schemas.microsoft.com/office/drawing/2014/main" xmlns="" id="{4AEC62C5-A0DC-4AEF-B752-E3C9A4299F30}"/>
                  </a:ext>
                </a:extLst>
              </p:cNvPr>
              <p:cNvSpPr txBox="1">
                <a:spLocks noChangeArrowheads="1"/>
              </p:cNvSpPr>
              <p:nvPr/>
            </p:nvSpPr>
            <p:spPr bwMode="auto">
              <a:xfrm>
                <a:off x="10274" y="131124"/>
                <a:ext cx="373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vi-VN" sz="3200" b="1" dirty="0" err="1">
                    <a:solidFill>
                      <a:srgbClr val="FF0000"/>
                    </a:solidFill>
                    <a:latin typeface="Times New Roman" panose="02020603050405020304" pitchFamily="18" charset="0"/>
                  </a:rPr>
                  <a:t>Chuẩn</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bị</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đồ</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dùng</a:t>
                </a:r>
                <a:endParaRPr lang="en-US" altLang="vi-VN" sz="3200" b="1" dirty="0">
                  <a:solidFill>
                    <a:srgbClr val="FF0000"/>
                  </a:solidFill>
                  <a:latin typeface="Times New Roman" panose="02020603050405020304" pitchFamily="18" charset="0"/>
                </a:endParaRPr>
              </a:p>
            </p:txBody>
          </p:sp>
          <p:pic>
            <p:nvPicPr>
              <p:cNvPr id="4101" name="Picture 7" descr="bia-mau-dac-biet-dep-34590.jpg">
                <a:extLst>
                  <a:ext uri="{FF2B5EF4-FFF2-40B4-BE49-F238E27FC236}">
                    <a16:creationId xmlns:a16="http://schemas.microsoft.com/office/drawing/2014/main" xmlns="" id="{1A541180-E2E1-4C5D-ADF6-33AC26F53E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8279" y="1023577"/>
                <a:ext cx="2209800"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9">
                <a:extLst>
                  <a:ext uri="{FF2B5EF4-FFF2-40B4-BE49-F238E27FC236}">
                    <a16:creationId xmlns:a16="http://schemas.microsoft.com/office/drawing/2014/main" xmlns="" id="{5E4197F3-2A9C-4180-AF55-701CF13DB4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1803" y="456885"/>
                <a:ext cx="172243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103" name="Picture 11">
                <a:extLst>
                  <a:ext uri="{FF2B5EF4-FFF2-40B4-BE49-F238E27FC236}">
                    <a16:creationId xmlns:a16="http://schemas.microsoft.com/office/drawing/2014/main" xmlns="" id="{8960241D-42AF-4EC9-82F9-7A77CDBDD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59276">
                <a:off x="8797217" y="2578827"/>
                <a:ext cx="146367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 name="Picture 4" descr="Giấy Vẽ Mỹ Thuật A4 - Xấp 10 Tờ Giấy Vẽ Màu Nước, Acrylic, Marker, Màu Chì,  Phác Họa Chuyên Dụng | Sổ Tay Các Loại | ThichMuaSach.Com">
                <a:extLst>
                  <a:ext uri="{FF2B5EF4-FFF2-40B4-BE49-F238E27FC236}">
                    <a16:creationId xmlns:a16="http://schemas.microsoft.com/office/drawing/2014/main" xmlns="" id="{60A694DE-14FA-4BD3-AC28-D32B427FCC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4074" y="822037"/>
                <a:ext cx="2392218" cy="23922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Tả cây bút chì">
                <a:extLst>
                  <a:ext uri="{FF2B5EF4-FFF2-40B4-BE49-F238E27FC236}">
                    <a16:creationId xmlns:a16="http://schemas.microsoft.com/office/drawing/2014/main" xmlns="" id="{C03E3FCF-E8F9-462F-87DC-D581A9B815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7054" y="3578191"/>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10 Gôm tẩy tốt nhất hiện nay 2019 - CÔNG TY TNHH TM XUÂN VY">
                <a:extLst>
                  <a:ext uri="{FF2B5EF4-FFF2-40B4-BE49-F238E27FC236}">
                    <a16:creationId xmlns:a16="http://schemas.microsoft.com/office/drawing/2014/main" xmlns="" id="{3A55D303-7EA3-4667-91C4-901A71441C6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60769" y="5572235"/>
                <a:ext cx="2151045" cy="16132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ách giáo khoa Mĩ thuật 2 (Chân trời sáng tạo)">
                <a:extLst>
                  <a:ext uri="{FF2B5EF4-FFF2-40B4-BE49-F238E27FC236}">
                    <a16:creationId xmlns:a16="http://schemas.microsoft.com/office/drawing/2014/main" xmlns="" id="{8DB50D04-C39B-4631-9AC5-046BD3AAF6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82683" y="313867"/>
                <a:ext cx="2515227" cy="2786824"/>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Hồ dán khô (Keo dán) 8rg | Shopee Việt Nam">
              <a:extLst>
                <a:ext uri="{FF2B5EF4-FFF2-40B4-BE49-F238E27FC236}">
                  <a16:creationId xmlns:a16="http://schemas.microsoft.com/office/drawing/2014/main" xmlns="" id="{C01BD82D-F23A-4C08-B3F3-E62E8CFAF6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82505" y="3334366"/>
              <a:ext cx="2143125" cy="21431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18511383"/>
      </p:ext>
    </p:extLst>
  </p:cSld>
  <p:clrMapOvr>
    <a:masterClrMapping/>
  </p:clrMapOvr>
  <mc:AlternateContent xmlns:mc="http://schemas.openxmlformats.org/markup-compatibility/2006" xmlns:p14="http://schemas.microsoft.com/office/powerpoint/2010/main">
    <mc:Choice Requires="p14">
      <p:transition spd="med" p14:dur="700" advTm="12780">
        <p:fade/>
      </p:transition>
    </mc:Choice>
    <mc:Fallback xmlns="">
      <p:transition spd="med" advTm="1278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pic>
        <p:nvPicPr>
          <p:cNvPr id="2" name="图片 1" descr="5947678d5d2f8"/>
          <p:cNvPicPr>
            <a:picLocks noChangeAspect="1"/>
          </p:cNvPicPr>
          <p:nvPr/>
        </p:nvPicPr>
        <p:blipFill>
          <a:blip r:embed="rId5"/>
          <a:stretch>
            <a:fillRect/>
          </a:stretch>
        </p:blipFill>
        <p:spPr>
          <a:xfrm>
            <a:off x="0" y="1512570"/>
            <a:ext cx="5520055" cy="5343525"/>
          </a:xfrm>
          <a:prstGeom prst="rect">
            <a:avLst/>
          </a:prstGeom>
        </p:spPr>
      </p:pic>
      <p:sp>
        <p:nvSpPr>
          <p:cNvPr id="5" name="TextBox 4">
            <a:extLst>
              <a:ext uri="{FF2B5EF4-FFF2-40B4-BE49-F238E27FC236}">
                <a16:creationId xmlns:a16="http://schemas.microsoft.com/office/drawing/2014/main" xmlns="" id="{F227534A-7F91-44DC-B464-08189F1DA74B}"/>
              </a:ext>
            </a:extLst>
          </p:cNvPr>
          <p:cNvSpPr txBox="1"/>
          <p:nvPr/>
        </p:nvSpPr>
        <p:spPr>
          <a:xfrm>
            <a:off x="4572975" y="541584"/>
            <a:ext cx="2225963" cy="707886"/>
          </a:xfrm>
          <a:prstGeom prst="rect">
            <a:avLst/>
          </a:prstGeom>
          <a:noFill/>
        </p:spPr>
        <p:txBody>
          <a:bodyPr wrap="square" rtlCol="0">
            <a:spAutoFit/>
          </a:bodyPr>
          <a:lstStyle/>
          <a:p>
            <a:r>
              <a:rPr lang="en-US" sz="4000" b="1" dirty="0">
                <a:solidFill>
                  <a:schemeClr val="accent3">
                    <a:lumMod val="75000"/>
                  </a:schemeClr>
                </a:solidFill>
              </a:rPr>
              <a:t>DẶN DÒ</a:t>
            </a:r>
            <a:endParaRPr lang="vi-VN" sz="4000" b="1" dirty="0">
              <a:solidFill>
                <a:schemeClr val="accent3">
                  <a:lumMod val="75000"/>
                </a:schemeClr>
              </a:solidFill>
            </a:endParaRPr>
          </a:p>
        </p:txBody>
      </p:sp>
      <p:sp>
        <p:nvSpPr>
          <p:cNvPr id="8" name="TextBox 7">
            <a:extLst>
              <a:ext uri="{FF2B5EF4-FFF2-40B4-BE49-F238E27FC236}">
                <a16:creationId xmlns:a16="http://schemas.microsoft.com/office/drawing/2014/main" xmlns="" id="{10136C56-A1E1-4F60-8562-25E7EA35782B}"/>
              </a:ext>
            </a:extLst>
          </p:cNvPr>
          <p:cNvSpPr txBox="1"/>
          <p:nvPr/>
        </p:nvSpPr>
        <p:spPr>
          <a:xfrm>
            <a:off x="1641267" y="1510665"/>
            <a:ext cx="7765831" cy="3785652"/>
          </a:xfrm>
          <a:prstGeom prst="rect">
            <a:avLst/>
          </a:prstGeom>
          <a:noFill/>
        </p:spPr>
        <p:txBody>
          <a:bodyPr wrap="square" rtlCol="0">
            <a:spAutoFit/>
          </a:bodyPr>
          <a:lstStyle/>
          <a:p>
            <a:pPr marL="285750" indent="-285750">
              <a:lnSpc>
                <a:spcPct val="150000"/>
              </a:lnSpc>
              <a:buFontTx/>
              <a:buChar char="-"/>
            </a:pPr>
            <a:r>
              <a:rPr lang="en-US" sz="2800" b="1" dirty="0" err="1">
                <a:solidFill>
                  <a:srgbClr val="C00000"/>
                </a:solidFill>
              </a:rPr>
              <a:t>Hoàn</a:t>
            </a:r>
            <a:r>
              <a:rPr lang="en-US" sz="2800" b="1" dirty="0">
                <a:solidFill>
                  <a:srgbClr val="C00000"/>
                </a:solidFill>
              </a:rPr>
              <a:t> </a:t>
            </a:r>
            <a:r>
              <a:rPr lang="en-US" sz="2800" b="1" dirty="0" err="1">
                <a:solidFill>
                  <a:srgbClr val="C00000"/>
                </a:solidFill>
              </a:rPr>
              <a:t>thành</a:t>
            </a:r>
            <a:r>
              <a:rPr lang="en-US" sz="2800" b="1" dirty="0">
                <a:solidFill>
                  <a:srgbClr val="C00000"/>
                </a:solidFill>
              </a:rPr>
              <a:t> </a:t>
            </a:r>
            <a:r>
              <a:rPr lang="en-US" sz="2800" b="1" dirty="0" err="1">
                <a:solidFill>
                  <a:srgbClr val="C00000"/>
                </a:solidFill>
              </a:rPr>
              <a:t>bài</a:t>
            </a:r>
            <a:r>
              <a:rPr lang="en-US" sz="2800" b="1" dirty="0">
                <a:solidFill>
                  <a:srgbClr val="C00000"/>
                </a:solidFill>
              </a:rPr>
              <a:t> </a:t>
            </a:r>
            <a:r>
              <a:rPr lang="en-US" sz="2800" b="1" dirty="0" err="1">
                <a:solidFill>
                  <a:srgbClr val="C00000"/>
                </a:solidFill>
              </a:rPr>
              <a:t>vẽ</a:t>
            </a:r>
            <a:r>
              <a:rPr lang="en-US" sz="2800" b="1" dirty="0">
                <a:solidFill>
                  <a:srgbClr val="C00000"/>
                </a:solidFill>
              </a:rPr>
              <a:t> </a:t>
            </a:r>
            <a:r>
              <a:rPr lang="en-US" sz="2800" b="1" dirty="0" err="1">
                <a:solidFill>
                  <a:srgbClr val="C00000"/>
                </a:solidFill>
              </a:rPr>
              <a:t>bầu</a:t>
            </a:r>
            <a:r>
              <a:rPr lang="en-US" sz="2800" b="1" dirty="0">
                <a:solidFill>
                  <a:srgbClr val="C00000"/>
                </a:solidFill>
              </a:rPr>
              <a:t> </a:t>
            </a:r>
            <a:r>
              <a:rPr lang="en-US" sz="2800" b="1" dirty="0" err="1">
                <a:solidFill>
                  <a:srgbClr val="C00000"/>
                </a:solidFill>
              </a:rPr>
              <a:t>trời</a:t>
            </a:r>
            <a:r>
              <a:rPr lang="en-US" sz="2800" b="1" dirty="0">
                <a:solidFill>
                  <a:srgbClr val="C00000"/>
                </a:solidFill>
              </a:rPr>
              <a:t> </a:t>
            </a:r>
            <a:r>
              <a:rPr lang="en-US" sz="2800" b="1" dirty="0" err="1">
                <a:solidFill>
                  <a:srgbClr val="C00000"/>
                </a:solidFill>
              </a:rPr>
              <a:t>và</a:t>
            </a:r>
            <a:r>
              <a:rPr lang="en-US" sz="2800" b="1" dirty="0">
                <a:solidFill>
                  <a:srgbClr val="C00000"/>
                </a:solidFill>
              </a:rPr>
              <a:t> </a:t>
            </a:r>
            <a:r>
              <a:rPr lang="en-US" sz="2800" b="1" dirty="0" err="1" smtClean="0">
                <a:solidFill>
                  <a:srgbClr val="C00000"/>
                </a:solidFill>
              </a:rPr>
              <a:t>biển</a:t>
            </a:r>
            <a:r>
              <a:rPr lang="en-US" sz="2800" b="1" dirty="0" smtClean="0">
                <a:solidFill>
                  <a:srgbClr val="C00000"/>
                </a:solidFill>
              </a:rPr>
              <a:t>, </a:t>
            </a:r>
            <a:r>
              <a:rPr lang="en-US" sz="2800" b="1" dirty="0" err="1" smtClean="0">
                <a:solidFill>
                  <a:srgbClr val="C00000"/>
                </a:solidFill>
              </a:rPr>
              <a:t>lưu</a:t>
            </a:r>
            <a:r>
              <a:rPr lang="en-US" sz="2800" b="1" dirty="0" smtClean="0">
                <a:solidFill>
                  <a:srgbClr val="C00000"/>
                </a:solidFill>
              </a:rPr>
              <a:t> </a:t>
            </a:r>
            <a:r>
              <a:rPr lang="en-US" sz="2800" b="1" dirty="0" err="1" smtClean="0">
                <a:solidFill>
                  <a:srgbClr val="C00000"/>
                </a:solidFill>
              </a:rPr>
              <a:t>giữ</a:t>
            </a:r>
            <a:r>
              <a:rPr lang="en-US" sz="2800" b="1" dirty="0" smtClean="0">
                <a:solidFill>
                  <a:srgbClr val="C00000"/>
                </a:solidFill>
              </a:rPr>
              <a:t> </a:t>
            </a:r>
            <a:r>
              <a:rPr lang="en-US" sz="2800" b="1" dirty="0" err="1" smtClean="0">
                <a:solidFill>
                  <a:srgbClr val="C00000"/>
                </a:solidFill>
              </a:rPr>
              <a:t>bài</a:t>
            </a:r>
            <a:r>
              <a:rPr lang="en-US" sz="2800" b="1" dirty="0" smtClean="0">
                <a:solidFill>
                  <a:srgbClr val="C00000"/>
                </a:solidFill>
              </a:rPr>
              <a:t> </a:t>
            </a:r>
            <a:r>
              <a:rPr lang="en-US" sz="2800" b="1" dirty="0" err="1" smtClean="0">
                <a:solidFill>
                  <a:srgbClr val="C00000"/>
                </a:solidFill>
              </a:rPr>
              <a:t>cẩn</a:t>
            </a:r>
            <a:r>
              <a:rPr lang="en-US" sz="2800" b="1" dirty="0" smtClean="0">
                <a:solidFill>
                  <a:srgbClr val="C00000"/>
                </a:solidFill>
              </a:rPr>
              <a:t> </a:t>
            </a:r>
            <a:r>
              <a:rPr lang="en-US" sz="2800" b="1" dirty="0" err="1" smtClean="0">
                <a:solidFill>
                  <a:srgbClr val="C00000"/>
                </a:solidFill>
              </a:rPr>
              <a:t>thận</a:t>
            </a:r>
            <a:r>
              <a:rPr lang="en-US" sz="2800" b="1" dirty="0" smtClean="0">
                <a:solidFill>
                  <a:srgbClr val="C00000"/>
                </a:solidFill>
              </a:rPr>
              <a:t> </a:t>
            </a:r>
            <a:r>
              <a:rPr lang="en-US" sz="2800" b="1" dirty="0" err="1" smtClean="0">
                <a:solidFill>
                  <a:srgbClr val="C00000"/>
                </a:solidFill>
              </a:rPr>
              <a:t>để</a:t>
            </a:r>
            <a:r>
              <a:rPr lang="en-US" sz="2800" b="1" dirty="0" smtClean="0">
                <a:solidFill>
                  <a:srgbClr val="C00000"/>
                </a:solidFill>
              </a:rPr>
              <a:t> </a:t>
            </a:r>
            <a:r>
              <a:rPr lang="en-US" sz="2800" b="1" dirty="0" err="1" smtClean="0">
                <a:solidFill>
                  <a:srgbClr val="C00000"/>
                </a:solidFill>
              </a:rPr>
              <a:t>nộp</a:t>
            </a:r>
            <a:r>
              <a:rPr lang="en-US" sz="2800" b="1" dirty="0" smtClean="0">
                <a:solidFill>
                  <a:srgbClr val="C00000"/>
                </a:solidFill>
              </a:rPr>
              <a:t> </a:t>
            </a:r>
            <a:r>
              <a:rPr lang="en-US" sz="2800" b="1" dirty="0" err="1" smtClean="0">
                <a:solidFill>
                  <a:srgbClr val="C00000"/>
                </a:solidFill>
              </a:rPr>
              <a:t>lại</a:t>
            </a:r>
            <a:r>
              <a:rPr lang="en-US" sz="2800" b="1" dirty="0" smtClean="0">
                <a:solidFill>
                  <a:srgbClr val="C00000"/>
                </a:solidFill>
              </a:rPr>
              <a:t> </a:t>
            </a:r>
            <a:r>
              <a:rPr lang="en-US" sz="2800" b="1" dirty="0" err="1" smtClean="0">
                <a:solidFill>
                  <a:srgbClr val="C00000"/>
                </a:solidFill>
              </a:rPr>
              <a:t>cho</a:t>
            </a:r>
            <a:r>
              <a:rPr lang="en-US" sz="2800" b="1" dirty="0" smtClean="0">
                <a:solidFill>
                  <a:srgbClr val="C00000"/>
                </a:solidFill>
              </a:rPr>
              <a:t> </a:t>
            </a:r>
            <a:r>
              <a:rPr lang="en-US" sz="2800" b="1" dirty="0" err="1" smtClean="0">
                <a:solidFill>
                  <a:srgbClr val="C00000"/>
                </a:solidFill>
              </a:rPr>
              <a:t>cô</a:t>
            </a:r>
            <a:r>
              <a:rPr lang="en-US" sz="2800" b="1" dirty="0" smtClean="0">
                <a:solidFill>
                  <a:srgbClr val="C00000"/>
                </a:solidFill>
              </a:rPr>
              <a:t> </a:t>
            </a:r>
            <a:r>
              <a:rPr lang="en-US" sz="2800" b="1" dirty="0" err="1" smtClean="0">
                <a:solidFill>
                  <a:srgbClr val="C00000"/>
                </a:solidFill>
              </a:rPr>
              <a:t>khi</a:t>
            </a:r>
            <a:r>
              <a:rPr lang="en-US" sz="2800" b="1" dirty="0" smtClean="0">
                <a:solidFill>
                  <a:srgbClr val="C00000"/>
                </a:solidFill>
              </a:rPr>
              <a:t> </a:t>
            </a:r>
            <a:r>
              <a:rPr lang="en-US" sz="2800" b="1" dirty="0" err="1" smtClean="0">
                <a:solidFill>
                  <a:srgbClr val="C00000"/>
                </a:solidFill>
              </a:rPr>
              <a:t>được</a:t>
            </a:r>
            <a:r>
              <a:rPr lang="en-US" sz="2800" b="1" dirty="0" smtClean="0">
                <a:solidFill>
                  <a:srgbClr val="C00000"/>
                </a:solidFill>
              </a:rPr>
              <a:t> </a:t>
            </a:r>
            <a:r>
              <a:rPr lang="en-US" sz="2800" b="1" dirty="0" err="1" smtClean="0">
                <a:solidFill>
                  <a:srgbClr val="C00000"/>
                </a:solidFill>
              </a:rPr>
              <a:t>tới</a:t>
            </a:r>
            <a:r>
              <a:rPr lang="en-US" sz="2800" b="1" dirty="0" smtClean="0">
                <a:solidFill>
                  <a:srgbClr val="C00000"/>
                </a:solidFill>
              </a:rPr>
              <a:t> </a:t>
            </a:r>
            <a:r>
              <a:rPr lang="en-US" sz="2800" b="1" dirty="0" err="1" smtClean="0">
                <a:solidFill>
                  <a:srgbClr val="C00000"/>
                </a:solidFill>
              </a:rPr>
              <a:t>trường</a:t>
            </a:r>
            <a:r>
              <a:rPr lang="en-US" sz="2800" b="1" dirty="0" smtClean="0">
                <a:solidFill>
                  <a:srgbClr val="C00000"/>
                </a:solidFill>
              </a:rPr>
              <a:t> </a:t>
            </a:r>
            <a:endParaRPr lang="en-US" sz="2800" b="1" dirty="0">
              <a:solidFill>
                <a:srgbClr val="C00000"/>
              </a:solidFill>
            </a:endParaRPr>
          </a:p>
          <a:p>
            <a:pPr marL="285750" indent="-285750">
              <a:lnSpc>
                <a:spcPct val="150000"/>
              </a:lnSpc>
              <a:buFontTx/>
              <a:buChar char="-"/>
            </a:pPr>
            <a:r>
              <a:rPr lang="en-US" sz="2800" b="1" dirty="0" err="1">
                <a:solidFill>
                  <a:srgbClr val="C00000"/>
                </a:solidFill>
              </a:rPr>
              <a:t>Chuẩn</a:t>
            </a:r>
            <a:r>
              <a:rPr lang="en-US" sz="2800" b="1" dirty="0">
                <a:solidFill>
                  <a:srgbClr val="C00000"/>
                </a:solidFill>
              </a:rPr>
              <a:t> </a:t>
            </a:r>
            <a:r>
              <a:rPr lang="en-US" sz="2800" b="1" dirty="0" err="1">
                <a:solidFill>
                  <a:srgbClr val="C00000"/>
                </a:solidFill>
              </a:rPr>
              <a:t>bị</a:t>
            </a:r>
            <a:r>
              <a:rPr lang="en-US" sz="2800" b="1" dirty="0">
                <a:solidFill>
                  <a:srgbClr val="C00000"/>
                </a:solidFill>
              </a:rPr>
              <a:t> </a:t>
            </a:r>
            <a:r>
              <a:rPr lang="en-US" sz="2800" b="1" dirty="0" err="1">
                <a:solidFill>
                  <a:srgbClr val="C00000"/>
                </a:solidFill>
              </a:rPr>
              <a:t>đồ</a:t>
            </a:r>
            <a:r>
              <a:rPr lang="en-US" sz="2800" b="1" dirty="0">
                <a:solidFill>
                  <a:srgbClr val="C00000"/>
                </a:solidFill>
              </a:rPr>
              <a:t> </a:t>
            </a:r>
            <a:r>
              <a:rPr lang="en-US" sz="2800" b="1" dirty="0" err="1">
                <a:solidFill>
                  <a:srgbClr val="C00000"/>
                </a:solidFill>
              </a:rPr>
              <a:t>dùng</a:t>
            </a:r>
            <a:r>
              <a:rPr lang="en-US" sz="2800" b="1" dirty="0">
                <a:solidFill>
                  <a:srgbClr val="C00000"/>
                </a:solidFill>
              </a:rPr>
              <a:t> </a:t>
            </a:r>
            <a:r>
              <a:rPr lang="en-US" sz="2800" b="1" dirty="0" err="1">
                <a:solidFill>
                  <a:srgbClr val="C00000"/>
                </a:solidFill>
              </a:rPr>
              <a:t>cho</a:t>
            </a:r>
            <a:r>
              <a:rPr lang="en-US" sz="2800" b="1" dirty="0">
                <a:solidFill>
                  <a:srgbClr val="C00000"/>
                </a:solidFill>
              </a:rPr>
              <a:t> </a:t>
            </a:r>
            <a:r>
              <a:rPr lang="en-US" sz="2800" b="1" dirty="0" err="1">
                <a:solidFill>
                  <a:srgbClr val="C00000"/>
                </a:solidFill>
              </a:rPr>
              <a:t>tiết</a:t>
            </a:r>
            <a:r>
              <a:rPr lang="en-US" sz="2800" b="1" dirty="0">
                <a:solidFill>
                  <a:srgbClr val="C00000"/>
                </a:solidFill>
              </a:rPr>
              <a:t> </a:t>
            </a:r>
            <a:r>
              <a:rPr lang="en-US" sz="2800" b="1" dirty="0" err="1">
                <a:solidFill>
                  <a:srgbClr val="C00000"/>
                </a:solidFill>
              </a:rPr>
              <a:t>học</a:t>
            </a:r>
            <a:r>
              <a:rPr lang="en-US" sz="2800" b="1" dirty="0">
                <a:solidFill>
                  <a:srgbClr val="C00000"/>
                </a:solidFill>
              </a:rPr>
              <a:t> </a:t>
            </a:r>
            <a:r>
              <a:rPr lang="en-US" sz="2800" b="1" dirty="0" err="1">
                <a:solidFill>
                  <a:srgbClr val="C00000"/>
                </a:solidFill>
              </a:rPr>
              <a:t>sau</a:t>
            </a:r>
            <a:r>
              <a:rPr lang="en-US" sz="2800" b="1" dirty="0">
                <a:solidFill>
                  <a:srgbClr val="C00000"/>
                </a:solidFill>
              </a:rPr>
              <a:t>: </a:t>
            </a:r>
            <a:r>
              <a:rPr lang="en-US" sz="2800" b="1" dirty="0" err="1">
                <a:solidFill>
                  <a:srgbClr val="C00000"/>
                </a:solidFill>
              </a:rPr>
              <a:t>Giấy</a:t>
            </a:r>
            <a:r>
              <a:rPr lang="en-US" sz="2800" b="1" dirty="0">
                <a:solidFill>
                  <a:srgbClr val="C00000"/>
                </a:solidFill>
              </a:rPr>
              <a:t> </a:t>
            </a:r>
            <a:r>
              <a:rPr lang="en-US" sz="2800" b="1" dirty="0" err="1">
                <a:solidFill>
                  <a:srgbClr val="C00000"/>
                </a:solidFill>
              </a:rPr>
              <a:t>màu</a:t>
            </a:r>
            <a:r>
              <a:rPr lang="en-US" sz="2800" b="1" dirty="0">
                <a:solidFill>
                  <a:srgbClr val="C00000"/>
                </a:solidFill>
              </a:rPr>
              <a:t>, </a:t>
            </a:r>
            <a:r>
              <a:rPr lang="en-US" sz="2800" b="1" dirty="0" err="1">
                <a:solidFill>
                  <a:srgbClr val="C00000"/>
                </a:solidFill>
              </a:rPr>
              <a:t>kéo</a:t>
            </a:r>
            <a:r>
              <a:rPr lang="en-US" sz="2800" b="1" dirty="0">
                <a:solidFill>
                  <a:srgbClr val="C00000"/>
                </a:solidFill>
              </a:rPr>
              <a:t>, </a:t>
            </a:r>
            <a:r>
              <a:rPr lang="en-US" sz="2800" b="1" dirty="0" err="1">
                <a:solidFill>
                  <a:srgbClr val="C00000"/>
                </a:solidFill>
              </a:rPr>
              <a:t>hồ</a:t>
            </a:r>
            <a:r>
              <a:rPr lang="en-US" sz="2800" b="1" dirty="0">
                <a:solidFill>
                  <a:srgbClr val="C00000"/>
                </a:solidFill>
              </a:rPr>
              <a:t> </a:t>
            </a:r>
            <a:r>
              <a:rPr lang="en-US" sz="2800" b="1" dirty="0" err="1">
                <a:solidFill>
                  <a:srgbClr val="C00000"/>
                </a:solidFill>
              </a:rPr>
              <a:t>dán</a:t>
            </a:r>
            <a:r>
              <a:rPr lang="en-US" sz="2800" b="1" dirty="0">
                <a:solidFill>
                  <a:srgbClr val="C00000"/>
                </a:solidFill>
              </a:rPr>
              <a:t>…</a:t>
            </a:r>
          </a:p>
          <a:p>
            <a:pPr marL="285750" indent="-285750">
              <a:lnSpc>
                <a:spcPct val="150000"/>
              </a:lnSpc>
              <a:buFontTx/>
              <a:buChar char="-"/>
            </a:pPr>
            <a:endParaRPr lang="vi-VN" sz="2000" b="1" dirty="0">
              <a:solidFill>
                <a:srgbClr val="C00000"/>
              </a:solidFill>
            </a:endParaRPr>
          </a:p>
        </p:txBody>
      </p:sp>
    </p:spTree>
    <p:extLst>
      <p:ext uri="{BB962C8B-B14F-4D97-AF65-F5344CB8AC3E}">
        <p14:creationId xmlns:p14="http://schemas.microsoft.com/office/powerpoint/2010/main" val="1004822365"/>
      </p:ext>
    </p:extLst>
  </p:cSld>
  <p:clrMapOvr>
    <a:masterClrMapping/>
  </p:clrMapOvr>
  <mc:AlternateContent xmlns:mc="http://schemas.openxmlformats.org/markup-compatibility/2006" xmlns:p14="http://schemas.microsoft.com/office/powerpoint/2010/main">
    <mc:Choice Requires="p14">
      <p:transition spd="slow" p14:dur="2000" advTm="15242"/>
    </mc:Choice>
    <mc:Fallback xmlns="">
      <p:transition spd="slow" advTm="15242"/>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E8C5EA60-12FC-4FB7-9CED-CDC28177F4B1}"/>
              </a:ext>
            </a:extLst>
          </p:cNvPr>
          <p:cNvSpPr>
            <a:spLocks noGrp="1"/>
          </p:cNvSpPr>
          <p:nvPr>
            <p:ph type="title"/>
          </p:nvPr>
        </p:nvSpPr>
        <p:spPr>
          <a:xfrm>
            <a:off x="4428382" y="480812"/>
            <a:ext cx="2937163" cy="701963"/>
          </a:xfrm>
        </p:spPr>
        <p:txBody>
          <a:bodyPr/>
          <a:lstStyle/>
          <a:p>
            <a:pPr algn="ctr"/>
            <a:r>
              <a:rPr lang="en-US" dirty="0">
                <a:ln w="6600">
                  <a:solidFill>
                    <a:schemeClr val="accent2"/>
                  </a:solidFill>
                  <a:prstDash val="solid"/>
                </a:ln>
                <a:solidFill>
                  <a:srgbClr val="FFFFFF"/>
                </a:solidFill>
                <a:effectLst>
                  <a:outerShdw dist="38100" dir="2700000" algn="tl" rotWithShape="0">
                    <a:schemeClr val="accent2"/>
                  </a:outerShdw>
                </a:effectLst>
              </a:rPr>
              <a:t>MỤC TIÊU:</a:t>
            </a:r>
          </a:p>
        </p:txBody>
      </p:sp>
      <p:sp>
        <p:nvSpPr>
          <p:cNvPr id="2" name="Text Placeholder 1">
            <a:extLst>
              <a:ext uri="{FF2B5EF4-FFF2-40B4-BE49-F238E27FC236}">
                <a16:creationId xmlns:a16="http://schemas.microsoft.com/office/drawing/2014/main" xmlns="" id="{3F36812B-2065-4A2B-B59B-8957022687BC}"/>
              </a:ext>
            </a:extLst>
          </p:cNvPr>
          <p:cNvSpPr>
            <a:spLocks noGrp="1"/>
          </p:cNvSpPr>
          <p:nvPr>
            <p:ph type="body" sz="quarter" idx="11"/>
          </p:nvPr>
        </p:nvSpPr>
        <p:spPr>
          <a:xfrm>
            <a:off x="494143" y="1397001"/>
            <a:ext cx="10414002" cy="3276600"/>
          </a:xfrm>
        </p:spPr>
        <p:txBody>
          <a:bodyPr vert="horz" lIns="91440" tIns="45720" rIns="91440" bIns="45720" rtlCol="0" anchor="t">
            <a:normAutofit fontScale="25000" lnSpcReduction="20000"/>
          </a:bodyPr>
          <a:lstStyle/>
          <a:p>
            <a:pPr marL="220980" algn="just">
              <a:lnSpc>
                <a:spcPct val="170000"/>
              </a:lnSpc>
            </a:pP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Gọi</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tên</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các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màu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pha</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màu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và</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chỉ</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ra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màu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cho</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cảm</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giác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đậm</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nhạt</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vi-VN"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220980" algn="just">
              <a:lnSpc>
                <a:spcPct val="170000"/>
              </a:lnSpc>
            </a:pP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Tạo</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bức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tranh</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thiên</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nhiên</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có</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sử</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dụng</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màu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đậm</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màu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nhạt</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vi-VN"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220980" algn="just">
              <a:lnSpc>
                <a:spcPct val="170000"/>
              </a:lnSpc>
            </a:pP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Bước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đầu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phân</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tích</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sự</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phối</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hợp</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màu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đậm</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nhạt</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trong</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tranh</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ảnh</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vi-VN"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220980" algn="just">
              <a:lnSpc>
                <a:spcPct val="170000"/>
              </a:lnSpc>
            </a:pP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Nêu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cảm</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nhận</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vẻ</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đẹp</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thiên</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nhiên</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trong</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tranh</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ảnh</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vi-VN"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endParaRPr lang="en-US" altLang="en-US" dirty="0"/>
          </a:p>
        </p:txBody>
      </p:sp>
    </p:spTree>
    <p:custDataLst>
      <p:tags r:id="rId1"/>
    </p:custDataLst>
    <p:extLst>
      <p:ext uri="{BB962C8B-B14F-4D97-AF65-F5344CB8AC3E}">
        <p14:creationId xmlns:p14="http://schemas.microsoft.com/office/powerpoint/2010/main" val="3776956321"/>
      </p:ext>
    </p:extLst>
  </p:cSld>
  <p:clrMapOvr>
    <a:masterClrMapping/>
  </p:clrMapOvr>
  <mc:AlternateContent xmlns:mc="http://schemas.openxmlformats.org/markup-compatibility/2006" xmlns:p14="http://schemas.microsoft.com/office/powerpoint/2010/main">
    <mc:Choice Requires="p14">
      <p:transition spd="med" p14:dur="700" advTm="22092">
        <p:fade/>
      </p:transition>
    </mc:Choice>
    <mc:Fallback xmlns="">
      <p:transition spd="med" advTm="22092">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256BE48D-718C-4D08-9A47-E0A288DECE77}"/>
              </a:ext>
            </a:extLst>
          </p:cNvPr>
          <p:cNvSpPr txBox="1"/>
          <p:nvPr/>
        </p:nvSpPr>
        <p:spPr>
          <a:xfrm>
            <a:off x="304798" y="341745"/>
            <a:ext cx="4821383"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HOẠT ĐỘNG 1: KHÁM PHÁ</a:t>
            </a:r>
            <a:endParaRPr lang="vi-VN" sz="28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2050" name="Picture 2" descr="Sáp Dầu Gà Hộp Giấy HQ 18 Màu - Chì Màu - Sáp Màu Tác giả DONGAPEN |  NhaSachHoaSen.com">
            <a:extLst>
              <a:ext uri="{FF2B5EF4-FFF2-40B4-BE49-F238E27FC236}">
                <a16:creationId xmlns:a16="http://schemas.microsoft.com/office/drawing/2014/main" xmlns="" id="{CC7F2979-7B87-44B4-9F63-36F681D428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3854" y="158528"/>
            <a:ext cx="5340927" cy="53409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xmlns="" id="{926D3399-FF64-429E-B2A8-3D048DE07BDC}"/>
              </a:ext>
            </a:extLst>
          </p:cNvPr>
          <p:cNvSpPr txBox="1"/>
          <p:nvPr/>
        </p:nvSpPr>
        <p:spPr>
          <a:xfrm>
            <a:off x="831273" y="5224713"/>
            <a:ext cx="4996874" cy="369332"/>
          </a:xfrm>
          <a:prstGeom prst="rect">
            <a:avLst/>
          </a:prstGeom>
          <a:noFill/>
        </p:spPr>
        <p:txBody>
          <a:bodyPr wrap="square" rtlCol="0">
            <a:spAutoFit/>
          </a:bodyPr>
          <a:lstStyle/>
          <a:p>
            <a:pPr marL="285750" indent="-285750">
              <a:buFontTx/>
              <a:buChar char="-"/>
            </a:pPr>
            <a:endParaRPr lang="vi-VN" dirty="0"/>
          </a:p>
        </p:txBody>
      </p:sp>
      <p:sp>
        <p:nvSpPr>
          <p:cNvPr id="2" name="Oval 1">
            <a:extLst>
              <a:ext uri="{FF2B5EF4-FFF2-40B4-BE49-F238E27FC236}">
                <a16:creationId xmlns:a16="http://schemas.microsoft.com/office/drawing/2014/main" xmlns="" id="{E037DF67-366A-401D-95C0-CEEDBDA5C7B6}"/>
              </a:ext>
            </a:extLst>
          </p:cNvPr>
          <p:cNvSpPr/>
          <p:nvPr/>
        </p:nvSpPr>
        <p:spPr>
          <a:xfrm rot="20935156">
            <a:off x="118809" y="1278153"/>
            <a:ext cx="5503680" cy="177022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400" dirty="0"/>
              <a:t>   </a:t>
            </a:r>
            <a:r>
              <a:rPr lang="en-US" sz="2400" dirty="0" err="1"/>
              <a:t>Em</a:t>
            </a:r>
            <a:r>
              <a:rPr lang="en-US" sz="2400" dirty="0"/>
              <a:t> </a:t>
            </a:r>
            <a:r>
              <a:rPr lang="en-US" sz="2400" dirty="0" err="1"/>
              <a:t>hãy</a:t>
            </a:r>
            <a:r>
              <a:rPr lang="en-US" sz="2400" dirty="0"/>
              <a:t> </a:t>
            </a:r>
            <a:r>
              <a:rPr lang="en-US" sz="2400" dirty="0" err="1"/>
              <a:t>quan</a:t>
            </a:r>
            <a:r>
              <a:rPr lang="en-US" sz="2400" dirty="0"/>
              <a:t> </a:t>
            </a:r>
            <a:r>
              <a:rPr lang="en-US" sz="2400" dirty="0" err="1"/>
              <a:t>sát</a:t>
            </a:r>
            <a:r>
              <a:rPr lang="en-US" sz="2400" dirty="0"/>
              <a:t> </a:t>
            </a:r>
            <a:r>
              <a:rPr lang="en-US" sz="2400" dirty="0" err="1"/>
              <a:t>hộp</a:t>
            </a:r>
            <a:r>
              <a:rPr lang="en-US" sz="2400" dirty="0"/>
              <a:t> </a:t>
            </a:r>
            <a:r>
              <a:rPr lang="en-US" sz="2400" dirty="0" err="1"/>
              <a:t>màu</a:t>
            </a:r>
            <a:r>
              <a:rPr lang="en-US" sz="2400" dirty="0"/>
              <a:t> </a:t>
            </a:r>
            <a:r>
              <a:rPr lang="en-US" sz="2400" dirty="0" err="1"/>
              <a:t>và</a:t>
            </a:r>
            <a:r>
              <a:rPr lang="en-US" sz="2400" dirty="0"/>
              <a:t> </a:t>
            </a:r>
            <a:r>
              <a:rPr lang="en-US" sz="2400" dirty="0" err="1"/>
              <a:t>chỉ</a:t>
            </a:r>
            <a:r>
              <a:rPr lang="en-US" sz="2400" dirty="0"/>
              <a:t> ra </a:t>
            </a:r>
            <a:r>
              <a:rPr lang="en-US" sz="2400" dirty="0" err="1"/>
              <a:t>các</a:t>
            </a:r>
            <a:r>
              <a:rPr lang="en-US" sz="2400" dirty="0"/>
              <a:t> </a:t>
            </a:r>
            <a:r>
              <a:rPr lang="en-US" sz="2400" dirty="0" err="1"/>
              <a:t>màu</a:t>
            </a:r>
            <a:r>
              <a:rPr lang="en-US" sz="2400" dirty="0"/>
              <a:t> </a:t>
            </a:r>
            <a:r>
              <a:rPr lang="en-US" sz="2400" dirty="0" err="1"/>
              <a:t>đậm</a:t>
            </a:r>
            <a:r>
              <a:rPr lang="en-US" sz="2400" dirty="0"/>
              <a:t>, </a:t>
            </a:r>
            <a:r>
              <a:rPr lang="en-US" sz="2400" dirty="0" err="1"/>
              <a:t>nhạt</a:t>
            </a:r>
            <a:r>
              <a:rPr lang="en-US" sz="2400" dirty="0"/>
              <a:t> </a:t>
            </a:r>
            <a:r>
              <a:rPr lang="en-US" sz="2400" dirty="0" err="1"/>
              <a:t>trong</a:t>
            </a:r>
            <a:r>
              <a:rPr lang="en-US" sz="2400" dirty="0"/>
              <a:t> </a:t>
            </a:r>
            <a:r>
              <a:rPr lang="en-US" sz="2400" dirty="0" err="1"/>
              <a:t>đó</a:t>
            </a:r>
            <a:r>
              <a:rPr lang="en-US" sz="2400" dirty="0"/>
              <a:t>? </a:t>
            </a:r>
          </a:p>
        </p:txBody>
      </p:sp>
    </p:spTree>
    <p:custDataLst>
      <p:tags r:id="rId1"/>
    </p:custDataLst>
    <p:extLst>
      <p:ext uri="{BB962C8B-B14F-4D97-AF65-F5344CB8AC3E}">
        <p14:creationId xmlns:p14="http://schemas.microsoft.com/office/powerpoint/2010/main" val="3102512432"/>
      </p:ext>
    </p:extLst>
  </p:cSld>
  <p:clrMapOvr>
    <a:masterClrMapping/>
  </p:clrMapOvr>
  <mc:AlternateContent xmlns:mc="http://schemas.openxmlformats.org/markup-compatibility/2006" xmlns:p14="http://schemas.microsoft.com/office/powerpoint/2010/main">
    <mc:Choice Requires="p14">
      <p:transition spd="med" p14:dur="700" advTm="15219">
        <p:fade/>
      </p:transition>
    </mc:Choice>
    <mc:Fallback xmlns="">
      <p:transition spd="med" advTm="15219">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42F3D46-4AB6-4336-97B0-B5C0C9AFC8B0}"/>
              </a:ext>
            </a:extLst>
          </p:cNvPr>
          <p:cNvPicPr>
            <a:picLocks noChangeAspect="1"/>
          </p:cNvPicPr>
          <p:nvPr/>
        </p:nvPicPr>
        <p:blipFill>
          <a:blip r:embed="rId3"/>
          <a:stretch>
            <a:fillRect/>
          </a:stretch>
        </p:blipFill>
        <p:spPr>
          <a:xfrm>
            <a:off x="359564" y="403095"/>
            <a:ext cx="5308743" cy="39815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xmlns="" id="{D9A2DBEE-AA57-4B44-ADF4-1B7A1ED77EF1}"/>
              </a:ext>
            </a:extLst>
          </p:cNvPr>
          <p:cNvPicPr>
            <a:picLocks noChangeAspect="1"/>
          </p:cNvPicPr>
          <p:nvPr/>
        </p:nvPicPr>
        <p:blipFill>
          <a:blip r:embed="rId4"/>
          <a:stretch>
            <a:fillRect/>
          </a:stretch>
        </p:blipFill>
        <p:spPr>
          <a:xfrm rot="10492829">
            <a:off x="7076104" y="720712"/>
            <a:ext cx="3720993" cy="27907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a:extLst>
              <a:ext uri="{FF2B5EF4-FFF2-40B4-BE49-F238E27FC236}">
                <a16:creationId xmlns:a16="http://schemas.microsoft.com/office/drawing/2014/main" xmlns="" id="{60F9442C-962F-4F82-BBB4-2F18D856AB32}"/>
              </a:ext>
            </a:extLst>
          </p:cNvPr>
          <p:cNvPicPr>
            <a:picLocks noChangeAspect="1"/>
          </p:cNvPicPr>
          <p:nvPr/>
        </p:nvPicPr>
        <p:blipFill>
          <a:blip r:embed="rId5"/>
          <a:stretch>
            <a:fillRect/>
          </a:stretch>
        </p:blipFill>
        <p:spPr>
          <a:xfrm rot="11390083">
            <a:off x="6907283" y="3731944"/>
            <a:ext cx="3791887" cy="28439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a:extLst>
              <a:ext uri="{FF2B5EF4-FFF2-40B4-BE49-F238E27FC236}">
                <a16:creationId xmlns:a16="http://schemas.microsoft.com/office/drawing/2014/main" xmlns="" id="{73E8E1FD-32E9-4AF5-A71F-C6D6D671DD61}"/>
              </a:ext>
            </a:extLst>
          </p:cNvPr>
          <p:cNvSpPr txBox="1"/>
          <p:nvPr/>
        </p:nvSpPr>
        <p:spPr>
          <a:xfrm rot="20964551">
            <a:off x="8511418" y="3178405"/>
            <a:ext cx="1385455" cy="369332"/>
          </a:xfrm>
          <a:prstGeom prst="rect">
            <a:avLst/>
          </a:prstGeom>
          <a:noFill/>
        </p:spPr>
        <p:txBody>
          <a:bodyPr wrap="square" rtlCol="0">
            <a:spAutoFit/>
          </a:bodyPr>
          <a:lstStyle/>
          <a:p>
            <a:pPr algn="ctr"/>
            <a:r>
              <a:rPr lang="en-US" b="1" dirty="0">
                <a:solidFill>
                  <a:srgbClr val="002060"/>
                </a:solidFill>
              </a:rPr>
              <a:t>MÀU ĐẬM</a:t>
            </a:r>
            <a:endParaRPr lang="vi-VN" b="1" dirty="0">
              <a:solidFill>
                <a:srgbClr val="002060"/>
              </a:solidFill>
            </a:endParaRPr>
          </a:p>
        </p:txBody>
      </p:sp>
      <p:sp>
        <p:nvSpPr>
          <p:cNvPr id="11" name="TextBox 10">
            <a:extLst>
              <a:ext uri="{FF2B5EF4-FFF2-40B4-BE49-F238E27FC236}">
                <a16:creationId xmlns:a16="http://schemas.microsoft.com/office/drawing/2014/main" xmlns="" id="{CDCEBAB8-888A-48A8-BC63-2D4A7CD5D865}"/>
              </a:ext>
            </a:extLst>
          </p:cNvPr>
          <p:cNvSpPr txBox="1"/>
          <p:nvPr/>
        </p:nvSpPr>
        <p:spPr>
          <a:xfrm rot="259662">
            <a:off x="7603650" y="6308869"/>
            <a:ext cx="2011405" cy="369332"/>
          </a:xfrm>
          <a:prstGeom prst="rect">
            <a:avLst/>
          </a:prstGeom>
          <a:noFill/>
        </p:spPr>
        <p:txBody>
          <a:bodyPr wrap="square" rtlCol="0">
            <a:spAutoFit/>
          </a:bodyPr>
          <a:lstStyle/>
          <a:p>
            <a:pPr algn="ctr"/>
            <a:r>
              <a:rPr lang="en-US" b="1" dirty="0">
                <a:solidFill>
                  <a:schemeClr val="accent3">
                    <a:lumMod val="75000"/>
                  </a:schemeClr>
                </a:solidFill>
              </a:rPr>
              <a:t>MÀU NHẠT</a:t>
            </a:r>
            <a:endParaRPr lang="vi-VN" b="1" dirty="0">
              <a:solidFill>
                <a:schemeClr val="accent3">
                  <a:lumMod val="75000"/>
                </a:schemeClr>
              </a:solidFill>
            </a:endParaRPr>
          </a:p>
        </p:txBody>
      </p:sp>
      <p:pic>
        <p:nvPicPr>
          <p:cNvPr id="12" name="Picture 10">
            <a:extLst>
              <a:ext uri="{FF2B5EF4-FFF2-40B4-BE49-F238E27FC236}">
                <a16:creationId xmlns:a16="http://schemas.microsoft.com/office/drawing/2014/main" xmlns="" id="{7C501A25-208D-48B1-8795-9AC71A4D2B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367187">
            <a:off x="814452" y="4625300"/>
            <a:ext cx="1926115" cy="1849071"/>
          </a:xfrm>
          <a:prstGeom prst="rect">
            <a:avLst/>
          </a:prstGeom>
        </p:spPr>
      </p:pic>
    </p:spTree>
    <p:custDataLst>
      <p:tags r:id="rId1"/>
    </p:custDataLst>
    <p:extLst>
      <p:ext uri="{BB962C8B-B14F-4D97-AF65-F5344CB8AC3E}">
        <p14:creationId xmlns:p14="http://schemas.microsoft.com/office/powerpoint/2010/main" val="3774337387"/>
      </p:ext>
    </p:extLst>
  </p:cSld>
  <p:clrMapOvr>
    <a:masterClrMapping/>
  </p:clrMapOvr>
  <mc:AlternateContent xmlns:mc="http://schemas.openxmlformats.org/markup-compatibility/2006" xmlns:p14="http://schemas.microsoft.com/office/powerpoint/2010/main">
    <mc:Choice Requires="p14">
      <p:transition spd="med" p14:dur="700" advTm="18493">
        <p:fade/>
      </p:transition>
    </mc:Choice>
    <mc:Fallback xmlns="">
      <p:transition spd="med" advTm="18493">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 ">
            <a:extLst>
              <a:ext uri="{FF2B5EF4-FFF2-40B4-BE49-F238E27FC236}">
                <a16:creationId xmlns:a16="http://schemas.microsoft.com/office/drawing/2014/main" xmlns="" id="{63D4D86D-D015-4D6C-BE40-3492DCABC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220" y="1958109"/>
            <a:ext cx="9221273" cy="436541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A8206020-2B89-41A6-BE34-ADEA3F2DADA3}"/>
              </a:ext>
            </a:extLst>
          </p:cNvPr>
          <p:cNvSpPr txBox="1"/>
          <p:nvPr/>
        </p:nvSpPr>
        <p:spPr>
          <a:xfrm>
            <a:off x="2890979" y="883183"/>
            <a:ext cx="6410040" cy="584775"/>
          </a:xfrm>
          <a:prstGeom prst="rect">
            <a:avLst/>
          </a:prstGeom>
          <a:noFill/>
        </p:spPr>
        <p:txBody>
          <a:bodyPr wrap="square" rtlCol="0">
            <a:spAutoFit/>
          </a:bodyPr>
          <a:lstStyle/>
          <a:p>
            <a:r>
              <a:rPr lang="en-US" sz="3200" dirty="0">
                <a:solidFill>
                  <a:srgbClr val="002060"/>
                </a:solidFill>
              </a:rPr>
              <a:t>- </a:t>
            </a:r>
            <a:r>
              <a:rPr lang="en-US" sz="3200" dirty="0" err="1">
                <a:solidFill>
                  <a:srgbClr val="002060"/>
                </a:solidFill>
              </a:rPr>
              <a:t>Em</a:t>
            </a:r>
            <a:r>
              <a:rPr lang="en-US" sz="3200" dirty="0">
                <a:solidFill>
                  <a:srgbClr val="002060"/>
                </a:solidFill>
              </a:rPr>
              <a:t> </a:t>
            </a:r>
            <a:r>
              <a:rPr lang="en-US" sz="3200" dirty="0" err="1">
                <a:solidFill>
                  <a:srgbClr val="002060"/>
                </a:solidFill>
              </a:rPr>
              <a:t>hãy</a:t>
            </a:r>
            <a:r>
              <a:rPr lang="en-US" sz="3200" dirty="0">
                <a:solidFill>
                  <a:srgbClr val="002060"/>
                </a:solidFill>
              </a:rPr>
              <a:t> </a:t>
            </a:r>
            <a:r>
              <a:rPr lang="en-US" sz="3200" dirty="0" err="1">
                <a:solidFill>
                  <a:srgbClr val="002060"/>
                </a:solidFill>
              </a:rPr>
              <a:t>đọc</a:t>
            </a:r>
            <a:r>
              <a:rPr lang="en-US" sz="3200" dirty="0">
                <a:solidFill>
                  <a:srgbClr val="002060"/>
                </a:solidFill>
              </a:rPr>
              <a:t> </a:t>
            </a:r>
            <a:r>
              <a:rPr lang="en-US" sz="3200" dirty="0" err="1">
                <a:solidFill>
                  <a:srgbClr val="002060"/>
                </a:solidFill>
              </a:rPr>
              <a:t>tên</a:t>
            </a:r>
            <a:r>
              <a:rPr lang="en-US" sz="3200" dirty="0">
                <a:solidFill>
                  <a:srgbClr val="002060"/>
                </a:solidFill>
              </a:rPr>
              <a:t> 3 </a:t>
            </a:r>
            <a:r>
              <a:rPr lang="en-US" sz="3200" dirty="0" err="1">
                <a:solidFill>
                  <a:srgbClr val="002060"/>
                </a:solidFill>
              </a:rPr>
              <a:t>màu</a:t>
            </a:r>
            <a:r>
              <a:rPr lang="en-US" sz="3200" dirty="0">
                <a:solidFill>
                  <a:srgbClr val="002060"/>
                </a:solidFill>
              </a:rPr>
              <a:t> </a:t>
            </a:r>
            <a:r>
              <a:rPr lang="en-US" sz="3200" dirty="0" err="1">
                <a:solidFill>
                  <a:srgbClr val="002060"/>
                </a:solidFill>
              </a:rPr>
              <a:t>cơ</a:t>
            </a:r>
            <a:r>
              <a:rPr lang="en-US" sz="3200" dirty="0">
                <a:solidFill>
                  <a:srgbClr val="002060"/>
                </a:solidFill>
              </a:rPr>
              <a:t> </a:t>
            </a:r>
            <a:r>
              <a:rPr lang="en-US" sz="3200" dirty="0" err="1">
                <a:solidFill>
                  <a:srgbClr val="002060"/>
                </a:solidFill>
              </a:rPr>
              <a:t>bản</a:t>
            </a:r>
            <a:r>
              <a:rPr lang="en-US" sz="3200" dirty="0">
                <a:solidFill>
                  <a:srgbClr val="002060"/>
                </a:solidFill>
              </a:rPr>
              <a:t>?</a:t>
            </a:r>
            <a:endParaRPr lang="vi-VN" sz="3200" dirty="0">
              <a:solidFill>
                <a:srgbClr val="002060"/>
              </a:solidFill>
            </a:endParaRPr>
          </a:p>
        </p:txBody>
      </p:sp>
    </p:spTree>
    <p:custDataLst>
      <p:tags r:id="rId1"/>
    </p:custDataLst>
    <p:extLst>
      <p:ext uri="{BB962C8B-B14F-4D97-AF65-F5344CB8AC3E}">
        <p14:creationId xmlns:p14="http://schemas.microsoft.com/office/powerpoint/2010/main" val="3786595118"/>
      </p:ext>
    </p:extLst>
  </p:cSld>
  <p:clrMapOvr>
    <a:masterClrMapping/>
  </p:clrMapOvr>
  <mc:AlternateContent xmlns:mc="http://schemas.openxmlformats.org/markup-compatibility/2006" xmlns:p14="http://schemas.microsoft.com/office/powerpoint/2010/main">
    <mc:Choice Requires="p14">
      <p:transition spd="slow" p14:dur="2000" advTm="20257"/>
    </mc:Choice>
    <mc:Fallback xmlns="">
      <p:transition spd="slow" advTm="20257"/>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FC8375C-305D-4487-AFC9-E44D1A0A4F9B}"/>
              </a:ext>
            </a:extLst>
          </p:cNvPr>
          <p:cNvPicPr>
            <a:picLocks noChangeAspect="1"/>
          </p:cNvPicPr>
          <p:nvPr/>
        </p:nvPicPr>
        <p:blipFill>
          <a:blip r:embed="rId2"/>
          <a:stretch>
            <a:fillRect/>
          </a:stretch>
        </p:blipFill>
        <p:spPr>
          <a:xfrm>
            <a:off x="2272146" y="843016"/>
            <a:ext cx="5624223" cy="542596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45732827"/>
      </p:ext>
    </p:extLst>
  </p:cSld>
  <p:clrMapOvr>
    <a:masterClrMapping/>
  </p:clrMapOvr>
  <mc:AlternateContent xmlns:mc="http://schemas.openxmlformats.org/markup-compatibility/2006" xmlns:p14="http://schemas.microsoft.com/office/powerpoint/2010/main">
    <mc:Choice Requires="p14">
      <p:transition spd="med" p14:dur="700" advTm="38996">
        <p:fade/>
      </p:transition>
    </mc:Choice>
    <mc:Fallback xmlns="">
      <p:transition spd="med" advTm="38996">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àu lạnh là những màu nào? Ứng dụng bảng màu lạnh trong thiết kế">
            <a:extLst>
              <a:ext uri="{FF2B5EF4-FFF2-40B4-BE49-F238E27FC236}">
                <a16:creationId xmlns:a16="http://schemas.microsoft.com/office/drawing/2014/main" xmlns="" id="{45D4DAFB-1A03-4190-A551-27620B5AD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336" y="171450"/>
            <a:ext cx="6667500" cy="6515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14194ECB-E4CB-4A07-AB51-1FDE68EC45B3}"/>
              </a:ext>
            </a:extLst>
          </p:cNvPr>
          <p:cNvSpPr txBox="1"/>
          <p:nvPr/>
        </p:nvSpPr>
        <p:spPr>
          <a:xfrm>
            <a:off x="731838" y="915523"/>
            <a:ext cx="2945677" cy="294920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lgn="just">
              <a:lnSpc>
                <a:spcPct val="150000"/>
              </a:lnSpc>
              <a:buFontTx/>
              <a:buChar char="-"/>
            </a:pPr>
            <a:r>
              <a:rPr lang="en-US" dirty="0" err="1"/>
              <a:t>Những</a:t>
            </a:r>
            <a:r>
              <a:rPr lang="en-US" dirty="0"/>
              <a:t> </a:t>
            </a:r>
            <a:r>
              <a:rPr lang="en-US" dirty="0" err="1"/>
              <a:t>màu</a:t>
            </a:r>
            <a:r>
              <a:rPr lang="en-US" dirty="0"/>
              <a:t> </a:t>
            </a:r>
            <a:r>
              <a:rPr lang="en-US" dirty="0" err="1"/>
              <a:t>như</a:t>
            </a:r>
            <a:r>
              <a:rPr lang="en-US" dirty="0"/>
              <a:t> </a:t>
            </a:r>
            <a:r>
              <a:rPr lang="en-US" dirty="0" err="1"/>
              <a:t>xanh</a:t>
            </a:r>
            <a:r>
              <a:rPr lang="en-US" dirty="0"/>
              <a:t> lam, </a:t>
            </a:r>
            <a:r>
              <a:rPr lang="en-US" dirty="0" err="1"/>
              <a:t>xanh</a:t>
            </a:r>
            <a:r>
              <a:rPr lang="en-US" dirty="0"/>
              <a:t> </a:t>
            </a:r>
            <a:r>
              <a:rPr lang="en-US" dirty="0" err="1"/>
              <a:t>lá</a:t>
            </a:r>
            <a:r>
              <a:rPr lang="en-US" dirty="0"/>
              <a:t> </a:t>
            </a:r>
            <a:r>
              <a:rPr lang="en-US" dirty="0" err="1"/>
              <a:t>cây</a:t>
            </a:r>
            <a:r>
              <a:rPr lang="en-US" dirty="0"/>
              <a:t>, </a:t>
            </a:r>
            <a:r>
              <a:rPr lang="en-US" dirty="0" err="1"/>
              <a:t>tím</a:t>
            </a:r>
            <a:r>
              <a:rPr lang="en-US" dirty="0"/>
              <a:t>…</a:t>
            </a:r>
            <a:r>
              <a:rPr lang="en-US" dirty="0" err="1"/>
              <a:t>cho</a:t>
            </a:r>
            <a:r>
              <a:rPr lang="en-US" dirty="0"/>
              <a:t> </a:t>
            </a:r>
            <a:r>
              <a:rPr lang="en-US" dirty="0" err="1"/>
              <a:t>mình</a:t>
            </a:r>
            <a:r>
              <a:rPr lang="en-US" dirty="0"/>
              <a:t> </a:t>
            </a:r>
            <a:r>
              <a:rPr lang="en-US" dirty="0" err="1"/>
              <a:t>cảm</a:t>
            </a:r>
            <a:r>
              <a:rPr lang="en-US" dirty="0"/>
              <a:t> </a:t>
            </a:r>
            <a:r>
              <a:rPr lang="en-US" dirty="0" err="1"/>
              <a:t>giác</a:t>
            </a:r>
            <a:r>
              <a:rPr lang="en-US" dirty="0"/>
              <a:t> </a:t>
            </a:r>
            <a:r>
              <a:rPr lang="en-US" dirty="0" err="1"/>
              <a:t>gì</a:t>
            </a:r>
            <a:r>
              <a:rPr lang="en-US" dirty="0"/>
              <a:t>?</a:t>
            </a:r>
          </a:p>
          <a:p>
            <a:pPr marL="285750" indent="-285750" algn="just">
              <a:lnSpc>
                <a:spcPct val="150000"/>
              </a:lnSpc>
              <a:buFontTx/>
              <a:buChar char="-"/>
            </a:pPr>
            <a:r>
              <a:rPr lang="en-US" dirty="0" err="1"/>
              <a:t>Những</a:t>
            </a:r>
            <a:r>
              <a:rPr lang="en-US" dirty="0"/>
              <a:t> </a:t>
            </a:r>
            <a:r>
              <a:rPr lang="en-US" dirty="0" err="1"/>
              <a:t>màu</a:t>
            </a:r>
            <a:r>
              <a:rPr lang="en-US" dirty="0"/>
              <a:t> </a:t>
            </a:r>
            <a:r>
              <a:rPr lang="en-US" dirty="0" err="1"/>
              <a:t>vàng</a:t>
            </a:r>
            <a:r>
              <a:rPr lang="en-US" dirty="0"/>
              <a:t>, cam, </a:t>
            </a:r>
            <a:r>
              <a:rPr lang="en-US" dirty="0" err="1"/>
              <a:t>đỏ</a:t>
            </a:r>
            <a:r>
              <a:rPr lang="en-US" dirty="0"/>
              <a:t> </a:t>
            </a:r>
            <a:r>
              <a:rPr lang="en-US" dirty="0" err="1"/>
              <a:t>cho</a:t>
            </a:r>
            <a:r>
              <a:rPr lang="en-US" dirty="0"/>
              <a:t> </a:t>
            </a:r>
            <a:r>
              <a:rPr lang="en-US" dirty="0" err="1"/>
              <a:t>chúng</a:t>
            </a:r>
            <a:r>
              <a:rPr lang="en-US" dirty="0"/>
              <a:t> ta </a:t>
            </a:r>
            <a:r>
              <a:rPr lang="en-US" dirty="0" err="1"/>
              <a:t>cảm</a:t>
            </a:r>
            <a:r>
              <a:rPr lang="en-US" dirty="0"/>
              <a:t> </a:t>
            </a:r>
            <a:r>
              <a:rPr lang="en-US" dirty="0" err="1"/>
              <a:t>giác</a:t>
            </a:r>
            <a:r>
              <a:rPr lang="en-US" dirty="0"/>
              <a:t> </a:t>
            </a:r>
            <a:r>
              <a:rPr lang="en-US" dirty="0" err="1"/>
              <a:t>thế</a:t>
            </a:r>
            <a:r>
              <a:rPr lang="en-US" dirty="0"/>
              <a:t> </a:t>
            </a:r>
            <a:r>
              <a:rPr lang="en-US" dirty="0" err="1"/>
              <a:t>nào</a:t>
            </a:r>
            <a:r>
              <a:rPr lang="en-US" dirty="0"/>
              <a:t>?</a:t>
            </a:r>
            <a:endParaRPr lang="vi-VN" dirty="0"/>
          </a:p>
        </p:txBody>
      </p:sp>
    </p:spTree>
    <p:extLst>
      <p:ext uri="{BB962C8B-B14F-4D97-AF65-F5344CB8AC3E}">
        <p14:creationId xmlns:p14="http://schemas.microsoft.com/office/powerpoint/2010/main" val="3775817450"/>
      </p:ext>
    </p:extLst>
  </p:cSld>
  <p:clrMapOvr>
    <a:masterClrMapping/>
  </p:clrMapOvr>
  <mc:AlternateContent xmlns:mc="http://schemas.openxmlformats.org/markup-compatibility/2006" xmlns:p14="http://schemas.microsoft.com/office/powerpoint/2010/main">
    <mc:Choice Requires="p14">
      <p:transition spd="med" p14:dur="700" advTm="21116">
        <p:fade/>
      </p:transition>
    </mc:Choice>
    <mc:Fallback xmlns="">
      <p:transition spd="med" advTm="21116">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àu lạnh là những màu nào? Ứng dụng bảng màu lạnh trong thiết kế">
            <a:extLst>
              <a:ext uri="{FF2B5EF4-FFF2-40B4-BE49-F238E27FC236}">
                <a16:creationId xmlns:a16="http://schemas.microsoft.com/office/drawing/2014/main" xmlns="" id="{45D4DAFB-1A03-4190-A551-27620B5AD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336" y="171450"/>
            <a:ext cx="6667500" cy="6515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14194ECB-E4CB-4A07-AB51-1FDE68EC45B3}"/>
              </a:ext>
            </a:extLst>
          </p:cNvPr>
          <p:cNvSpPr txBox="1"/>
          <p:nvPr/>
        </p:nvSpPr>
        <p:spPr>
          <a:xfrm>
            <a:off x="731838" y="915523"/>
            <a:ext cx="2945677" cy="50269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lgn="just">
              <a:lnSpc>
                <a:spcPct val="150000"/>
              </a:lnSpc>
              <a:buFontTx/>
              <a:buChar char="-"/>
            </a:pP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nóng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là</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những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tạo</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cảm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giác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ấm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áp</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hoặc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nóng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bức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là</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những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có</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sắc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độ</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gần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với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đỏ</a:t>
            </a:r>
            <a:r>
              <a:rPr lang="en-US" dirty="0">
                <a:solidFill>
                  <a:srgbClr val="002060"/>
                </a:solidFill>
                <a:latin typeface="Arial" panose="020B0604020202020204" pitchFamily="34" charset="0"/>
                <a:cs typeface="Arial" panose="020B0604020202020204" pitchFamily="34" charset="0"/>
              </a:rPr>
              <a:t>, cam, </a:t>
            </a:r>
            <a:r>
              <a:rPr lang="en-US" dirty="0" err="1">
                <a:solidFill>
                  <a:srgbClr val="002060"/>
                </a:solidFill>
                <a:latin typeface="Arial" panose="020B0604020202020204" pitchFamily="34" charset="0"/>
                <a:cs typeface="Arial" panose="020B0604020202020204" pitchFamily="34" charset="0"/>
              </a:rPr>
              <a:t>vàng</a:t>
            </a:r>
            <a:r>
              <a:rPr lang="en-US" dirty="0">
                <a:solidFill>
                  <a:srgbClr val="002060"/>
                </a:solidFill>
                <a:latin typeface="Arial" panose="020B0604020202020204" pitchFamily="34" charset="0"/>
                <a:cs typeface="Arial" panose="020B0604020202020204" pitchFamily="34" charset="0"/>
              </a:rPr>
              <a:t>.</a:t>
            </a:r>
          </a:p>
          <a:p>
            <a:pPr marL="285750" indent="-285750" algn="just">
              <a:lnSpc>
                <a:spcPct val="150000"/>
              </a:lnSpc>
              <a:buFontTx/>
              <a:buChar char="-"/>
            </a:pP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lạnh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là</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những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tạo</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cảm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giác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mát</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dịu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hoặc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lạnh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lẽo</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là</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những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có</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sắc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độ</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gần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với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xanh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lá</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cây</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xanh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nước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biển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tím</a:t>
            </a:r>
            <a:r>
              <a:rPr lang="en-US" dirty="0">
                <a:solidFill>
                  <a:srgbClr val="002060"/>
                </a:solidFill>
                <a:latin typeface="Arial" panose="020B0604020202020204" pitchFamily="34" charset="0"/>
                <a:cs typeface="Arial" panose="020B0604020202020204" pitchFamily="34" charset="0"/>
              </a:rPr>
              <a:t>...</a:t>
            </a:r>
            <a:endParaRPr lang="vi-VN" dirty="0"/>
          </a:p>
        </p:txBody>
      </p:sp>
    </p:spTree>
    <p:extLst>
      <p:ext uri="{BB962C8B-B14F-4D97-AF65-F5344CB8AC3E}">
        <p14:creationId xmlns:p14="http://schemas.microsoft.com/office/powerpoint/2010/main" val="3018107677"/>
      </p:ext>
    </p:extLst>
  </p:cSld>
  <p:clrMapOvr>
    <a:masterClrMapping/>
  </p:clrMapOvr>
  <mc:AlternateContent xmlns:mc="http://schemas.openxmlformats.org/markup-compatibility/2006" xmlns:p14="http://schemas.microsoft.com/office/powerpoint/2010/main">
    <mc:Choice Requires="p14">
      <p:transition spd="med" p14:dur="700" advTm="27781">
        <p:fade/>
      </p:transition>
    </mc:Choice>
    <mc:Fallback xmlns="">
      <p:transition spd="med" advTm="27781">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6|4.1|5"/>
</p:tagLst>
</file>

<file path=ppt/tags/tag10.xml><?xml version="1.0" encoding="utf-8"?>
<p:tagLst xmlns:a="http://schemas.openxmlformats.org/drawingml/2006/main" xmlns:r="http://schemas.openxmlformats.org/officeDocument/2006/relationships" xmlns:p="http://schemas.openxmlformats.org/presentationml/2006/main">
  <p:tag name="TIMING" val="|0.6|1.8|1.6|1.8"/>
</p:tagLst>
</file>

<file path=ppt/tags/tag11.xml><?xml version="1.0" encoding="utf-8"?>
<p:tagLst xmlns:a="http://schemas.openxmlformats.org/drawingml/2006/main" xmlns:r="http://schemas.openxmlformats.org/officeDocument/2006/relationships" xmlns:p="http://schemas.openxmlformats.org/presentationml/2006/main">
  <p:tag name="TIMING" val="|0.2|1.2"/>
</p:tagLst>
</file>

<file path=ppt/tags/tag12.xml><?xml version="1.0" encoding="utf-8"?>
<p:tagLst xmlns:a="http://schemas.openxmlformats.org/drawingml/2006/main" xmlns:r="http://schemas.openxmlformats.org/officeDocument/2006/relationships" xmlns:p="http://schemas.openxmlformats.org/presentationml/2006/main">
  <p:tag name="TIMING" val="|12.7"/>
</p:tagLst>
</file>

<file path=ppt/tags/tag2.xml><?xml version="1.0" encoding="utf-8"?>
<p:tagLst xmlns:a="http://schemas.openxmlformats.org/drawingml/2006/main" xmlns:r="http://schemas.openxmlformats.org/officeDocument/2006/relationships" xmlns:p="http://schemas.openxmlformats.org/presentationml/2006/main">
  <p:tag name="TIMING" val="|4.9|2.5"/>
</p:tagLst>
</file>

<file path=ppt/tags/tag3.xml><?xml version="1.0" encoding="utf-8"?>
<p:tagLst xmlns:a="http://schemas.openxmlformats.org/drawingml/2006/main" xmlns:r="http://schemas.openxmlformats.org/officeDocument/2006/relationships" xmlns:p="http://schemas.openxmlformats.org/presentationml/2006/main">
  <p:tag name="TIMING" val="|11.5|1.5"/>
</p:tagLst>
</file>

<file path=ppt/tags/tag4.xml><?xml version="1.0" encoding="utf-8"?>
<p:tagLst xmlns:a="http://schemas.openxmlformats.org/drawingml/2006/main" xmlns:r="http://schemas.openxmlformats.org/officeDocument/2006/relationships" xmlns:p="http://schemas.openxmlformats.org/presentationml/2006/main">
  <p:tag name="TIMING" val="|6|10.4"/>
</p:tagLst>
</file>

<file path=ppt/tags/tag5.xml><?xml version="1.0" encoding="utf-8"?>
<p:tagLst xmlns:a="http://schemas.openxmlformats.org/drawingml/2006/main" xmlns:r="http://schemas.openxmlformats.org/officeDocument/2006/relationships" xmlns:p="http://schemas.openxmlformats.org/presentationml/2006/main">
  <p:tag name="TIMING" val="|3"/>
</p:tagLst>
</file>

<file path=ppt/tags/tag6.xml><?xml version="1.0" encoding="utf-8"?>
<p:tagLst xmlns:a="http://schemas.openxmlformats.org/drawingml/2006/main" xmlns:r="http://schemas.openxmlformats.org/officeDocument/2006/relationships" xmlns:p="http://schemas.openxmlformats.org/presentationml/2006/main">
  <p:tag name="TIMING" val="|14.2|2.8|1.7|5|2.5"/>
</p:tagLst>
</file>

<file path=ppt/tags/tag7.xml><?xml version="1.0" encoding="utf-8"?>
<p:tagLst xmlns:a="http://schemas.openxmlformats.org/drawingml/2006/main" xmlns:r="http://schemas.openxmlformats.org/officeDocument/2006/relationships" xmlns:p="http://schemas.openxmlformats.org/presentationml/2006/main">
  <p:tag name="TIMING" val="|3.2|9.1|6"/>
</p:tagLst>
</file>

<file path=ppt/tags/tag8.xml><?xml version="1.0" encoding="utf-8"?>
<p:tagLst xmlns:a="http://schemas.openxmlformats.org/drawingml/2006/main" xmlns:r="http://schemas.openxmlformats.org/officeDocument/2006/relationships" xmlns:p="http://schemas.openxmlformats.org/presentationml/2006/main">
  <p:tag name="TIMING" val="|0.6"/>
</p:tagLst>
</file>

<file path=ppt/tags/tag9.xml><?xml version="1.0" encoding="utf-8"?>
<p:tagLst xmlns:a="http://schemas.openxmlformats.org/drawingml/2006/main" xmlns:r="http://schemas.openxmlformats.org/officeDocument/2006/relationships" xmlns:p="http://schemas.openxmlformats.org/presentationml/2006/main">
  <p:tag name="TIMING" val="|5.5|2.2|2.2|1.8|2.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529</Words>
  <Application>Microsoft Office PowerPoint</Application>
  <PresentationFormat>Custom</PresentationFormat>
  <Paragraphs>45</Paragraphs>
  <Slides>20</Slides>
  <Notes>4</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MỤC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LUYỆN TẬP, SÁNG TẠO</vt:lpstr>
      <vt:lpstr>4. PHÂN TÍCH, ĐÁNH GIÁ</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Ngoc Minh</dc:creator>
  <cp:lastModifiedBy>Dell</cp:lastModifiedBy>
  <cp:revision>6</cp:revision>
  <dcterms:created xsi:type="dcterms:W3CDTF">2021-08-23T15:34:03Z</dcterms:created>
  <dcterms:modified xsi:type="dcterms:W3CDTF">2021-08-24T09:38:04Z</dcterms:modified>
</cp:coreProperties>
</file>