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21"/>
  </p:notesMasterIdLst>
  <p:sldIdLst>
    <p:sldId id="257" r:id="rId3"/>
    <p:sldId id="288" r:id="rId4"/>
    <p:sldId id="289" r:id="rId5"/>
    <p:sldId id="411" r:id="rId6"/>
    <p:sldId id="437" r:id="rId7"/>
    <p:sldId id="443" r:id="rId8"/>
    <p:sldId id="444" r:id="rId9"/>
    <p:sldId id="310" r:id="rId10"/>
    <p:sldId id="425" r:id="rId11"/>
    <p:sldId id="384" r:id="rId12"/>
    <p:sldId id="312" r:id="rId13"/>
    <p:sldId id="405" r:id="rId14"/>
    <p:sldId id="449" r:id="rId15"/>
    <p:sldId id="454" r:id="rId16"/>
    <p:sldId id="452" r:id="rId17"/>
    <p:sldId id="453" r:id="rId18"/>
    <p:sldId id="450" r:id="rId19"/>
    <p:sldId id="31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EC28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42ECA7-2116-4D6E-9B8B-A9D6D0B3CAF9}" v="2" dt="2020-08-21T17:57:35.3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64" d="100"/>
          <a:sy n="64" d="100"/>
        </p:scale>
        <p:origin x="-108" y="-264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1343F-8FB1-4473-9B24-92A341A2C97C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163F2-DDA6-470F-877C-CD2948AAA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090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648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638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5611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926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D6063A-C402-4E2B-87E0-655876325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7BF16F9-A812-49F1-AE83-415C394C0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6F18BE-F150-4A85-AB33-0ED5014B6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D2D408-1C3C-4F42-A26E-DFC28436A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534DEA-AA64-412F-89C5-144B323A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8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F43DC-BCC7-401F-89AD-CACE7C94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11A1162-25C8-4D8D-9C38-5C5DD4FF2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4E10F0-9B20-4C75-9E09-B87E6397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E64B58-035A-49B3-8F22-F62E024BD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004E58-CAF8-40EA-B655-EC13D02A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28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97F65B6-1864-42AB-8710-004F9B97A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034775-431E-4FB7-806A-D018D83A1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666DDA-A5D1-442C-BDD4-C184D596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CBBE2E-85A7-4369-B3EA-B94F6A657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30FA42-45E7-40E7-BDDF-4A603F62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23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428908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55217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67780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08378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9747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482524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243382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29013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13D700-397F-4AC1-AB9D-D047522D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CBF772-93D8-494F-9661-8B376996F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B878EC-B07D-4368-B1AF-6E6177C93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DD47B2-4392-4614-A7F0-786410FD6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F8E032-7432-4E33-8BA3-AAB426EA5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12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80105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210820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459999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283226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05F69-AAD7-4B19-A59B-B4213D29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A6CECE-9F55-49BA-824B-D814A4484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CF1890-5B1C-43AB-BDCC-C2319334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B9CC20-4CB5-4F82-8FA6-D5B0C455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C38CF4-A563-4B1B-A6D2-585819D6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2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948DB9-C6BC-4FC1-B6FA-59EB99E69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5899D3-7097-46D1-8B32-35CEAB2C0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405A325-B896-4087-8A55-86EADDD5D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7634410-0FD6-4F6D-BDC2-9ED5DD09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2ABD56B-31DF-485E-AB75-C3687E67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09A9A1-48C0-4375-B9F2-E58DE2B88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9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61883A-BBE8-45EE-A161-589190D9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AECB2C-721D-4E0D-86C2-98DFBC89B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0BDB5F7-7414-4415-A16C-9AC930FBA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0F671E5-D626-489A-86D5-27D695907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0D76A21-CB0C-4EA2-B429-0A01DCF24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E3A3F16-EE16-4B09-B06A-C853CA3A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0AF3A7A-7D26-4B4F-9E54-26E0FFFC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3A55913-1F80-4CCA-858A-EB36169C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92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ABDE19-F825-4088-802B-D009C4753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48FB32D-3E67-47A8-9C77-AE5CCF6A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C76EC95-132D-4DBC-B15B-830939B8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47C67C-9FDB-40BB-B71C-AF4F2966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9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E1295D8-D278-4E30-B8C7-532C6561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B763BF7-590A-4EE6-A9DC-5914037FB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FD0176D-D846-4781-9856-3B6CC959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1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F66B02-B943-4B3F-B444-9731E7C5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34ACE0-E3AA-4F5A-AC99-D555562EA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BDFFE34-D592-4202-BEA1-3F640B7FD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5644E6E-2129-4635-8EB6-4BBEFFA83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7A173F-54EF-4412-AFA0-432C5CB3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1B82E7-7820-4EE3-83C5-841999CE7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8593C5-9B56-4471-87FE-F4E496F2A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CF77080-4012-4E3A-B95E-D7D542E1D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BFE057-DC26-4188-BAE4-D588CD11A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00CD12-9F44-448F-BB00-16053AAB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E4AB36-3191-4492-B690-547F9F02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B80F067-367D-489D-AE62-A2E8BA63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3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3ABF4BE-3FCA-47AD-B49B-FF89D4F8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1E781A6-FC05-404F-9C8D-9F31EE81A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66CF8-6B34-4EF4-A256-A1ED08F21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6BF8E-59A8-4D4E-AD72-B1470D4407BC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0DA5B-0634-4A5D-980F-603353B6F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4E9EBB-A36F-4F91-B204-74C3D246D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0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67" t="34134" r="9200" b="25096"/>
          <a:stretch/>
        </p:blipFill>
        <p:spPr>
          <a:xfrm>
            <a:off x="9395968" y="2738656"/>
            <a:ext cx="1436155" cy="23982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0" t="36504" r="30000" b="16814"/>
          <a:stretch/>
        </p:blipFill>
        <p:spPr>
          <a:xfrm>
            <a:off x="6534912" y="3154118"/>
            <a:ext cx="1593088" cy="25507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0" t="36504" r="52933" b="21541"/>
          <a:stretch/>
        </p:blipFill>
        <p:spPr>
          <a:xfrm>
            <a:off x="4291584" y="3150010"/>
            <a:ext cx="1121664" cy="2230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3" t="29392" r="73333" b="21541"/>
          <a:stretch/>
        </p:blipFill>
        <p:spPr>
          <a:xfrm>
            <a:off x="1658112" y="2852420"/>
            <a:ext cx="1593088" cy="25283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33" b="11822"/>
          <a:stretch/>
        </p:blipFill>
        <p:spPr>
          <a:xfrm>
            <a:off x="0" y="3429000"/>
            <a:ext cx="12192000" cy="25283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66370"/>
          <a:stretch/>
        </p:blipFill>
        <p:spPr>
          <a:xfrm>
            <a:off x="4876800" y="4551680"/>
            <a:ext cx="7315200" cy="2306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4" r="34000"/>
          <a:stretch/>
        </p:blipFill>
        <p:spPr>
          <a:xfrm>
            <a:off x="0" y="4697984"/>
            <a:ext cx="8046720" cy="2160016"/>
          </a:xfrm>
          <a:prstGeom prst="rect">
            <a:avLst/>
          </a:prstGeom>
        </p:spPr>
      </p:pic>
      <p:sp>
        <p:nvSpPr>
          <p:cNvPr id="20" name="Google Shape;387;p28">
            <a:extLst>
              <a:ext uri="{FF2B5EF4-FFF2-40B4-BE49-F238E27FC236}">
                <a16:creationId xmlns:a16="http://schemas.microsoft.com/office/drawing/2014/main" xmlns="" id="{78748FC1-0945-4D75-B6CA-B05CD1E933FE}"/>
              </a:ext>
            </a:extLst>
          </p:cNvPr>
          <p:cNvSpPr txBox="1">
            <a:spLocks/>
          </p:cNvSpPr>
          <p:nvPr/>
        </p:nvSpPr>
        <p:spPr>
          <a:xfrm>
            <a:off x="4139475" y="-382627"/>
            <a:ext cx="11360800" cy="175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9EF4830-1797-4D08-A0B5-B3470C1C9398}"/>
              </a:ext>
            </a:extLst>
          </p:cNvPr>
          <p:cNvSpPr/>
          <p:nvPr/>
        </p:nvSpPr>
        <p:spPr>
          <a:xfrm>
            <a:off x="9466308" y="2231697"/>
            <a:ext cx="225083" cy="190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4775DAE-353B-4AA9-8274-9DEA8B001DFA}"/>
              </a:ext>
            </a:extLst>
          </p:cNvPr>
          <p:cNvSpPr txBox="1"/>
          <p:nvPr/>
        </p:nvSpPr>
        <p:spPr>
          <a:xfrm>
            <a:off x="2161736" y="1625107"/>
            <a:ext cx="10030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.VnAvantH" panose="020B7200000000000000" pitchFamily="34" charset="0"/>
              </a:rPr>
              <a:t>Bµi</a:t>
            </a:r>
            <a:r>
              <a:rPr lang="en-US" sz="3600" b="1" dirty="0">
                <a:solidFill>
                  <a:srgbClr val="002060"/>
                </a:solidFill>
                <a:latin typeface=".VnAvantH" panose="020B7200000000000000" pitchFamily="34" charset="0"/>
              </a:rPr>
              <a:t> 50:  </a:t>
            </a:r>
            <a:r>
              <a:rPr lang="en-US" sz="4400" b="1" dirty="0">
                <a:solidFill>
                  <a:srgbClr val="FF0000"/>
                </a:solidFill>
                <a:latin typeface=".VnAvantH" panose="020B7200000000000000" pitchFamily="34" charset="0"/>
              </a:rPr>
              <a:t>¤N TËP Vµ KÓ CHUYÖN</a:t>
            </a:r>
          </a:p>
        </p:txBody>
      </p:sp>
    </p:spTree>
    <p:extLst>
      <p:ext uri="{BB962C8B-B14F-4D97-AF65-F5344CB8AC3E}">
        <p14:creationId xmlns:p14="http://schemas.microsoft.com/office/powerpoint/2010/main" val="66102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113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46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xmlns="" id="{C3D290E4-D4B9-476B-A8C9-4EDF4E9FBEBE}"/>
              </a:ext>
            </a:extLst>
          </p:cNvPr>
          <p:cNvSpPr txBox="1"/>
          <p:nvPr/>
        </p:nvSpPr>
        <p:spPr>
          <a:xfrm>
            <a:off x="3297211" y="2705725"/>
            <a:ext cx="298350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TIÕT</a:t>
            </a: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 2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670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53607" y="19970"/>
            <a:ext cx="3005380" cy="609398"/>
            <a:chOff x="-1270393" y="17340"/>
            <a:chExt cx="3005380" cy="609398"/>
          </a:xfrm>
        </p:grpSpPr>
        <p:sp>
          <p:nvSpPr>
            <p:cNvPr id="9" name="Rounded Rectangle 8"/>
            <p:cNvSpPr/>
            <p:nvPr/>
          </p:nvSpPr>
          <p:spPr>
            <a:xfrm>
              <a:off x="-537890" y="64044"/>
              <a:ext cx="2272877" cy="553998"/>
            </a:xfrm>
            <a:prstGeom prst="roundRect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</a:rPr>
                <a:t>Kể</a:t>
              </a:r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chuyện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-1270393" y="17340"/>
              <a:ext cx="692474" cy="60939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698487" y="629368"/>
            <a:ext cx="67950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33CC"/>
                </a:solidFill>
                <a:latin typeface="VNI-Avo" pitchFamily="2" charset="0"/>
              </a:rPr>
              <a:t>Baøi</a:t>
            </a:r>
            <a:r>
              <a:rPr lang="en-US" sz="30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VNI-Avo" pitchFamily="2" charset="0"/>
              </a:rPr>
              <a:t>hoïc</a:t>
            </a:r>
            <a:r>
              <a:rPr lang="en-US" sz="30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VNI-Avo" pitchFamily="2" charset="0"/>
              </a:rPr>
              <a:t>ñaàu</a:t>
            </a:r>
            <a:r>
              <a:rPr lang="en-US" sz="30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VNI-Avo" pitchFamily="2" charset="0"/>
              </a:rPr>
              <a:t>tieân</a:t>
            </a:r>
            <a:r>
              <a:rPr lang="en-US" sz="30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VNI-Avo" pitchFamily="2" charset="0"/>
              </a:rPr>
              <a:t>cuûa</a:t>
            </a:r>
            <a:r>
              <a:rPr lang="en-US" sz="30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VNI-Avo" pitchFamily="2" charset="0"/>
              </a:rPr>
              <a:t>thoû</a:t>
            </a:r>
            <a:r>
              <a:rPr lang="en-US" sz="3000" b="1" dirty="0">
                <a:solidFill>
                  <a:srgbClr val="0033CC"/>
                </a:solidFill>
                <a:latin typeface="VNI-Avo" pitchFamily="2" charset="0"/>
              </a:rPr>
              <a:t> con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912" y="1242843"/>
            <a:ext cx="4500290" cy="260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83365"/>
            <a:ext cx="5362414" cy="2661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10" y="4113480"/>
            <a:ext cx="5069292" cy="267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819" y="4113480"/>
            <a:ext cx="4517532" cy="253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ài học đầu tiên của thỏ c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188713" y="5737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843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430" y="0"/>
            <a:ext cx="7750004" cy="522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A04563-2570-4790-A1CD-0F579D8F6F9D}"/>
              </a:ext>
            </a:extLst>
          </p:cNvPr>
          <p:cNvSpPr txBox="1"/>
          <p:nvPr/>
        </p:nvSpPr>
        <p:spPr>
          <a:xfrm>
            <a:off x="3533614" y="5450361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VNI-Avo"/>
              </a:rPr>
              <a:t>Thoû</a:t>
            </a:r>
            <a:r>
              <a:rPr lang="en-US" sz="3600" dirty="0">
                <a:latin typeface="VNI-Avo"/>
              </a:rPr>
              <a:t> con </a:t>
            </a:r>
            <a:r>
              <a:rPr lang="en-US" sz="3600" dirty="0" err="1">
                <a:latin typeface="VNI-Avo"/>
              </a:rPr>
              <a:t>ñi</a:t>
            </a:r>
            <a:r>
              <a:rPr lang="en-US" sz="3600" dirty="0">
                <a:latin typeface="VNI-Avo"/>
              </a:rPr>
              <a:t> </a:t>
            </a:r>
            <a:r>
              <a:rPr lang="en-US" sz="3600" dirty="0" err="1">
                <a:latin typeface="VNI-Avo"/>
              </a:rPr>
              <a:t>chôi</a:t>
            </a:r>
            <a:r>
              <a:rPr lang="en-US" sz="3600" dirty="0">
                <a:latin typeface="VNI-Avo"/>
              </a:rPr>
              <a:t> </a:t>
            </a:r>
            <a:r>
              <a:rPr lang="en-US" sz="3600" dirty="0" err="1">
                <a:latin typeface="VNI-Avo"/>
              </a:rPr>
              <a:t>ôû</a:t>
            </a:r>
            <a:r>
              <a:rPr lang="en-US" sz="3600" dirty="0">
                <a:latin typeface="VNI-Avo"/>
              </a:rPr>
              <a:t> </a:t>
            </a:r>
            <a:r>
              <a:rPr lang="en-US" sz="3600" dirty="0" err="1">
                <a:latin typeface="VNI-Avo"/>
              </a:rPr>
              <a:t>ñaâu</a:t>
            </a:r>
            <a:r>
              <a:rPr lang="en-US" sz="3600" dirty="0">
                <a:latin typeface="VNI-Avo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1EECE26-684F-462D-B3C0-14E325599090}"/>
              </a:ext>
            </a:extLst>
          </p:cNvPr>
          <p:cNvSpPr txBox="1"/>
          <p:nvPr/>
        </p:nvSpPr>
        <p:spPr>
          <a:xfrm>
            <a:off x="304800" y="5450361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VNI-Avo"/>
              </a:rPr>
              <a:t>Tröôùc</a:t>
            </a:r>
            <a:r>
              <a:rPr lang="en-US" sz="3600" dirty="0">
                <a:latin typeface="VNI-Avo"/>
              </a:rPr>
              <a:t> </a:t>
            </a:r>
            <a:r>
              <a:rPr lang="en-US" sz="3600" dirty="0" err="1">
                <a:latin typeface="VNI-Avo"/>
              </a:rPr>
              <a:t>khi</a:t>
            </a:r>
            <a:r>
              <a:rPr lang="en-US" sz="3600" dirty="0">
                <a:latin typeface="VNI-Avo"/>
              </a:rPr>
              <a:t> </a:t>
            </a:r>
            <a:r>
              <a:rPr lang="en-US" sz="3600" dirty="0" err="1">
                <a:latin typeface="VNI-Avo"/>
              </a:rPr>
              <a:t>thoû</a:t>
            </a:r>
            <a:r>
              <a:rPr lang="en-US" sz="3600" dirty="0">
                <a:latin typeface="VNI-Avo"/>
              </a:rPr>
              <a:t> con </a:t>
            </a:r>
            <a:r>
              <a:rPr lang="en-US" sz="3600" dirty="0" err="1">
                <a:latin typeface="VNI-Avo"/>
              </a:rPr>
              <a:t>ñi</a:t>
            </a:r>
            <a:r>
              <a:rPr lang="en-US" sz="3600" dirty="0">
                <a:latin typeface="VNI-Avo"/>
              </a:rPr>
              <a:t> </a:t>
            </a:r>
            <a:r>
              <a:rPr lang="en-US" sz="3600" dirty="0" err="1">
                <a:latin typeface="VNI-Avo"/>
              </a:rPr>
              <a:t>chôi</a:t>
            </a:r>
            <a:r>
              <a:rPr lang="en-US" sz="3600" dirty="0">
                <a:latin typeface="VNI-Avo"/>
              </a:rPr>
              <a:t>, </a:t>
            </a:r>
            <a:r>
              <a:rPr lang="en-US" sz="3600" dirty="0" err="1">
                <a:latin typeface="VNI-Avo"/>
              </a:rPr>
              <a:t>thoû</a:t>
            </a:r>
            <a:r>
              <a:rPr lang="en-US" sz="3600" dirty="0">
                <a:latin typeface="VNI-Avo"/>
              </a:rPr>
              <a:t> </a:t>
            </a:r>
            <a:r>
              <a:rPr lang="en-US" sz="3600" dirty="0" err="1">
                <a:latin typeface="VNI-Avo"/>
              </a:rPr>
              <a:t>meï</a:t>
            </a:r>
            <a:r>
              <a:rPr lang="en-US" sz="3600" dirty="0">
                <a:latin typeface="VNI-Avo"/>
              </a:rPr>
              <a:t> </a:t>
            </a:r>
            <a:r>
              <a:rPr lang="en-US" sz="3600" dirty="0" err="1">
                <a:latin typeface="VNI-Avo"/>
              </a:rPr>
              <a:t>daën</a:t>
            </a:r>
            <a:r>
              <a:rPr lang="en-US" sz="3600" dirty="0">
                <a:latin typeface="VNI-Avo"/>
              </a:rPr>
              <a:t> </a:t>
            </a:r>
            <a:r>
              <a:rPr lang="en-US" sz="3600" dirty="0" err="1">
                <a:latin typeface="VNI-Avo"/>
              </a:rPr>
              <a:t>doø</a:t>
            </a:r>
            <a:r>
              <a:rPr lang="en-US" sz="3600" dirty="0">
                <a:latin typeface="VNI-Avo"/>
              </a:rPr>
              <a:t> </a:t>
            </a:r>
            <a:r>
              <a:rPr lang="en-US" sz="3600" dirty="0" err="1">
                <a:latin typeface="VNI-Avo"/>
              </a:rPr>
              <a:t>ñieàu</a:t>
            </a:r>
            <a:r>
              <a:rPr lang="en-US" sz="3600" dirty="0">
                <a:latin typeface="VNI-Avo"/>
              </a:rPr>
              <a:t> </a:t>
            </a:r>
            <a:r>
              <a:rPr lang="en-US" sz="3600" dirty="0" err="1">
                <a:latin typeface="VNI-Avo"/>
              </a:rPr>
              <a:t>gì</a:t>
            </a:r>
            <a:r>
              <a:rPr lang="en-US" sz="3600" dirty="0">
                <a:latin typeface="VNI-Avo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8631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2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BBE489D-AC48-4DDF-A413-032B44DECB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r="1" b="4333"/>
          <a:stretch/>
        </p:blipFill>
        <p:spPr bwMode="auto">
          <a:xfrm>
            <a:off x="2030278" y="245114"/>
            <a:ext cx="8927023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F7B4BD2-3B7D-4EE5-B821-077D2075AE80}"/>
              </a:ext>
            </a:extLst>
          </p:cNvPr>
          <p:cNvSpPr txBox="1"/>
          <p:nvPr/>
        </p:nvSpPr>
        <p:spPr>
          <a:xfrm>
            <a:off x="2309246" y="5357371"/>
            <a:ext cx="11107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VNI-Avo"/>
              </a:rPr>
              <a:t>Vì</a:t>
            </a:r>
            <a:r>
              <a:rPr lang="en-US" sz="3600" dirty="0">
                <a:latin typeface="VNI-Avo"/>
              </a:rPr>
              <a:t> </a:t>
            </a:r>
            <a:r>
              <a:rPr lang="en-US" sz="3600" dirty="0" err="1">
                <a:latin typeface="VNI-Avo"/>
              </a:rPr>
              <a:t>sao</a:t>
            </a:r>
            <a:r>
              <a:rPr lang="en-US" sz="3600" dirty="0">
                <a:latin typeface="VNI-Avo"/>
              </a:rPr>
              <a:t> </a:t>
            </a:r>
            <a:r>
              <a:rPr lang="en-US" sz="3600" dirty="0" err="1">
                <a:latin typeface="VNI-Avo"/>
              </a:rPr>
              <a:t>thoû</a:t>
            </a:r>
            <a:r>
              <a:rPr lang="en-US" sz="3600" dirty="0">
                <a:latin typeface="VNI-Avo"/>
              </a:rPr>
              <a:t> con </a:t>
            </a:r>
            <a:r>
              <a:rPr lang="en-US" sz="3600" dirty="0" err="1">
                <a:latin typeface="VNI-Avo"/>
              </a:rPr>
              <a:t>va</a:t>
            </a:r>
            <a:r>
              <a:rPr lang="en-US" sz="3600" dirty="0">
                <a:latin typeface="VNI-Avo"/>
              </a:rPr>
              <a:t> </a:t>
            </a:r>
            <a:r>
              <a:rPr lang="en-US" sz="3600" dirty="0" err="1">
                <a:latin typeface="VNI-Avo"/>
              </a:rPr>
              <a:t>phaûi</a:t>
            </a:r>
            <a:r>
              <a:rPr lang="en-US" sz="3600" dirty="0">
                <a:latin typeface="VNI-Avo"/>
              </a:rPr>
              <a:t> </a:t>
            </a:r>
            <a:r>
              <a:rPr lang="en-US" sz="3600" dirty="0" err="1">
                <a:latin typeface="VNI-Avo"/>
              </a:rPr>
              <a:t>anh</a:t>
            </a:r>
            <a:r>
              <a:rPr lang="en-US" sz="3600" dirty="0">
                <a:latin typeface="VNI-Avo"/>
              </a:rPr>
              <a:t> </a:t>
            </a:r>
            <a:r>
              <a:rPr lang="en-US" sz="3600" dirty="0" err="1">
                <a:latin typeface="VNI-Avo"/>
              </a:rPr>
              <a:t>soùc</a:t>
            </a:r>
            <a:r>
              <a:rPr lang="en-US" sz="3600" dirty="0">
                <a:latin typeface="VNI-Avo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893E216-4EDE-482C-B469-1A6F26D046E0}"/>
              </a:ext>
            </a:extLst>
          </p:cNvPr>
          <p:cNvSpPr txBox="1"/>
          <p:nvPr/>
        </p:nvSpPr>
        <p:spPr>
          <a:xfrm>
            <a:off x="2911095" y="5357371"/>
            <a:ext cx="11107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VNI-Avo"/>
              </a:rPr>
              <a:t>Thoû</a:t>
            </a:r>
            <a:r>
              <a:rPr lang="en-US" sz="3600" dirty="0">
                <a:latin typeface="VNI-Avo"/>
              </a:rPr>
              <a:t> con </a:t>
            </a:r>
            <a:r>
              <a:rPr lang="en-US" sz="3600" dirty="0" err="1">
                <a:latin typeface="VNI-Avo"/>
              </a:rPr>
              <a:t>noùi</a:t>
            </a:r>
            <a:r>
              <a:rPr lang="en-US" sz="3600" dirty="0">
                <a:latin typeface="VNI-Avo"/>
              </a:rPr>
              <a:t> </a:t>
            </a:r>
            <a:r>
              <a:rPr lang="en-US" sz="3600" dirty="0" err="1">
                <a:latin typeface="VNI-Avo"/>
              </a:rPr>
              <a:t>gì</a:t>
            </a:r>
            <a:r>
              <a:rPr lang="en-US" sz="3600" dirty="0">
                <a:latin typeface="VNI-Avo"/>
              </a:rPr>
              <a:t> </a:t>
            </a:r>
            <a:r>
              <a:rPr lang="en-US" sz="3600" dirty="0" err="1">
                <a:latin typeface="VNI-Avo"/>
              </a:rPr>
              <a:t>vôùi</a:t>
            </a:r>
            <a:r>
              <a:rPr lang="en-US" sz="3600" dirty="0">
                <a:latin typeface="VNI-Avo"/>
              </a:rPr>
              <a:t> </a:t>
            </a:r>
            <a:r>
              <a:rPr lang="en-US" sz="3600" dirty="0" err="1">
                <a:latin typeface="VNI-Avo"/>
              </a:rPr>
              <a:t>anh</a:t>
            </a:r>
            <a:r>
              <a:rPr lang="en-US" sz="3600" dirty="0">
                <a:latin typeface="VNI-Avo"/>
              </a:rPr>
              <a:t> </a:t>
            </a:r>
            <a:r>
              <a:rPr lang="en-US" sz="3600" dirty="0" err="1">
                <a:latin typeface="VNI-Avo"/>
              </a:rPr>
              <a:t>soùc</a:t>
            </a:r>
            <a:r>
              <a:rPr lang="en-US" sz="3600" dirty="0">
                <a:latin typeface="VNI-Avo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A2504A6-E6E2-4E25-8CF0-0D9D2205E248}"/>
              </a:ext>
            </a:extLst>
          </p:cNvPr>
          <p:cNvSpPr txBox="1"/>
          <p:nvPr/>
        </p:nvSpPr>
        <p:spPr>
          <a:xfrm>
            <a:off x="2911095" y="5357371"/>
            <a:ext cx="11107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VNI-Avo"/>
              </a:rPr>
              <a:t>Vì</a:t>
            </a:r>
            <a:r>
              <a:rPr lang="en-US" sz="3600" dirty="0">
                <a:latin typeface="VNI-Avo"/>
              </a:rPr>
              <a:t> </a:t>
            </a:r>
            <a:r>
              <a:rPr lang="en-US" sz="3600" dirty="0" err="1">
                <a:latin typeface="VNI-Avo"/>
              </a:rPr>
              <a:t>sao</a:t>
            </a:r>
            <a:r>
              <a:rPr lang="en-US" sz="3600" dirty="0">
                <a:latin typeface="VNI-Avo"/>
              </a:rPr>
              <a:t> </a:t>
            </a:r>
            <a:r>
              <a:rPr lang="en-US" sz="3600" dirty="0" err="1">
                <a:latin typeface="VNI-Avo"/>
              </a:rPr>
              <a:t>anh</a:t>
            </a:r>
            <a:r>
              <a:rPr lang="en-US" sz="3600" dirty="0">
                <a:latin typeface="VNI-Avo"/>
              </a:rPr>
              <a:t> </a:t>
            </a:r>
            <a:r>
              <a:rPr lang="en-US" sz="3600" dirty="0" err="1">
                <a:latin typeface="VNI-Avo"/>
              </a:rPr>
              <a:t>soùc</a:t>
            </a:r>
            <a:r>
              <a:rPr lang="en-US" sz="3600" dirty="0">
                <a:latin typeface="VNI-Avo"/>
              </a:rPr>
              <a:t> </a:t>
            </a:r>
            <a:r>
              <a:rPr lang="en-US" sz="3600" dirty="0" err="1">
                <a:latin typeface="VNI-Avo"/>
              </a:rPr>
              <a:t>ngaïc</a:t>
            </a:r>
            <a:r>
              <a:rPr lang="en-US" sz="3600" dirty="0">
                <a:latin typeface="VNI-Avo"/>
              </a:rPr>
              <a:t> </a:t>
            </a:r>
            <a:r>
              <a:rPr lang="en-US" sz="3600" dirty="0" err="1">
                <a:latin typeface="VNI-Avo"/>
              </a:rPr>
              <a:t>nhieân</a:t>
            </a:r>
            <a:r>
              <a:rPr lang="en-US" sz="3600" dirty="0">
                <a:latin typeface="VNI-Avo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4163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B430DB-8BAB-4F55-9921-1B53CB2EF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C5D95A-3769-491C-A6E0-9922DF759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3108647-3AAC-44F5-B106-EC8F10A77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169" y="108488"/>
            <a:ext cx="8457256" cy="5005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DED200D-5707-43FF-92F6-655C3B479D6A}"/>
              </a:ext>
            </a:extLst>
          </p:cNvPr>
          <p:cNvSpPr txBox="1"/>
          <p:nvPr/>
        </p:nvSpPr>
        <p:spPr>
          <a:xfrm>
            <a:off x="1038387" y="5371078"/>
            <a:ext cx="11107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VNI-Avo"/>
              </a:rPr>
              <a:t>Chuyeän</a:t>
            </a:r>
            <a:r>
              <a:rPr lang="en-US" sz="3600" dirty="0">
                <a:latin typeface="VNI-Avo"/>
              </a:rPr>
              <a:t> </a:t>
            </a:r>
            <a:r>
              <a:rPr lang="en-US" sz="3600" dirty="0" err="1">
                <a:latin typeface="VNI-Avo"/>
              </a:rPr>
              <a:t>gì</a:t>
            </a:r>
            <a:r>
              <a:rPr lang="en-US" sz="3600" dirty="0">
                <a:latin typeface="VNI-Avo"/>
              </a:rPr>
              <a:t> </a:t>
            </a:r>
            <a:r>
              <a:rPr lang="en-US" sz="3600" dirty="0" err="1">
                <a:latin typeface="VNI-Avo"/>
              </a:rPr>
              <a:t>xaûy</a:t>
            </a:r>
            <a:r>
              <a:rPr lang="en-US" sz="3600" dirty="0">
                <a:latin typeface="VNI-Avo"/>
              </a:rPr>
              <a:t> ra </a:t>
            </a:r>
            <a:r>
              <a:rPr lang="en-US" sz="3600" dirty="0" err="1">
                <a:latin typeface="VNI-Avo"/>
              </a:rPr>
              <a:t>khi</a:t>
            </a:r>
            <a:r>
              <a:rPr lang="en-US" sz="3600" dirty="0">
                <a:latin typeface="VNI-Avo"/>
              </a:rPr>
              <a:t> </a:t>
            </a:r>
            <a:r>
              <a:rPr lang="en-US" sz="3600" dirty="0" err="1">
                <a:latin typeface="VNI-Avo"/>
              </a:rPr>
              <a:t>thoû</a:t>
            </a:r>
            <a:r>
              <a:rPr lang="en-US" sz="3600" dirty="0">
                <a:latin typeface="VNI-Avo"/>
              </a:rPr>
              <a:t> con </a:t>
            </a:r>
            <a:r>
              <a:rPr lang="en-US" sz="3600" dirty="0" err="1">
                <a:latin typeface="VNI-Avo"/>
              </a:rPr>
              <a:t>maûi</a:t>
            </a:r>
            <a:r>
              <a:rPr lang="en-US" sz="3600" dirty="0">
                <a:latin typeface="VNI-Avo"/>
              </a:rPr>
              <a:t> </a:t>
            </a:r>
            <a:r>
              <a:rPr lang="en-US" sz="3600" dirty="0" err="1">
                <a:latin typeface="VNI-Avo"/>
              </a:rPr>
              <a:t>nhìn</a:t>
            </a:r>
            <a:r>
              <a:rPr lang="en-US" sz="3600" dirty="0">
                <a:latin typeface="VNI-Avo"/>
              </a:rPr>
              <a:t> </a:t>
            </a:r>
            <a:r>
              <a:rPr lang="en-US" sz="3600" dirty="0" err="1">
                <a:latin typeface="VNI-Avo"/>
              </a:rPr>
              <a:t>khæ</a:t>
            </a:r>
            <a:r>
              <a:rPr lang="en-US" sz="3600" dirty="0">
                <a:latin typeface="VNI-Avo"/>
              </a:rPr>
              <a:t> </a:t>
            </a:r>
            <a:r>
              <a:rPr lang="en-US" sz="3600" dirty="0" err="1">
                <a:latin typeface="VNI-Avo"/>
              </a:rPr>
              <a:t>meï</a:t>
            </a:r>
            <a:r>
              <a:rPr lang="en-US" sz="3600" dirty="0">
                <a:latin typeface="VNI-Avo"/>
              </a:rPr>
              <a:t> </a:t>
            </a:r>
            <a:r>
              <a:rPr lang="en-US" sz="3600" dirty="0" err="1">
                <a:latin typeface="VNI-Avo"/>
              </a:rPr>
              <a:t>chaûi</a:t>
            </a:r>
            <a:r>
              <a:rPr lang="en-US" sz="3600" dirty="0">
                <a:latin typeface="VNI-Avo"/>
              </a:rPr>
              <a:t> </a:t>
            </a:r>
            <a:r>
              <a:rPr lang="en-US" sz="3600" dirty="0" err="1">
                <a:latin typeface="VNI-Avo"/>
              </a:rPr>
              <a:t>loâng</a:t>
            </a:r>
            <a:r>
              <a:rPr lang="en-US" sz="3600" dirty="0">
                <a:latin typeface="VNI-Avo"/>
              </a:rPr>
              <a:t> </a:t>
            </a:r>
            <a:r>
              <a:rPr lang="en-US" sz="3600" dirty="0" err="1">
                <a:latin typeface="VNI-Avo"/>
              </a:rPr>
              <a:t>cho</a:t>
            </a:r>
            <a:r>
              <a:rPr lang="en-US" sz="3600" dirty="0">
                <a:latin typeface="VNI-Avo"/>
              </a:rPr>
              <a:t> </a:t>
            </a:r>
            <a:r>
              <a:rPr lang="en-US" sz="3600" dirty="0" err="1">
                <a:latin typeface="VNI-Avo"/>
              </a:rPr>
              <a:t>khæ</a:t>
            </a:r>
            <a:r>
              <a:rPr lang="en-US" sz="3600" dirty="0">
                <a:latin typeface="VNI-Avo"/>
              </a:rPr>
              <a:t> con?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3E5A798-3C44-4BBA-A8E4-3D468364D024}"/>
              </a:ext>
            </a:extLst>
          </p:cNvPr>
          <p:cNvSpPr txBox="1"/>
          <p:nvPr/>
        </p:nvSpPr>
        <p:spPr>
          <a:xfrm>
            <a:off x="4370349" y="5371078"/>
            <a:ext cx="4443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VNI-Avo"/>
              </a:rPr>
              <a:t>Ai </a:t>
            </a:r>
            <a:r>
              <a:rPr lang="en-US" sz="3600" dirty="0" err="1">
                <a:latin typeface="VNI-Avo"/>
              </a:rPr>
              <a:t>cöùu</a:t>
            </a:r>
            <a:r>
              <a:rPr lang="en-US" sz="3600" dirty="0">
                <a:latin typeface="VNI-Avo"/>
              </a:rPr>
              <a:t> </a:t>
            </a:r>
            <a:r>
              <a:rPr lang="en-US" sz="3600" dirty="0" err="1">
                <a:latin typeface="VNI-Avo"/>
              </a:rPr>
              <a:t>thoûcon</a:t>
            </a:r>
            <a:r>
              <a:rPr lang="en-US" sz="3600" dirty="0">
                <a:latin typeface="VNI-Avo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0F1A7BD-BB93-43B4-B9FA-A0BD837702E8}"/>
              </a:ext>
            </a:extLst>
          </p:cNvPr>
          <p:cNvSpPr txBox="1"/>
          <p:nvPr/>
        </p:nvSpPr>
        <p:spPr>
          <a:xfrm>
            <a:off x="3094150" y="5450855"/>
            <a:ext cx="674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VNI-Avo"/>
              </a:rPr>
              <a:t>Vì</a:t>
            </a:r>
            <a:r>
              <a:rPr lang="en-US" sz="3600" dirty="0">
                <a:latin typeface="VNI-Avo"/>
              </a:rPr>
              <a:t> </a:t>
            </a:r>
            <a:r>
              <a:rPr lang="en-US" sz="3600" dirty="0" err="1">
                <a:latin typeface="VNI-Avo"/>
              </a:rPr>
              <a:t>sao</a:t>
            </a:r>
            <a:r>
              <a:rPr lang="en-US" sz="3600" dirty="0">
                <a:latin typeface="VNI-Avo"/>
              </a:rPr>
              <a:t> </a:t>
            </a:r>
            <a:r>
              <a:rPr lang="en-US" sz="3600" dirty="0" err="1">
                <a:latin typeface="VNI-Avo"/>
              </a:rPr>
              <a:t>baùc</a:t>
            </a:r>
            <a:r>
              <a:rPr lang="en-US" sz="3600" dirty="0">
                <a:latin typeface="VNI-Avo"/>
              </a:rPr>
              <a:t> </a:t>
            </a:r>
            <a:r>
              <a:rPr lang="en-US" sz="3600" dirty="0" err="1">
                <a:latin typeface="VNI-Avo"/>
              </a:rPr>
              <a:t>voi</a:t>
            </a:r>
            <a:r>
              <a:rPr lang="en-US" sz="3600" dirty="0">
                <a:latin typeface="VNI-Avo"/>
              </a:rPr>
              <a:t> </a:t>
            </a:r>
            <a:r>
              <a:rPr lang="en-US" sz="3600" dirty="0" err="1">
                <a:latin typeface="VNI-Avo"/>
              </a:rPr>
              <a:t>ngaïc</a:t>
            </a:r>
            <a:r>
              <a:rPr lang="en-US" sz="3600" dirty="0">
                <a:latin typeface="VNI-Avo"/>
              </a:rPr>
              <a:t> </a:t>
            </a:r>
            <a:r>
              <a:rPr lang="en-US" sz="3600" dirty="0" err="1">
                <a:latin typeface="VNI-Avo"/>
              </a:rPr>
              <a:t>nhieân</a:t>
            </a:r>
            <a:r>
              <a:rPr lang="en-US" sz="3600" dirty="0">
                <a:latin typeface="VNI-Avo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9381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41B7D2-5E75-4684-A01F-899D76BAB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2C94D7-58F8-43E3-9DC1-9967BFA33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9F9B9CF7-6A0A-4214-8F6A-CE8BB6CBE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549" y="115994"/>
            <a:ext cx="6858902" cy="529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0E28BB-A363-4C16-B645-951EB29E5D2A}"/>
              </a:ext>
            </a:extLst>
          </p:cNvPr>
          <p:cNvSpPr txBox="1"/>
          <p:nvPr/>
        </p:nvSpPr>
        <p:spPr>
          <a:xfrm>
            <a:off x="3704095" y="5543845"/>
            <a:ext cx="11107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VNI-Avo"/>
              </a:rPr>
              <a:t>Thoû</a:t>
            </a:r>
            <a:r>
              <a:rPr lang="en-US" sz="3600" dirty="0">
                <a:latin typeface="VNI-Avo"/>
              </a:rPr>
              <a:t> con </a:t>
            </a:r>
            <a:r>
              <a:rPr lang="en-US" sz="3600" dirty="0" err="1">
                <a:latin typeface="VNI-Avo"/>
              </a:rPr>
              <a:t>hieåu</a:t>
            </a:r>
            <a:r>
              <a:rPr lang="en-US" sz="3600" dirty="0">
                <a:latin typeface="VNI-Avo"/>
              </a:rPr>
              <a:t> ra </a:t>
            </a:r>
            <a:r>
              <a:rPr lang="en-US" sz="3600" dirty="0" err="1">
                <a:latin typeface="VNI-Avo"/>
              </a:rPr>
              <a:t>ñieàu</a:t>
            </a:r>
            <a:r>
              <a:rPr lang="en-US" sz="3600" dirty="0">
                <a:latin typeface="VNI-Avo"/>
              </a:rPr>
              <a:t> </a:t>
            </a:r>
            <a:r>
              <a:rPr lang="en-US" sz="3600" dirty="0" err="1">
                <a:latin typeface="VNI-Avo"/>
              </a:rPr>
              <a:t>gì</a:t>
            </a:r>
            <a:r>
              <a:rPr lang="en-US" sz="3600" dirty="0">
                <a:latin typeface="VNI-Avo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9502078-2AF0-4279-80CB-CB5EE05098C6}"/>
              </a:ext>
            </a:extLst>
          </p:cNvPr>
          <p:cNvSpPr txBox="1"/>
          <p:nvPr/>
        </p:nvSpPr>
        <p:spPr>
          <a:xfrm>
            <a:off x="197603" y="5658039"/>
            <a:ext cx="11796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VNI-Avo"/>
              </a:rPr>
              <a:t>Em</a:t>
            </a:r>
            <a:r>
              <a:rPr lang="en-US" sz="3600" dirty="0">
                <a:latin typeface="VNI-Avo"/>
              </a:rPr>
              <a:t> </a:t>
            </a:r>
            <a:r>
              <a:rPr lang="en-US" sz="3600" dirty="0" err="1">
                <a:latin typeface="VNI-Avo"/>
              </a:rPr>
              <a:t>ghi</a:t>
            </a:r>
            <a:r>
              <a:rPr lang="en-US" sz="3600" dirty="0">
                <a:latin typeface="VNI-Avo"/>
              </a:rPr>
              <a:t> </a:t>
            </a:r>
            <a:r>
              <a:rPr lang="en-US" sz="3600" dirty="0" err="1">
                <a:latin typeface="VNI-Avo"/>
              </a:rPr>
              <a:t>nhôù</a:t>
            </a:r>
            <a:r>
              <a:rPr lang="en-US" sz="3600" dirty="0">
                <a:latin typeface="VNI-Avo"/>
              </a:rPr>
              <a:t> </a:t>
            </a:r>
            <a:r>
              <a:rPr lang="en-US" sz="3600" dirty="0" err="1">
                <a:latin typeface="VNI-Avo"/>
              </a:rPr>
              <a:t>ñieàu</a:t>
            </a:r>
            <a:r>
              <a:rPr lang="en-US" sz="3600" dirty="0">
                <a:latin typeface="VNI-Avo"/>
              </a:rPr>
              <a:t> </a:t>
            </a:r>
            <a:r>
              <a:rPr lang="en-US" sz="3600" dirty="0" err="1">
                <a:latin typeface="VNI-Avo"/>
              </a:rPr>
              <a:t>gì</a:t>
            </a:r>
            <a:r>
              <a:rPr lang="en-US" sz="3600" dirty="0">
                <a:latin typeface="VNI-Avo"/>
              </a:rPr>
              <a:t> </a:t>
            </a:r>
            <a:r>
              <a:rPr lang="en-US" sz="3600" dirty="0" err="1">
                <a:latin typeface="VNI-Avo"/>
              </a:rPr>
              <a:t>sau</a:t>
            </a:r>
            <a:r>
              <a:rPr lang="en-US" sz="3600" dirty="0">
                <a:latin typeface="VNI-Avo"/>
              </a:rPr>
              <a:t> </a:t>
            </a:r>
            <a:r>
              <a:rPr lang="en-US" sz="3600" dirty="0" err="1">
                <a:latin typeface="VNI-Avo"/>
              </a:rPr>
              <a:t>khi</a:t>
            </a:r>
            <a:r>
              <a:rPr lang="en-US" sz="3600" dirty="0">
                <a:latin typeface="VNI-Avo"/>
              </a:rPr>
              <a:t> </a:t>
            </a:r>
            <a:r>
              <a:rPr lang="en-US" sz="3600" dirty="0" err="1">
                <a:latin typeface="VNI-Avo"/>
              </a:rPr>
              <a:t>nghe</a:t>
            </a:r>
            <a:r>
              <a:rPr lang="en-US" sz="3600" dirty="0">
                <a:latin typeface="VNI-Avo"/>
              </a:rPr>
              <a:t> </a:t>
            </a:r>
            <a:r>
              <a:rPr lang="en-US" sz="3600" dirty="0" err="1">
                <a:latin typeface="VNI-Avo"/>
              </a:rPr>
              <a:t>caâu</a:t>
            </a:r>
            <a:r>
              <a:rPr lang="en-US" sz="3600" dirty="0">
                <a:latin typeface="VNI-Avo"/>
              </a:rPr>
              <a:t> </a:t>
            </a:r>
            <a:r>
              <a:rPr lang="en-US" sz="3600" dirty="0" err="1">
                <a:latin typeface="VNI-Avo"/>
              </a:rPr>
              <a:t>chuyeän</a:t>
            </a:r>
            <a:r>
              <a:rPr lang="en-US" sz="3600" dirty="0">
                <a:latin typeface="VNI-Avo"/>
              </a:rPr>
              <a:t> </a:t>
            </a:r>
            <a:r>
              <a:rPr lang="en-US" sz="3600" dirty="0" err="1">
                <a:latin typeface="VNI-Avo"/>
              </a:rPr>
              <a:t>naøy</a:t>
            </a:r>
            <a:r>
              <a:rPr lang="en-US" sz="3600" dirty="0">
                <a:latin typeface="VNI-Avo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9895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74729" y="86499"/>
            <a:ext cx="3222356" cy="838200"/>
            <a:chOff x="228600" y="228600"/>
            <a:chExt cx="37338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3" y="275304"/>
              <a:ext cx="3001297" cy="762000"/>
            </a:xfrm>
            <a:prstGeom prst="roundRect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</a:rPr>
                <a:t>Kể</a:t>
              </a:r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chuyện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003285" y="857250"/>
            <a:ext cx="67950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33CC"/>
                </a:solidFill>
                <a:latin typeface="VNI-Avo" pitchFamily="2" charset="0"/>
              </a:rPr>
              <a:t>Baøi</a:t>
            </a:r>
            <a:r>
              <a:rPr lang="en-US" sz="30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VNI-Avo" pitchFamily="2" charset="0"/>
              </a:rPr>
              <a:t>hoïc</a:t>
            </a:r>
            <a:r>
              <a:rPr lang="en-US" sz="30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VNI-Avo" pitchFamily="2" charset="0"/>
              </a:rPr>
              <a:t>ñaàu</a:t>
            </a:r>
            <a:r>
              <a:rPr lang="en-US" sz="30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VNI-Avo" pitchFamily="2" charset="0"/>
              </a:rPr>
              <a:t>tieân</a:t>
            </a:r>
            <a:r>
              <a:rPr lang="en-US" sz="30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VNI-Avo" pitchFamily="2" charset="0"/>
              </a:rPr>
              <a:t>cuûa</a:t>
            </a:r>
            <a:r>
              <a:rPr lang="en-US" sz="30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VNI-Avo" pitchFamily="2" charset="0"/>
              </a:rPr>
              <a:t>thoû</a:t>
            </a:r>
            <a:r>
              <a:rPr lang="en-US" sz="3000" b="1" dirty="0">
                <a:solidFill>
                  <a:srgbClr val="0033CC"/>
                </a:solidFill>
                <a:latin typeface="VNI-Avo" pitchFamily="2" charset="0"/>
              </a:rPr>
              <a:t> con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121" y="1619250"/>
            <a:ext cx="436928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8" y="1411248"/>
            <a:ext cx="5206307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83" y="4189021"/>
            <a:ext cx="4921718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8" y="4189021"/>
            <a:ext cx="4479012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23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665493" y="202184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xmlns="" id="{C3D290E4-D4B9-476B-A8C9-4EDF4E9FBEBE}"/>
              </a:ext>
            </a:extLst>
          </p:cNvPr>
          <p:cNvSpPr txBox="1"/>
          <p:nvPr/>
        </p:nvSpPr>
        <p:spPr>
          <a:xfrm>
            <a:off x="3324732" y="1763189"/>
            <a:ext cx="2646878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DÆn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dß</a:t>
            </a:r>
            <a:endParaRPr kumimoji="0" lang="tr-TR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419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xmlns="" id="{C3D290E4-D4B9-476B-A8C9-4EDF4E9FBEBE}"/>
              </a:ext>
            </a:extLst>
          </p:cNvPr>
          <p:cNvSpPr txBox="1"/>
          <p:nvPr/>
        </p:nvSpPr>
        <p:spPr>
          <a:xfrm>
            <a:off x="3297211" y="2705725"/>
            <a:ext cx="298350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TIÕT</a:t>
            </a: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 1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268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D8E83664-91EE-47FC-87CF-AF3112663C48}"/>
              </a:ext>
            </a:extLst>
          </p:cNvPr>
          <p:cNvSpPr/>
          <p:nvPr/>
        </p:nvSpPr>
        <p:spPr>
          <a:xfrm>
            <a:off x="3611217" y="353451"/>
            <a:ext cx="5661571" cy="7078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¤n </a:t>
            </a:r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tËp</a:t>
            </a:r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vµ </a:t>
            </a:r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khëi</a:t>
            </a:r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éng</a:t>
            </a:r>
            <a:endParaRPr lang="en-US" sz="40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72788" y="2073499"/>
            <a:ext cx="296214" cy="193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11217" y="3696236"/>
            <a:ext cx="265324" cy="141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A6E00CE-B86C-482D-87B0-A838E195254D}"/>
              </a:ext>
            </a:extLst>
          </p:cNvPr>
          <p:cNvSpPr/>
          <p:nvPr/>
        </p:nvSpPr>
        <p:spPr>
          <a:xfrm>
            <a:off x="5365092" y="5138703"/>
            <a:ext cx="237360" cy="158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8890CAB-0083-4659-8C0D-7F3D1060B4EF}"/>
              </a:ext>
            </a:extLst>
          </p:cNvPr>
          <p:cNvSpPr/>
          <p:nvPr/>
        </p:nvSpPr>
        <p:spPr>
          <a:xfrm>
            <a:off x="7948246" y="1807368"/>
            <a:ext cx="168812" cy="174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B622B0-3770-4269-B68A-6335632184CD}"/>
              </a:ext>
            </a:extLst>
          </p:cNvPr>
          <p:cNvSpPr txBox="1"/>
          <p:nvPr/>
        </p:nvSpPr>
        <p:spPr>
          <a:xfrm>
            <a:off x="4116094" y="1396937"/>
            <a:ext cx="8001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VNI-Avo"/>
              </a:rPr>
              <a:t>ot</a:t>
            </a:r>
            <a:r>
              <a:rPr lang="en-US" sz="4000" b="1" dirty="0">
                <a:latin typeface="VNI-Avo"/>
              </a:rPr>
              <a:t>        </a:t>
            </a:r>
            <a:r>
              <a:rPr lang="en-US" sz="4000" b="1" dirty="0" err="1">
                <a:latin typeface="VNI-Avo"/>
              </a:rPr>
              <a:t>oât</a:t>
            </a:r>
            <a:r>
              <a:rPr lang="en-US" sz="4000" b="1" dirty="0">
                <a:latin typeface="VNI-Avo"/>
              </a:rPr>
              <a:t>        </a:t>
            </a:r>
            <a:r>
              <a:rPr lang="en-US" sz="4000" b="1" dirty="0" err="1">
                <a:latin typeface="VNI-Avo"/>
              </a:rPr>
              <a:t>ôt</a:t>
            </a:r>
            <a:endParaRPr lang="en-US" sz="4000" b="1" dirty="0">
              <a:latin typeface="VNI-Avo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1D8E0DD-2663-4849-A9E9-A08413D3A74E}"/>
              </a:ext>
            </a:extLst>
          </p:cNvPr>
          <p:cNvSpPr txBox="1"/>
          <p:nvPr/>
        </p:nvSpPr>
        <p:spPr>
          <a:xfrm>
            <a:off x="1726772" y="2235358"/>
            <a:ext cx="9912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VNI-Avo"/>
              </a:rPr>
              <a:t>ngoït</a:t>
            </a:r>
            <a:r>
              <a:rPr lang="en-US" sz="4000" b="1" dirty="0">
                <a:latin typeface="VNI-Avo"/>
              </a:rPr>
              <a:t>    </a:t>
            </a:r>
            <a:r>
              <a:rPr lang="en-US" sz="4000" b="1" dirty="0" err="1">
                <a:latin typeface="VNI-Avo"/>
              </a:rPr>
              <a:t>voùt</a:t>
            </a:r>
            <a:r>
              <a:rPr lang="en-US" sz="4000" b="1" dirty="0">
                <a:latin typeface="VNI-Avo"/>
              </a:rPr>
              <a:t>    </a:t>
            </a:r>
            <a:r>
              <a:rPr lang="en-US" sz="4000" b="1" dirty="0" err="1">
                <a:latin typeface="VNI-Avo"/>
              </a:rPr>
              <a:t>coät</a:t>
            </a:r>
            <a:r>
              <a:rPr lang="en-US" sz="4000" b="1" dirty="0">
                <a:latin typeface="VNI-Avo"/>
              </a:rPr>
              <a:t>      </a:t>
            </a:r>
            <a:r>
              <a:rPr lang="en-US" sz="4000" b="1" dirty="0" err="1">
                <a:latin typeface="VNI-Avo"/>
              </a:rPr>
              <a:t>toát</a:t>
            </a:r>
            <a:r>
              <a:rPr lang="en-US" sz="4000" b="1" dirty="0">
                <a:latin typeface="VNI-Avo"/>
              </a:rPr>
              <a:t>      </a:t>
            </a:r>
            <a:r>
              <a:rPr lang="en-US" sz="4000" b="1" dirty="0" err="1">
                <a:latin typeface="VNI-Avo"/>
              </a:rPr>
              <a:t>thôùt</a:t>
            </a:r>
            <a:r>
              <a:rPr lang="en-US" sz="4000" b="1" dirty="0">
                <a:latin typeface="VNI-Avo"/>
              </a:rPr>
              <a:t>      </a:t>
            </a:r>
            <a:r>
              <a:rPr lang="en-US" sz="4000" b="1" dirty="0" err="1">
                <a:latin typeface="VNI-Avo"/>
              </a:rPr>
              <a:t>vôït</a:t>
            </a:r>
            <a:endParaRPr lang="en-US" sz="4000" b="1" dirty="0">
              <a:latin typeface="VNI-Avo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6F348FB-6463-4455-B7DE-730A1D9A0AEA}"/>
              </a:ext>
            </a:extLst>
          </p:cNvPr>
          <p:cNvSpPr txBox="1"/>
          <p:nvPr/>
        </p:nvSpPr>
        <p:spPr>
          <a:xfrm>
            <a:off x="2205566" y="3155720"/>
            <a:ext cx="9912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VNI-Avo"/>
              </a:rPr>
              <a:t>quaû</a:t>
            </a:r>
            <a:r>
              <a:rPr lang="en-US" sz="4000" b="1" dirty="0">
                <a:latin typeface="VNI-Avo"/>
              </a:rPr>
              <a:t> </a:t>
            </a:r>
            <a:r>
              <a:rPr lang="en-US" sz="4000" b="1" dirty="0" err="1">
                <a:latin typeface="VNI-Avo"/>
              </a:rPr>
              <a:t>nhoùt</a:t>
            </a:r>
            <a:r>
              <a:rPr lang="en-US" sz="4000" b="1" dirty="0">
                <a:latin typeface="VNI-Avo"/>
              </a:rPr>
              <a:t>      </a:t>
            </a:r>
            <a:r>
              <a:rPr lang="en-US" sz="4000" b="1" dirty="0" err="1">
                <a:latin typeface="VNI-Avo"/>
              </a:rPr>
              <a:t>laù</a:t>
            </a:r>
            <a:r>
              <a:rPr lang="en-US" sz="4000" b="1" dirty="0">
                <a:latin typeface="VNI-Avo"/>
              </a:rPr>
              <a:t> </a:t>
            </a:r>
            <a:r>
              <a:rPr lang="en-US" sz="4000" b="1" dirty="0" err="1">
                <a:latin typeface="VNI-Avo"/>
              </a:rPr>
              <a:t>loát</a:t>
            </a:r>
            <a:r>
              <a:rPr lang="en-US" sz="4000" b="1" dirty="0">
                <a:latin typeface="VNI-Avo"/>
              </a:rPr>
              <a:t>        </a:t>
            </a:r>
            <a:r>
              <a:rPr lang="en-US" sz="4000" b="1" dirty="0" err="1">
                <a:latin typeface="VNI-Avo"/>
              </a:rPr>
              <a:t>quaû</a:t>
            </a:r>
            <a:r>
              <a:rPr lang="en-US" sz="4000" b="1" dirty="0">
                <a:latin typeface="VNI-Avo"/>
              </a:rPr>
              <a:t> </a:t>
            </a:r>
            <a:r>
              <a:rPr lang="en-US" sz="4000" b="1" dirty="0" err="1">
                <a:latin typeface="VNI-Avo"/>
              </a:rPr>
              <a:t>ôùt</a:t>
            </a:r>
            <a:endParaRPr lang="en-US" sz="4000" b="1" dirty="0">
              <a:latin typeface="VNI-Avo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99510EA-A0BB-4D41-91D9-2850F47B9FBE}"/>
              </a:ext>
            </a:extLst>
          </p:cNvPr>
          <p:cNvSpPr txBox="1"/>
          <p:nvPr/>
        </p:nvSpPr>
        <p:spPr>
          <a:xfrm>
            <a:off x="137753" y="4019583"/>
            <a:ext cx="119802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VNI-Avo"/>
              </a:rPr>
              <a:t>        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Sôùm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nay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thöùc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daäy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, Nam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chôït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thaáy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moät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chuù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chim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saâu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.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Chim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hôùn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hôû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nhö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chaøo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Nam.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Noù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nhaûy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nhoùt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moät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hoài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roài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bay qua bay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laïi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,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tìm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baét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saâu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boï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cho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caây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692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xmlns="" id="{706920E3-67A7-4386-A880-8303E0B5F5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536058"/>
              </p:ext>
            </p:extLst>
          </p:nvPr>
        </p:nvGraphicFramePr>
        <p:xfrm>
          <a:off x="3361718" y="1224550"/>
          <a:ext cx="5988484" cy="54807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6386">
                  <a:extLst>
                    <a:ext uri="{9D8B030D-6E8A-4147-A177-3AD203B41FA5}">
                      <a16:colId xmlns:a16="http://schemas.microsoft.com/office/drawing/2014/main" xmlns="" val="1035784537"/>
                    </a:ext>
                  </a:extLst>
                </a:gridCol>
                <a:gridCol w="2146557">
                  <a:extLst>
                    <a:ext uri="{9D8B030D-6E8A-4147-A177-3AD203B41FA5}">
                      <a16:colId xmlns:a16="http://schemas.microsoft.com/office/drawing/2014/main" xmlns="" val="1697541786"/>
                    </a:ext>
                  </a:extLst>
                </a:gridCol>
                <a:gridCol w="2105541">
                  <a:extLst>
                    <a:ext uri="{9D8B030D-6E8A-4147-A177-3AD203B41FA5}">
                      <a16:colId xmlns:a16="http://schemas.microsoft.com/office/drawing/2014/main" xmlns="" val="4106430186"/>
                    </a:ext>
                  </a:extLst>
                </a:gridCol>
              </a:tblGrid>
              <a:tr h="6089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8260590"/>
                  </a:ext>
                </a:extLst>
              </a:tr>
              <a:tr h="6089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2213790"/>
                  </a:ext>
                </a:extLst>
              </a:tr>
              <a:tr h="6089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7826541"/>
                  </a:ext>
                </a:extLst>
              </a:tr>
              <a:tr h="6089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1282973"/>
                  </a:ext>
                </a:extLst>
              </a:tr>
              <a:tr h="6089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8682600"/>
                  </a:ext>
                </a:extLst>
              </a:tr>
              <a:tr h="6089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474831"/>
                  </a:ext>
                </a:extLst>
              </a:tr>
              <a:tr h="6089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8277011"/>
                  </a:ext>
                </a:extLst>
              </a:tr>
              <a:tr h="6089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8015204"/>
                  </a:ext>
                </a:extLst>
              </a:tr>
              <a:tr h="6089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486321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181600" y="1177447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c</a:t>
            </a:r>
            <a:endParaRPr lang="vi-VN" sz="35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62850" y="1201431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t</a:t>
            </a:r>
            <a:endParaRPr lang="vi-VN" sz="35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1746205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VNI-Avo"/>
              </a:rPr>
              <a:t>a</a:t>
            </a:r>
            <a:endParaRPr lang="vi-VN" sz="3500" b="1" dirty="0">
              <a:solidFill>
                <a:srgbClr val="FF0000"/>
              </a:solidFill>
              <a:latin typeface="VNI-Av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59168" y="2396931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FF0000"/>
                </a:solidFill>
                <a:latin typeface="VNI-Avo"/>
              </a:rPr>
              <a:t>aê</a:t>
            </a:r>
            <a:endParaRPr lang="vi-VN" sz="3500" b="1" dirty="0">
              <a:solidFill>
                <a:srgbClr val="FF0000"/>
              </a:solidFill>
              <a:latin typeface="VNI-Av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59168" y="3037853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FF0000"/>
                </a:solidFill>
                <a:latin typeface="VNI-Avo"/>
              </a:rPr>
              <a:t>aâ</a:t>
            </a:r>
            <a:endParaRPr lang="vi-VN" sz="3500" b="1" dirty="0">
              <a:solidFill>
                <a:srgbClr val="FF0000"/>
              </a:solidFill>
              <a:latin typeface="VNI-Av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6125" y="3585833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VNI-Avo"/>
              </a:rPr>
              <a:t>o</a:t>
            </a:r>
            <a:endParaRPr lang="vi-VN" sz="3500" b="1" dirty="0">
              <a:solidFill>
                <a:srgbClr val="FF0000"/>
              </a:solidFill>
              <a:latin typeface="VNI-Av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86125" y="4187345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FF0000"/>
                </a:solidFill>
                <a:latin typeface="VNI-Avo"/>
              </a:rPr>
              <a:t>oâ</a:t>
            </a:r>
            <a:endParaRPr lang="vi-VN" sz="3500" b="1" dirty="0">
              <a:solidFill>
                <a:srgbClr val="FF0000"/>
              </a:solidFill>
              <a:latin typeface="VNI-Avo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86125" y="4761548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VNI-Avo"/>
              </a:rPr>
              <a:t>ô</a:t>
            </a:r>
            <a:endParaRPr lang="vi-VN" sz="3500" b="1" dirty="0">
              <a:solidFill>
                <a:srgbClr val="FF0000"/>
              </a:solidFill>
              <a:latin typeface="VNI-Avo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13338" y="5388251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VNI-Avo"/>
              </a:rPr>
              <a:t>u</a:t>
            </a:r>
            <a:endParaRPr lang="vi-VN" sz="3500" b="1" dirty="0">
              <a:solidFill>
                <a:srgbClr val="FF0000"/>
              </a:solidFill>
              <a:latin typeface="VNI-Avo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12812" y="6029397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VNI-Avo"/>
              </a:rPr>
              <a:t>ö</a:t>
            </a:r>
            <a:endParaRPr lang="vi-VN" sz="3500" b="1" dirty="0">
              <a:solidFill>
                <a:srgbClr val="FF0000"/>
              </a:solidFill>
              <a:latin typeface="VNI-Av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57850" y="1744248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VNI-Avo"/>
              </a:rPr>
              <a:t>ac</a:t>
            </a:r>
            <a:endParaRPr lang="vi-VN" sz="3500" b="1" dirty="0">
              <a:solidFill>
                <a:srgbClr val="002060"/>
              </a:solidFill>
              <a:latin typeface="VNI-Avo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11550" y="1798839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VNI-Avo"/>
              </a:rPr>
              <a:t>at</a:t>
            </a:r>
            <a:endParaRPr lang="vi-VN" sz="3500" b="1" dirty="0">
              <a:solidFill>
                <a:srgbClr val="002060"/>
              </a:solidFill>
              <a:latin typeface="VNI-Avo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64814" y="2487288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VNI-Avo"/>
              </a:rPr>
              <a:t>aêc</a:t>
            </a:r>
            <a:endParaRPr lang="vi-VN" sz="3500" b="1" dirty="0">
              <a:solidFill>
                <a:srgbClr val="002060"/>
              </a:solidFill>
              <a:latin typeface="VNI-Av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31518" y="2450246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VNI-Avo"/>
              </a:rPr>
              <a:t>aêt</a:t>
            </a:r>
            <a:endParaRPr lang="vi-VN" sz="3500" b="1" dirty="0">
              <a:solidFill>
                <a:srgbClr val="002060"/>
              </a:solidFill>
              <a:latin typeface="VNI-Avo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88564" y="3081188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VNI-Avo"/>
              </a:rPr>
              <a:t>aâc</a:t>
            </a:r>
            <a:endParaRPr lang="vi-VN" sz="3500" b="1" dirty="0">
              <a:solidFill>
                <a:srgbClr val="002060"/>
              </a:solidFill>
              <a:latin typeface="VNI-Avo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79550" y="3047654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VNI-Avo"/>
              </a:rPr>
              <a:t>aât</a:t>
            </a:r>
            <a:endParaRPr lang="vi-VN" sz="3500" b="1" dirty="0">
              <a:solidFill>
                <a:srgbClr val="002060"/>
              </a:solidFill>
              <a:latin typeface="VNI-Avo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64814" y="3649440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VNI-Avo"/>
              </a:rPr>
              <a:t>oc</a:t>
            </a:r>
            <a:endParaRPr lang="vi-VN" sz="3500" b="1" dirty="0">
              <a:solidFill>
                <a:srgbClr val="002060"/>
              </a:solidFill>
              <a:latin typeface="VNI-Avo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55647" y="3600115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VNI-Avo"/>
              </a:rPr>
              <a:t>ot</a:t>
            </a:r>
            <a:endParaRPr lang="vi-VN" sz="3500" b="1" dirty="0">
              <a:solidFill>
                <a:srgbClr val="002060"/>
              </a:solidFill>
              <a:latin typeface="VNI-Avo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98425" y="4213314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VNI-Avo"/>
              </a:rPr>
              <a:t>oâc</a:t>
            </a:r>
            <a:endParaRPr lang="vi-VN" sz="3500" b="1" dirty="0">
              <a:solidFill>
                <a:srgbClr val="002060"/>
              </a:solidFill>
              <a:latin typeface="VNI-Avo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84947" y="4201755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VNI-Avo"/>
              </a:rPr>
              <a:t>oât</a:t>
            </a:r>
            <a:endParaRPr lang="vi-VN" sz="3500" b="1" dirty="0">
              <a:solidFill>
                <a:srgbClr val="002060"/>
              </a:solidFill>
              <a:latin typeface="VNI-Avo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71022" y="4844256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VNI-Avo"/>
              </a:rPr>
              <a:t>ôt</a:t>
            </a:r>
            <a:endParaRPr lang="vi-VN" sz="3500" b="1" dirty="0">
              <a:solidFill>
                <a:srgbClr val="002060"/>
              </a:solidFill>
              <a:latin typeface="VNI-Avo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98425" y="5356234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VNI-Avo"/>
              </a:rPr>
              <a:t>uc</a:t>
            </a:r>
            <a:endParaRPr lang="vi-VN" sz="3500" b="1" dirty="0">
              <a:solidFill>
                <a:srgbClr val="002060"/>
              </a:solidFill>
              <a:latin typeface="VNI-Avo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78094" y="6051210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VNI-Avo"/>
              </a:rPr>
              <a:t>öc</a:t>
            </a:r>
            <a:endParaRPr lang="vi-VN" sz="3500" b="1" dirty="0">
              <a:solidFill>
                <a:srgbClr val="002060"/>
              </a:solidFill>
              <a:latin typeface="VNI-Avo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EE2FF828-027F-4163-9A9F-90970772AE72}"/>
              </a:ext>
            </a:extLst>
          </p:cNvPr>
          <p:cNvSpPr/>
          <p:nvPr/>
        </p:nvSpPr>
        <p:spPr>
          <a:xfrm>
            <a:off x="905019" y="328114"/>
            <a:ext cx="1427967" cy="584415"/>
          </a:xfrm>
          <a:prstGeom prst="roundRect">
            <a:avLst/>
          </a:prstGeom>
          <a:solidFill>
            <a:srgbClr val="BA2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0A818A2D-A4DB-4CAA-94B5-9314A7A3312C}"/>
              </a:ext>
            </a:extLst>
          </p:cNvPr>
          <p:cNvSpPr/>
          <p:nvPr/>
        </p:nvSpPr>
        <p:spPr>
          <a:xfrm>
            <a:off x="554290" y="365692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EC6805F-7965-4418-8292-BF15C8DB50A9}"/>
              </a:ext>
            </a:extLst>
          </p:cNvPr>
          <p:cNvSpPr/>
          <p:nvPr/>
        </p:nvSpPr>
        <p:spPr>
          <a:xfrm>
            <a:off x="7275856" y="5504049"/>
            <a:ext cx="2343308" cy="1425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989A8B06-570C-4C48-847B-E61BB4B70771}"/>
              </a:ext>
            </a:extLst>
          </p:cNvPr>
          <p:cNvSpPr/>
          <p:nvPr/>
        </p:nvSpPr>
        <p:spPr>
          <a:xfrm>
            <a:off x="2739987" y="369976"/>
            <a:ext cx="2343308" cy="1425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85853A6E-A595-420E-8D33-677B6BF810F4}"/>
              </a:ext>
            </a:extLst>
          </p:cNvPr>
          <p:cNvGrpSpPr/>
          <p:nvPr/>
        </p:nvGrpSpPr>
        <p:grpSpPr>
          <a:xfrm>
            <a:off x="5105400" y="4844256"/>
            <a:ext cx="2170456" cy="630942"/>
            <a:chOff x="5105400" y="4844256"/>
            <a:chExt cx="2170456" cy="630942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65AA8C94-0B9A-4277-BD5C-08BD6524A247}"/>
                </a:ext>
              </a:extLst>
            </p:cNvPr>
            <p:cNvCxnSpPr/>
            <p:nvPr/>
          </p:nvCxnSpPr>
          <p:spPr>
            <a:xfrm>
              <a:off x="5105400" y="4844256"/>
              <a:ext cx="2170456" cy="6309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EB21578A-EFA3-4045-BD34-B7A9470ACC92}"/>
                </a:ext>
              </a:extLst>
            </p:cNvPr>
            <p:cNvCxnSpPr/>
            <p:nvPr/>
          </p:nvCxnSpPr>
          <p:spPr>
            <a:xfrm flipV="1">
              <a:off x="5114925" y="4844256"/>
              <a:ext cx="2160931" cy="6309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4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4" grpId="0"/>
      <p:bldP spid="33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r: 5 Points 3">
            <a:extLst>
              <a:ext uri="{FF2B5EF4-FFF2-40B4-BE49-F238E27FC236}">
                <a16:creationId xmlns:a16="http://schemas.microsoft.com/office/drawing/2014/main" xmlns="" id="{523975AE-D1BA-4C7F-B153-798BBB444709}"/>
              </a:ext>
            </a:extLst>
          </p:cNvPr>
          <p:cNvSpPr/>
          <p:nvPr/>
        </p:nvSpPr>
        <p:spPr>
          <a:xfrm>
            <a:off x="174350" y="2697776"/>
            <a:ext cx="3378631" cy="2518863"/>
          </a:xfrm>
          <a:prstGeom prst="star5">
            <a:avLst>
              <a:gd name="adj" fmla="val 25900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2AF81B23-91C8-4065-89D7-D3623F647A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154" l="8462" r="92615">
                        <a14:foregroundMark x1="9615" y1="37385" x2="9615" y2="37385"/>
                        <a14:foregroundMark x1="9154" y1="35077" x2="8769" y2="41308"/>
                        <a14:foregroundMark x1="90538" y1="42077" x2="88077" y2="54769"/>
                        <a14:foregroundMark x1="88077" y1="54769" x2="87846" y2="55000"/>
                        <a14:foregroundMark x1="86231" y1="41692" x2="91462" y2="52923"/>
                        <a14:foregroundMark x1="91462" y1="52923" x2="85846" y2="55769"/>
                        <a14:foregroundMark x1="65923" y1="90154" x2="76462" y2="90154"/>
                        <a14:foregroundMark x1="8000" y1="35077" x2="19846" y2="31154"/>
                        <a14:foregroundMark x1="19846" y1="31154" x2="31846" y2="30846"/>
                        <a14:foregroundMark x1="31846" y1="30846" x2="48462" y2="11154"/>
                        <a14:foregroundMark x1="48462" y1="11154" x2="59846" y2="16000"/>
                        <a14:foregroundMark x1="59846" y1="16000" x2="64846" y2="27231"/>
                        <a14:foregroundMark x1="64846" y1="27231" x2="74462" y2="34923"/>
                        <a14:foregroundMark x1="74462" y1="34923" x2="86769" y2="39538"/>
                        <a14:foregroundMark x1="86769" y1="39538" x2="92615" y2="50923"/>
                        <a14:foregroundMark x1="92615" y1="50923" x2="84692" y2="55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1800">
            <a:off x="5891695" y="2000829"/>
            <a:ext cx="1204961" cy="1204961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B42D22A-ACC6-4D9B-90EE-3EFC4E8FC7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154" l="8462" r="92615">
                        <a14:foregroundMark x1="9615" y1="37385" x2="9615" y2="37385"/>
                        <a14:foregroundMark x1="9154" y1="35077" x2="8769" y2="41308"/>
                        <a14:foregroundMark x1="90538" y1="42077" x2="88077" y2="54769"/>
                        <a14:foregroundMark x1="88077" y1="54769" x2="87846" y2="55000"/>
                        <a14:foregroundMark x1="86231" y1="41692" x2="91462" y2="52923"/>
                        <a14:foregroundMark x1="91462" y1="52923" x2="85846" y2="55769"/>
                        <a14:foregroundMark x1="65923" y1="90154" x2="76462" y2="90154"/>
                        <a14:foregroundMark x1="8000" y1="35077" x2="19846" y2="31154"/>
                        <a14:foregroundMark x1="19846" y1="31154" x2="31846" y2="30846"/>
                        <a14:foregroundMark x1="31846" y1="30846" x2="48462" y2="11154"/>
                        <a14:foregroundMark x1="48462" y1="11154" x2="59846" y2="16000"/>
                        <a14:foregroundMark x1="59846" y1="16000" x2="64846" y2="27231"/>
                        <a14:foregroundMark x1="64846" y1="27231" x2="74462" y2="34923"/>
                        <a14:foregroundMark x1="74462" y1="34923" x2="86769" y2="39538"/>
                        <a14:foregroundMark x1="86769" y1="39538" x2="92615" y2="50923"/>
                        <a14:foregroundMark x1="92615" y1="50923" x2="84692" y2="55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7341">
            <a:off x="7705572" y="5218206"/>
            <a:ext cx="1061730" cy="1061730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93D14B2-8141-4AEE-A284-1FAF3628C5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154" l="8462" r="92615">
                        <a14:foregroundMark x1="9615" y1="37385" x2="9615" y2="37385"/>
                        <a14:foregroundMark x1="9154" y1="35077" x2="8769" y2="41308"/>
                        <a14:foregroundMark x1="90538" y1="42077" x2="88077" y2="54769"/>
                        <a14:foregroundMark x1="88077" y1="54769" x2="87846" y2="55000"/>
                        <a14:foregroundMark x1="86231" y1="41692" x2="91462" y2="52923"/>
                        <a14:foregroundMark x1="91462" y1="52923" x2="85846" y2="55769"/>
                        <a14:foregroundMark x1="65923" y1="90154" x2="76462" y2="90154"/>
                        <a14:foregroundMark x1="8000" y1="35077" x2="19846" y2="31154"/>
                        <a14:foregroundMark x1="19846" y1="31154" x2="31846" y2="30846"/>
                        <a14:foregroundMark x1="31846" y1="30846" x2="48462" y2="11154"/>
                        <a14:foregroundMark x1="48462" y1="11154" x2="59846" y2="16000"/>
                        <a14:foregroundMark x1="59846" y1="16000" x2="64846" y2="27231"/>
                        <a14:foregroundMark x1="64846" y1="27231" x2="74462" y2="34923"/>
                        <a14:foregroundMark x1="74462" y1="34923" x2="86769" y2="39538"/>
                        <a14:foregroundMark x1="86769" y1="39538" x2="92615" y2="50923"/>
                        <a14:foregroundMark x1="92615" y1="50923" x2="84692" y2="55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561" y="1742093"/>
            <a:ext cx="1389477" cy="1389477"/>
          </a:xfrm>
          <a:prstGeom prst="rect">
            <a:avLst/>
          </a:prstGeom>
        </p:spPr>
      </p:pic>
      <p:sp>
        <p:nvSpPr>
          <p:cNvPr id="10" name="Star: 5 Points 9">
            <a:extLst>
              <a:ext uri="{FF2B5EF4-FFF2-40B4-BE49-F238E27FC236}">
                <a16:creationId xmlns:a16="http://schemas.microsoft.com/office/drawing/2014/main" xmlns="" id="{3E6C3B1C-76BC-4FB7-9706-AD7483E0073F}"/>
              </a:ext>
            </a:extLst>
          </p:cNvPr>
          <p:cNvSpPr/>
          <p:nvPr/>
        </p:nvSpPr>
        <p:spPr>
          <a:xfrm rot="899070">
            <a:off x="416762" y="151892"/>
            <a:ext cx="3610793" cy="2919983"/>
          </a:xfrm>
          <a:custGeom>
            <a:avLst/>
            <a:gdLst>
              <a:gd name="connsiteX0" fmla="*/ 4 w 3378631"/>
              <a:gd name="connsiteY0" fmla="*/ 1077405 h 2820691"/>
              <a:gd name="connsiteX1" fmla="*/ 1252630 w 3378631"/>
              <a:gd name="connsiteY1" fmla="*/ 1031622 h 2820691"/>
              <a:gd name="connsiteX2" fmla="*/ 1689316 w 3378631"/>
              <a:gd name="connsiteY2" fmla="*/ 0 h 2820691"/>
              <a:gd name="connsiteX3" fmla="*/ 2126001 w 3378631"/>
              <a:gd name="connsiteY3" fmla="*/ 1031622 h 2820691"/>
              <a:gd name="connsiteX4" fmla="*/ 3378627 w 3378631"/>
              <a:gd name="connsiteY4" fmla="*/ 1077405 h 2820691"/>
              <a:gd name="connsiteX5" fmla="*/ 2395887 w 3378631"/>
              <a:gd name="connsiteY5" fmla="*/ 1760766 h 2820691"/>
              <a:gd name="connsiteX6" fmla="*/ 2733368 w 3378631"/>
              <a:gd name="connsiteY6" fmla="*/ 2820684 h 2820691"/>
              <a:gd name="connsiteX7" fmla="*/ 1689316 w 3378631"/>
              <a:gd name="connsiteY7" fmla="*/ 2211402 h 2820691"/>
              <a:gd name="connsiteX8" fmla="*/ 645263 w 3378631"/>
              <a:gd name="connsiteY8" fmla="*/ 2820684 h 2820691"/>
              <a:gd name="connsiteX9" fmla="*/ 982744 w 3378631"/>
              <a:gd name="connsiteY9" fmla="*/ 1760766 h 2820691"/>
              <a:gd name="connsiteX10" fmla="*/ 4 w 3378631"/>
              <a:gd name="connsiteY10" fmla="*/ 1077405 h 2820691"/>
              <a:gd name="connsiteX0" fmla="*/ 0 w 3378623"/>
              <a:gd name="connsiteY0" fmla="*/ 1077405 h 2875504"/>
              <a:gd name="connsiteX1" fmla="*/ 1252626 w 3378623"/>
              <a:gd name="connsiteY1" fmla="*/ 1031622 h 2875504"/>
              <a:gd name="connsiteX2" fmla="*/ 1689312 w 3378623"/>
              <a:gd name="connsiteY2" fmla="*/ 0 h 2875504"/>
              <a:gd name="connsiteX3" fmla="*/ 2125997 w 3378623"/>
              <a:gd name="connsiteY3" fmla="*/ 1031622 h 2875504"/>
              <a:gd name="connsiteX4" fmla="*/ 3378623 w 3378623"/>
              <a:gd name="connsiteY4" fmla="*/ 1077405 h 2875504"/>
              <a:gd name="connsiteX5" fmla="*/ 2395883 w 3378623"/>
              <a:gd name="connsiteY5" fmla="*/ 1760766 h 2875504"/>
              <a:gd name="connsiteX6" fmla="*/ 2828256 w 3378623"/>
              <a:gd name="connsiteY6" fmla="*/ 2875504 h 2875504"/>
              <a:gd name="connsiteX7" fmla="*/ 1689312 w 3378623"/>
              <a:gd name="connsiteY7" fmla="*/ 2211402 h 2875504"/>
              <a:gd name="connsiteX8" fmla="*/ 645259 w 3378623"/>
              <a:gd name="connsiteY8" fmla="*/ 2820684 h 2875504"/>
              <a:gd name="connsiteX9" fmla="*/ 982740 w 3378623"/>
              <a:gd name="connsiteY9" fmla="*/ 1760766 h 2875504"/>
              <a:gd name="connsiteX10" fmla="*/ 0 w 3378623"/>
              <a:gd name="connsiteY10" fmla="*/ 1077405 h 2875504"/>
              <a:gd name="connsiteX0" fmla="*/ 0 w 3378623"/>
              <a:gd name="connsiteY0" fmla="*/ 1077405 h 2875504"/>
              <a:gd name="connsiteX1" fmla="*/ 1252626 w 3378623"/>
              <a:gd name="connsiteY1" fmla="*/ 1031622 h 2875504"/>
              <a:gd name="connsiteX2" fmla="*/ 1689312 w 3378623"/>
              <a:gd name="connsiteY2" fmla="*/ 0 h 2875504"/>
              <a:gd name="connsiteX3" fmla="*/ 2125997 w 3378623"/>
              <a:gd name="connsiteY3" fmla="*/ 1031622 h 2875504"/>
              <a:gd name="connsiteX4" fmla="*/ 3378623 w 3378623"/>
              <a:gd name="connsiteY4" fmla="*/ 1077405 h 2875504"/>
              <a:gd name="connsiteX5" fmla="*/ 2369948 w 3378623"/>
              <a:gd name="connsiteY5" fmla="*/ 1783751 h 2875504"/>
              <a:gd name="connsiteX6" fmla="*/ 2828256 w 3378623"/>
              <a:gd name="connsiteY6" fmla="*/ 2875504 h 2875504"/>
              <a:gd name="connsiteX7" fmla="*/ 1689312 w 3378623"/>
              <a:gd name="connsiteY7" fmla="*/ 2211402 h 2875504"/>
              <a:gd name="connsiteX8" fmla="*/ 645259 w 3378623"/>
              <a:gd name="connsiteY8" fmla="*/ 2820684 h 2875504"/>
              <a:gd name="connsiteX9" fmla="*/ 982740 w 3378623"/>
              <a:gd name="connsiteY9" fmla="*/ 1760766 h 2875504"/>
              <a:gd name="connsiteX10" fmla="*/ 0 w 3378623"/>
              <a:gd name="connsiteY10" fmla="*/ 1077405 h 287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78623" h="2875504">
                <a:moveTo>
                  <a:pt x="0" y="1077405"/>
                </a:moveTo>
                <a:lnTo>
                  <a:pt x="1252626" y="1031622"/>
                </a:lnTo>
                <a:lnTo>
                  <a:pt x="1689312" y="0"/>
                </a:lnTo>
                <a:lnTo>
                  <a:pt x="2125997" y="1031622"/>
                </a:lnTo>
                <a:lnTo>
                  <a:pt x="3378623" y="1077405"/>
                </a:lnTo>
                <a:lnTo>
                  <a:pt x="2369948" y="1783751"/>
                </a:lnTo>
                <a:lnTo>
                  <a:pt x="2828256" y="2875504"/>
                </a:lnTo>
                <a:lnTo>
                  <a:pt x="1689312" y="2211402"/>
                </a:lnTo>
                <a:lnTo>
                  <a:pt x="645259" y="2820684"/>
                </a:lnTo>
                <a:lnTo>
                  <a:pt x="982740" y="1760766"/>
                </a:lnTo>
                <a:lnTo>
                  <a:pt x="0" y="1077405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xmlns="" id="{46455758-CBD0-46D2-B72E-C8ED52224332}"/>
              </a:ext>
            </a:extLst>
          </p:cNvPr>
          <p:cNvSpPr/>
          <p:nvPr/>
        </p:nvSpPr>
        <p:spPr>
          <a:xfrm>
            <a:off x="3626672" y="2206270"/>
            <a:ext cx="3323618" cy="2708736"/>
          </a:xfrm>
          <a:prstGeom prst="star5">
            <a:avLst>
              <a:gd name="adj" fmla="val 26339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xmlns="" id="{7D601A14-DE94-4878-A9D0-76A5FD24F6EF}"/>
              </a:ext>
            </a:extLst>
          </p:cNvPr>
          <p:cNvSpPr/>
          <p:nvPr/>
        </p:nvSpPr>
        <p:spPr>
          <a:xfrm rot="768529">
            <a:off x="8922494" y="645604"/>
            <a:ext cx="3061126" cy="2535652"/>
          </a:xfrm>
          <a:prstGeom prst="star5">
            <a:avLst>
              <a:gd name="adj" fmla="val 29152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xmlns="" id="{613A32BD-258C-402A-A4EE-F8D2DC84EB26}"/>
              </a:ext>
            </a:extLst>
          </p:cNvPr>
          <p:cNvSpPr/>
          <p:nvPr/>
        </p:nvSpPr>
        <p:spPr>
          <a:xfrm rot="194985">
            <a:off x="4730837" y="4219309"/>
            <a:ext cx="3410323" cy="2544074"/>
          </a:xfrm>
          <a:prstGeom prst="star5">
            <a:avLst>
              <a:gd name="adj" fmla="val 28887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xmlns="" id="{A635C2C0-4BB4-4EEA-91B9-23F1853461CA}"/>
              </a:ext>
            </a:extLst>
          </p:cNvPr>
          <p:cNvSpPr/>
          <p:nvPr/>
        </p:nvSpPr>
        <p:spPr>
          <a:xfrm>
            <a:off x="6261316" y="20532"/>
            <a:ext cx="3759459" cy="2514865"/>
          </a:xfrm>
          <a:prstGeom prst="star5">
            <a:avLst>
              <a:gd name="adj" fmla="val 28791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xmlns="" id="{F87D2AAB-BD4E-4FB5-BD2C-FA2E6F39CA33}"/>
              </a:ext>
            </a:extLst>
          </p:cNvPr>
          <p:cNvSpPr/>
          <p:nvPr/>
        </p:nvSpPr>
        <p:spPr>
          <a:xfrm>
            <a:off x="1815031" y="4311698"/>
            <a:ext cx="3117704" cy="2440425"/>
          </a:xfrm>
          <a:prstGeom prst="star5">
            <a:avLst>
              <a:gd name="adj" fmla="val 2836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xmlns="" id="{69699823-E3B1-435E-B1D7-9ECFBB96E495}"/>
              </a:ext>
            </a:extLst>
          </p:cNvPr>
          <p:cNvSpPr/>
          <p:nvPr/>
        </p:nvSpPr>
        <p:spPr>
          <a:xfrm rot="21094025">
            <a:off x="3637069" y="45749"/>
            <a:ext cx="3151777" cy="2434079"/>
          </a:xfrm>
          <a:prstGeom prst="star5">
            <a:avLst>
              <a:gd name="adj" fmla="val 2786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EC5EC7A-BE35-438E-9FB2-A4C47964C678}"/>
              </a:ext>
            </a:extLst>
          </p:cNvPr>
          <p:cNvSpPr txBox="1"/>
          <p:nvPr/>
        </p:nvSpPr>
        <p:spPr>
          <a:xfrm>
            <a:off x="1240309" y="1253777"/>
            <a:ext cx="25815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VNI-Avo"/>
              </a:rPr>
              <a:t>baät</a:t>
            </a:r>
            <a:r>
              <a:rPr lang="en-US" sz="4400" b="1" dirty="0">
                <a:latin typeface="VNI-Avo"/>
              </a:rPr>
              <a:t> </a:t>
            </a:r>
            <a:r>
              <a:rPr lang="en-US" sz="4400" b="1" dirty="0" err="1">
                <a:latin typeface="VNI-Avo"/>
              </a:rPr>
              <a:t>löûa</a:t>
            </a:r>
            <a:endParaRPr lang="en-US" sz="4400" b="1" dirty="0">
              <a:latin typeface="VNI-Avo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927F8C8-8752-48D8-9271-CEB5D2F006EF}"/>
              </a:ext>
            </a:extLst>
          </p:cNvPr>
          <p:cNvSpPr txBox="1"/>
          <p:nvPr/>
        </p:nvSpPr>
        <p:spPr>
          <a:xfrm>
            <a:off x="658879" y="3542257"/>
            <a:ext cx="25815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VNI-Avo"/>
              </a:rPr>
              <a:t>coät</a:t>
            </a:r>
            <a:r>
              <a:rPr lang="en-US" sz="4400" b="1" dirty="0">
                <a:latin typeface="VNI-Avo"/>
              </a:rPr>
              <a:t> </a:t>
            </a:r>
            <a:r>
              <a:rPr lang="en-US" sz="4400" b="1" dirty="0" err="1">
                <a:latin typeface="VNI-Avo"/>
              </a:rPr>
              <a:t>moác</a:t>
            </a:r>
            <a:endParaRPr lang="en-US" sz="4400" b="1" dirty="0">
              <a:latin typeface="VNI-Avo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42ADB85-0B37-48E9-8C35-26BEB6F497B1}"/>
              </a:ext>
            </a:extLst>
          </p:cNvPr>
          <p:cNvSpPr txBox="1"/>
          <p:nvPr/>
        </p:nvSpPr>
        <p:spPr>
          <a:xfrm>
            <a:off x="2166492" y="5322083"/>
            <a:ext cx="25815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VNI-Avo"/>
              </a:rPr>
              <a:t>ñoâi</a:t>
            </a:r>
            <a:r>
              <a:rPr lang="en-US" sz="4400" b="1" dirty="0">
                <a:latin typeface="VNI-Avo"/>
              </a:rPr>
              <a:t> </a:t>
            </a:r>
            <a:r>
              <a:rPr lang="en-US" sz="4400" b="1" dirty="0" err="1">
                <a:latin typeface="VNI-Avo"/>
              </a:rPr>
              <a:t>maét</a:t>
            </a:r>
            <a:endParaRPr lang="en-US" sz="4400" b="1" dirty="0">
              <a:latin typeface="VNI-Avo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4965616-E51D-4F8D-8D52-9C5651268DC0}"/>
              </a:ext>
            </a:extLst>
          </p:cNvPr>
          <p:cNvSpPr txBox="1"/>
          <p:nvPr/>
        </p:nvSpPr>
        <p:spPr>
          <a:xfrm>
            <a:off x="4213235" y="919434"/>
            <a:ext cx="25815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VNI-Avo"/>
              </a:rPr>
              <a:t>loï</a:t>
            </a:r>
            <a:r>
              <a:rPr lang="en-US" sz="4400" b="1" dirty="0">
                <a:latin typeface="VNI-Avo"/>
              </a:rPr>
              <a:t> </a:t>
            </a:r>
            <a:r>
              <a:rPr lang="en-US" sz="4400" b="1" dirty="0" err="1">
                <a:latin typeface="VNI-Avo"/>
              </a:rPr>
              <a:t>möïc</a:t>
            </a:r>
            <a:endParaRPr lang="en-US" sz="4400" b="1" dirty="0">
              <a:latin typeface="VNI-Avo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AE96858-22DB-4D2A-BC0F-7CA208DE81D2}"/>
              </a:ext>
            </a:extLst>
          </p:cNvPr>
          <p:cNvSpPr txBox="1"/>
          <p:nvPr/>
        </p:nvSpPr>
        <p:spPr>
          <a:xfrm>
            <a:off x="4048388" y="3211459"/>
            <a:ext cx="25815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VNI-Avo"/>
              </a:rPr>
              <a:t>haït</a:t>
            </a:r>
            <a:r>
              <a:rPr lang="en-US" sz="4400" b="1" dirty="0">
                <a:latin typeface="VNI-Avo"/>
              </a:rPr>
              <a:t> </a:t>
            </a:r>
            <a:r>
              <a:rPr lang="en-US" sz="4400" b="1" dirty="0" err="1">
                <a:latin typeface="VNI-Avo"/>
              </a:rPr>
              <a:t>thoùc</a:t>
            </a:r>
            <a:endParaRPr lang="en-US" sz="4400" b="1" dirty="0">
              <a:latin typeface="VNI-Avo"/>
            </a:endParaRPr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xmlns="" id="{EEC361CF-453E-42FC-B461-CC0C6AFD5563}"/>
              </a:ext>
            </a:extLst>
          </p:cNvPr>
          <p:cNvSpPr/>
          <p:nvPr/>
        </p:nvSpPr>
        <p:spPr>
          <a:xfrm>
            <a:off x="6780039" y="2238321"/>
            <a:ext cx="3378631" cy="2820691"/>
          </a:xfrm>
          <a:prstGeom prst="star5">
            <a:avLst>
              <a:gd name="adj" fmla="val 2836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19C8E67-3954-4666-9851-877FE6A06BAC}"/>
              </a:ext>
            </a:extLst>
          </p:cNvPr>
          <p:cNvSpPr txBox="1"/>
          <p:nvPr/>
        </p:nvSpPr>
        <p:spPr>
          <a:xfrm>
            <a:off x="5328852" y="5216639"/>
            <a:ext cx="25815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VNI-Avo"/>
              </a:rPr>
              <a:t>laùc</a:t>
            </a:r>
            <a:r>
              <a:rPr lang="en-US" sz="4400" b="1" dirty="0">
                <a:latin typeface="VNI-Avo"/>
              </a:rPr>
              <a:t> </a:t>
            </a:r>
            <a:r>
              <a:rPr lang="en-US" sz="4400" b="1" dirty="0" err="1">
                <a:latin typeface="VNI-Avo"/>
              </a:rPr>
              <a:t>ñaùc</a:t>
            </a:r>
            <a:endParaRPr lang="en-US" sz="4400" b="1" dirty="0">
              <a:latin typeface="VNI-Avo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8CC3305-D860-4B8E-B13B-4679F0C92262}"/>
              </a:ext>
            </a:extLst>
          </p:cNvPr>
          <p:cNvSpPr txBox="1"/>
          <p:nvPr/>
        </p:nvSpPr>
        <p:spPr>
          <a:xfrm>
            <a:off x="6950289" y="1004703"/>
            <a:ext cx="25815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VNI-Avo"/>
              </a:rPr>
              <a:t>xuùc</a:t>
            </a:r>
            <a:r>
              <a:rPr lang="en-US" sz="4400" b="1" dirty="0">
                <a:latin typeface="VNI-Avo"/>
              </a:rPr>
              <a:t> </a:t>
            </a:r>
            <a:r>
              <a:rPr lang="en-US" sz="4400" b="1" dirty="0" err="1">
                <a:latin typeface="VNI-Avo"/>
              </a:rPr>
              <a:t>xaéc</a:t>
            </a:r>
            <a:endParaRPr lang="en-US" sz="4400" b="1" dirty="0">
              <a:latin typeface="VNI-Avo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4615924-C065-4994-8ADB-BC2154945535}"/>
              </a:ext>
            </a:extLst>
          </p:cNvPr>
          <p:cNvSpPr txBox="1"/>
          <p:nvPr/>
        </p:nvSpPr>
        <p:spPr>
          <a:xfrm>
            <a:off x="9551818" y="1688875"/>
            <a:ext cx="25815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VNI-Avo"/>
              </a:rPr>
              <a:t>quaû</a:t>
            </a:r>
            <a:r>
              <a:rPr lang="en-US" sz="4400" b="1" dirty="0">
                <a:latin typeface="VNI-Avo"/>
              </a:rPr>
              <a:t> </a:t>
            </a:r>
            <a:r>
              <a:rPr lang="en-US" sz="4400" b="1" dirty="0" err="1">
                <a:latin typeface="VNI-Avo"/>
              </a:rPr>
              <a:t>ôùt</a:t>
            </a:r>
            <a:endParaRPr lang="en-US" sz="4400" b="1" dirty="0">
              <a:latin typeface="VNI-Avo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1B5B713-B514-48D1-AF36-451FB894AEA4}"/>
              </a:ext>
            </a:extLst>
          </p:cNvPr>
          <p:cNvSpPr txBox="1"/>
          <p:nvPr/>
        </p:nvSpPr>
        <p:spPr>
          <a:xfrm>
            <a:off x="7103372" y="3316922"/>
            <a:ext cx="3152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VNI-Avo"/>
              </a:rPr>
              <a:t>goùt</a:t>
            </a:r>
            <a:r>
              <a:rPr lang="en-US" sz="4400" b="1" dirty="0">
                <a:latin typeface="VNI-Avo"/>
              </a:rPr>
              <a:t> </a:t>
            </a:r>
            <a:r>
              <a:rPr lang="en-US" sz="4400" b="1" dirty="0" err="1">
                <a:latin typeface="VNI-Avo"/>
              </a:rPr>
              <a:t>chaân</a:t>
            </a:r>
            <a:endParaRPr lang="en-US" sz="4400" b="1" dirty="0">
              <a:latin typeface="VNI-Avo"/>
            </a:endParaRPr>
          </a:p>
        </p:txBody>
      </p:sp>
      <p:pic>
        <p:nvPicPr>
          <p:cNvPr id="32" name="Picture 3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B0D7EECB-54C7-48AE-950F-AC11F94F0C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154" l="8462" r="92615">
                        <a14:foregroundMark x1="9615" y1="37385" x2="9615" y2="37385"/>
                        <a14:foregroundMark x1="9154" y1="35077" x2="8769" y2="41308"/>
                        <a14:foregroundMark x1="90538" y1="42077" x2="88077" y2="54769"/>
                        <a14:foregroundMark x1="88077" y1="54769" x2="87846" y2="55000"/>
                        <a14:foregroundMark x1="86231" y1="41692" x2="91462" y2="52923"/>
                        <a14:foregroundMark x1="91462" y1="52923" x2="85846" y2="55769"/>
                        <a14:foregroundMark x1="65923" y1="90154" x2="76462" y2="90154"/>
                        <a14:foregroundMark x1="8000" y1="35077" x2="19846" y2="31154"/>
                        <a14:foregroundMark x1="19846" y1="31154" x2="31846" y2="30846"/>
                        <a14:foregroundMark x1="31846" y1="30846" x2="48462" y2="11154"/>
                        <a14:foregroundMark x1="48462" y1="11154" x2="59846" y2="16000"/>
                        <a14:foregroundMark x1="59846" y1="16000" x2="64846" y2="27231"/>
                        <a14:foregroundMark x1="64846" y1="27231" x2="74462" y2="34923"/>
                        <a14:foregroundMark x1="74462" y1="34923" x2="86769" y2="39538"/>
                        <a14:foregroundMark x1="86769" y1="39538" x2="92615" y2="50923"/>
                        <a14:foregroundMark x1="92615" y1="50923" x2="84692" y2="55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397" y="2824710"/>
            <a:ext cx="1292643" cy="1211870"/>
          </a:xfrm>
          <a:prstGeom prst="rect">
            <a:avLst/>
          </a:prstGeom>
        </p:spPr>
      </p:pic>
      <p:sp>
        <p:nvSpPr>
          <p:cNvPr id="33" name="Star: 5 Points 32">
            <a:extLst>
              <a:ext uri="{FF2B5EF4-FFF2-40B4-BE49-F238E27FC236}">
                <a16:creationId xmlns:a16="http://schemas.microsoft.com/office/drawing/2014/main" xmlns="" id="{DE78FF58-8555-4CBF-8639-785531945AC4}"/>
              </a:ext>
            </a:extLst>
          </p:cNvPr>
          <p:cNvSpPr/>
          <p:nvPr/>
        </p:nvSpPr>
        <p:spPr>
          <a:xfrm>
            <a:off x="8511876" y="3886443"/>
            <a:ext cx="3378631" cy="2820691"/>
          </a:xfrm>
          <a:prstGeom prst="star5">
            <a:avLst>
              <a:gd name="adj" fmla="val 24392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F6CD283-C51B-4769-8C77-CF4B86D2B180}"/>
              </a:ext>
            </a:extLst>
          </p:cNvPr>
          <p:cNvSpPr txBox="1"/>
          <p:nvPr/>
        </p:nvSpPr>
        <p:spPr>
          <a:xfrm>
            <a:off x="9013678" y="4859092"/>
            <a:ext cx="3152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VNI-Avo"/>
              </a:rPr>
              <a:t>giaác</a:t>
            </a:r>
            <a:r>
              <a:rPr lang="en-US" sz="4400" b="1" dirty="0">
                <a:latin typeface="VNI-Avo"/>
              </a:rPr>
              <a:t> </a:t>
            </a:r>
            <a:r>
              <a:rPr lang="en-US" sz="4400" b="1" dirty="0" err="1">
                <a:latin typeface="VNI-Avo"/>
              </a:rPr>
              <a:t>mô</a:t>
            </a:r>
            <a:endParaRPr lang="en-US" sz="4400" b="1" dirty="0">
              <a:latin typeface="VNI-Avo"/>
            </a:endParaRPr>
          </a:p>
        </p:txBody>
      </p:sp>
      <p:pic>
        <p:nvPicPr>
          <p:cNvPr id="35" name="Picture 3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822E45E-6CE0-4C01-B5A3-A6CA8D30DAB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154" l="8462" r="92615">
                        <a14:foregroundMark x1="9615" y1="37385" x2="9615" y2="37385"/>
                        <a14:foregroundMark x1="9154" y1="35077" x2="8769" y2="41308"/>
                        <a14:foregroundMark x1="90538" y1="42077" x2="88077" y2="54769"/>
                        <a14:foregroundMark x1="88077" y1="54769" x2="87846" y2="55000"/>
                        <a14:foregroundMark x1="86231" y1="41692" x2="91462" y2="52923"/>
                        <a14:foregroundMark x1="91462" y1="52923" x2="85846" y2="55769"/>
                        <a14:foregroundMark x1="65923" y1="90154" x2="76462" y2="90154"/>
                        <a14:foregroundMark x1="8000" y1="35077" x2="19846" y2="31154"/>
                        <a14:foregroundMark x1="19846" y1="31154" x2="31846" y2="30846"/>
                        <a14:foregroundMark x1="31846" y1="30846" x2="48462" y2="11154"/>
                        <a14:foregroundMark x1="48462" y1="11154" x2="59846" y2="16000"/>
                        <a14:foregroundMark x1="59846" y1="16000" x2="64846" y2="27231"/>
                        <a14:foregroundMark x1="64846" y1="27231" x2="74462" y2="34923"/>
                        <a14:foregroundMark x1="74462" y1="34923" x2="86769" y2="39538"/>
                        <a14:foregroundMark x1="86769" y1="39538" x2="92615" y2="50923"/>
                        <a14:foregroundMark x1="92615" y1="50923" x2="84692" y2="55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5580">
            <a:off x="245135" y="5449733"/>
            <a:ext cx="1429373" cy="142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3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277145" y="1173997"/>
            <a:ext cx="11637710" cy="5040824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Gaø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meï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daãn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ñaøn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con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ñi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aên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Choác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choác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thaáy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moài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gaø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meï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“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tuïc</a:t>
            </a:r>
            <a:r>
              <a:rPr lang="en-US" sz="4000" b="1" dirty="0">
                <a:solidFill>
                  <a:srgbClr val="002060"/>
                </a:solidFill>
                <a:latin typeface="+mj-lt"/>
              </a:rPr>
              <a:t>…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tuïc</a:t>
            </a:r>
            <a:r>
              <a:rPr lang="en-US" sz="4000" b="1" dirty="0">
                <a:solidFill>
                  <a:srgbClr val="002060"/>
                </a:solidFill>
              </a:rPr>
              <a:t>…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”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goïi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con.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Ñaøn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gaø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con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chaïy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laïi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chen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chuùc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nhau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aên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roài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ruùc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vaøo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beân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meï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Gaø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meï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uû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aám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cho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caùc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con.</a:t>
            </a:r>
            <a:endParaRPr lang="en-US" sz="4000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2BABFA22-443A-4B2E-AB26-75F7B7699793}"/>
              </a:ext>
            </a:extLst>
          </p:cNvPr>
          <p:cNvSpPr/>
          <p:nvPr/>
        </p:nvSpPr>
        <p:spPr>
          <a:xfrm>
            <a:off x="905019" y="328114"/>
            <a:ext cx="1427967" cy="584415"/>
          </a:xfrm>
          <a:prstGeom prst="roundRect">
            <a:avLst/>
          </a:prstGeom>
          <a:solidFill>
            <a:srgbClr val="BA2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32CF0E95-1030-49D1-A15A-288C4E2F69E5}"/>
              </a:ext>
            </a:extLst>
          </p:cNvPr>
          <p:cNvSpPr/>
          <p:nvPr/>
        </p:nvSpPr>
        <p:spPr>
          <a:xfrm>
            <a:off x="554290" y="365692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30E65CC-AF1A-474C-8DB6-058D51F4D6B8}"/>
              </a:ext>
            </a:extLst>
          </p:cNvPr>
          <p:cNvCxnSpPr/>
          <p:nvPr/>
        </p:nvCxnSpPr>
        <p:spPr>
          <a:xfrm flipH="1">
            <a:off x="11577233" y="1456841"/>
            <a:ext cx="170481" cy="8214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359CA4CA-B8AC-47FD-A2D2-440441F26231}"/>
              </a:ext>
            </a:extLst>
          </p:cNvPr>
          <p:cNvCxnSpPr/>
          <p:nvPr/>
        </p:nvCxnSpPr>
        <p:spPr>
          <a:xfrm flipH="1">
            <a:off x="6305227" y="3283704"/>
            <a:ext cx="170481" cy="8214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6FFDD4F3-B1BC-4E04-B67E-9338B2B7F554}"/>
              </a:ext>
            </a:extLst>
          </p:cNvPr>
          <p:cNvCxnSpPr/>
          <p:nvPr/>
        </p:nvCxnSpPr>
        <p:spPr>
          <a:xfrm flipH="1">
            <a:off x="4063517" y="2430651"/>
            <a:ext cx="170481" cy="8214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5E2DB9E-74C0-4A75-990D-6EB55932E3F4}"/>
              </a:ext>
            </a:extLst>
          </p:cNvPr>
          <p:cNvGrpSpPr/>
          <p:nvPr/>
        </p:nvGrpSpPr>
        <p:grpSpPr>
          <a:xfrm>
            <a:off x="5747290" y="4105114"/>
            <a:ext cx="278968" cy="821410"/>
            <a:chOff x="8534400" y="72326"/>
            <a:chExt cx="278968" cy="82141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658C343E-49FA-4E77-83F0-C52FDC717EBC}"/>
                </a:ext>
              </a:extLst>
            </p:cNvPr>
            <p:cNvCxnSpPr/>
            <p:nvPr/>
          </p:nvCxnSpPr>
          <p:spPr>
            <a:xfrm flipH="1">
              <a:off x="8534400" y="72326"/>
              <a:ext cx="170481" cy="8214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69F5E73C-13C0-4F0A-B75C-02B702E97268}"/>
                </a:ext>
              </a:extLst>
            </p:cNvPr>
            <p:cNvCxnSpPr/>
            <p:nvPr/>
          </p:nvCxnSpPr>
          <p:spPr>
            <a:xfrm flipH="1">
              <a:off x="8642887" y="72326"/>
              <a:ext cx="170481" cy="8214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13A87D67-D483-4916-8FD1-B6ED10DF271D}"/>
              </a:ext>
            </a:extLst>
          </p:cNvPr>
          <p:cNvGrpSpPr/>
          <p:nvPr/>
        </p:nvGrpSpPr>
        <p:grpSpPr>
          <a:xfrm>
            <a:off x="11577233" y="2310540"/>
            <a:ext cx="278968" cy="821410"/>
            <a:chOff x="8534400" y="72326"/>
            <a:chExt cx="278968" cy="82141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BB525FE-7471-4B44-8C75-5367F1201CE4}"/>
                </a:ext>
              </a:extLst>
            </p:cNvPr>
            <p:cNvCxnSpPr/>
            <p:nvPr/>
          </p:nvCxnSpPr>
          <p:spPr>
            <a:xfrm flipH="1">
              <a:off x="8534400" y="72326"/>
              <a:ext cx="170481" cy="8214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859F3DD1-0060-429D-8422-507D433C4B38}"/>
                </a:ext>
              </a:extLst>
            </p:cNvPr>
            <p:cNvCxnSpPr/>
            <p:nvPr/>
          </p:nvCxnSpPr>
          <p:spPr>
            <a:xfrm flipH="1">
              <a:off x="8642887" y="72326"/>
              <a:ext cx="170481" cy="8214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D2F259B5-8353-4026-A3BA-B3C50A6CB343}"/>
              </a:ext>
            </a:extLst>
          </p:cNvPr>
          <p:cNvGrpSpPr/>
          <p:nvPr/>
        </p:nvGrpSpPr>
        <p:grpSpPr>
          <a:xfrm>
            <a:off x="8340672" y="1392977"/>
            <a:ext cx="278968" cy="821410"/>
            <a:chOff x="8534400" y="72326"/>
            <a:chExt cx="278968" cy="82141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3E57C866-02DD-4418-BC6C-BB609583C319}"/>
                </a:ext>
              </a:extLst>
            </p:cNvPr>
            <p:cNvCxnSpPr/>
            <p:nvPr/>
          </p:nvCxnSpPr>
          <p:spPr>
            <a:xfrm flipH="1">
              <a:off x="8534400" y="72326"/>
              <a:ext cx="170481" cy="8214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418D185C-17AA-436B-BE35-9E508832D52F}"/>
                </a:ext>
              </a:extLst>
            </p:cNvPr>
            <p:cNvCxnSpPr/>
            <p:nvPr/>
          </p:nvCxnSpPr>
          <p:spPr>
            <a:xfrm flipH="1">
              <a:off x="8642887" y="72326"/>
              <a:ext cx="170481" cy="8214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7A41D5EE-2938-4196-8FFC-F00CF56AA142}"/>
              </a:ext>
            </a:extLst>
          </p:cNvPr>
          <p:cNvGrpSpPr/>
          <p:nvPr/>
        </p:nvGrpSpPr>
        <p:grpSpPr>
          <a:xfrm>
            <a:off x="1777140" y="5078924"/>
            <a:ext cx="278968" cy="821410"/>
            <a:chOff x="8534400" y="72326"/>
            <a:chExt cx="278968" cy="82141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75E49342-3932-455B-A6BF-CE1E28CBB586}"/>
                </a:ext>
              </a:extLst>
            </p:cNvPr>
            <p:cNvCxnSpPr/>
            <p:nvPr/>
          </p:nvCxnSpPr>
          <p:spPr>
            <a:xfrm flipH="1">
              <a:off x="8534400" y="72326"/>
              <a:ext cx="170481" cy="8214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22FE88BA-37CA-4D74-A37E-BCC54580BD9C}"/>
                </a:ext>
              </a:extLst>
            </p:cNvPr>
            <p:cNvCxnSpPr/>
            <p:nvPr/>
          </p:nvCxnSpPr>
          <p:spPr>
            <a:xfrm flipH="1">
              <a:off x="8642887" y="72326"/>
              <a:ext cx="170481" cy="8214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83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750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20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xmlns="" id="{C3D290E4-D4B9-476B-A8C9-4EDF4E9FBEBE}"/>
              </a:ext>
            </a:extLst>
          </p:cNvPr>
          <p:cNvSpPr txBox="1"/>
          <p:nvPr/>
        </p:nvSpPr>
        <p:spPr>
          <a:xfrm>
            <a:off x="1999957" y="2168504"/>
            <a:ext cx="5480988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LUYÖN</a:t>
            </a:r>
            <a:r>
              <a:rPr kumimoji="0" lang="en-US" altLang="zh-CN" sz="8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 VIÕT</a:t>
            </a:r>
            <a:endParaRPr kumimoji="0" lang="tr-TR" altLang="zh-CN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373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5671" y="2690249"/>
            <a:ext cx="74779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Hạt</a:t>
            </a:r>
            <a:r>
              <a:rPr lang="en-US" sz="6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thóc</a:t>
            </a:r>
            <a:r>
              <a:rPr lang="en-US" sz="6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nảy</a:t>
            </a:r>
            <a:r>
              <a:rPr lang="en-US" sz="6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mầm</a:t>
            </a:r>
            <a:r>
              <a:rPr lang="en-US" sz="6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.</a:t>
            </a:r>
            <a:endParaRPr lang="vi-VN" sz="66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7F5CF141-FBE7-40B8-883A-9120A70DDA7C}"/>
              </a:ext>
            </a:extLst>
          </p:cNvPr>
          <p:cNvSpPr/>
          <p:nvPr/>
        </p:nvSpPr>
        <p:spPr>
          <a:xfrm>
            <a:off x="905019" y="328114"/>
            <a:ext cx="1427967" cy="584415"/>
          </a:xfrm>
          <a:prstGeom prst="roundRect">
            <a:avLst/>
          </a:prstGeom>
          <a:solidFill>
            <a:srgbClr val="BA2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Vi</a:t>
            </a:r>
            <a:r>
              <a:rPr lang="en-US" sz="2800" b="1" dirty="0" err="1">
                <a:latin typeface="VNI-Avo"/>
              </a:rPr>
              <a:t>eát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494A9C94-4D95-41ED-8DE1-48FFCB725677}"/>
              </a:ext>
            </a:extLst>
          </p:cNvPr>
          <p:cNvSpPr/>
          <p:nvPr/>
        </p:nvSpPr>
        <p:spPr>
          <a:xfrm>
            <a:off x="554290" y="365692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9307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310</Words>
  <Application>Microsoft Office PowerPoint</Application>
  <PresentationFormat>Custom</PresentationFormat>
  <Paragraphs>76</Paragraphs>
  <Slides>18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</cp:lastModifiedBy>
  <cp:revision>6</cp:revision>
  <dcterms:created xsi:type="dcterms:W3CDTF">2020-08-27T03:44:25Z</dcterms:created>
  <dcterms:modified xsi:type="dcterms:W3CDTF">2024-01-15T10:16:50Z</dcterms:modified>
</cp:coreProperties>
</file>