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" Type="http://schemas.microsoft.com/office/2007/relationships/media" Target="../media/media1.WAV"/><Relationship Id="rId16" Type="http://schemas.openxmlformats.org/officeDocument/2006/relationships/image" Target="../media/image9.jpeg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slide" Target="slide3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2209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BÀI 5: LUYỆN TẬP 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24498" t="59727" r="52704" b="21317"/>
          <a:stretch/>
        </p:blipFill>
        <p:spPr bwMode="auto">
          <a:xfrm>
            <a:off x="152400" y="1295400"/>
            <a:ext cx="61722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2209800"/>
            <a:ext cx="457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2931" y="4267200"/>
            <a:ext cx="457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0277" y="2218592"/>
            <a:ext cx="457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267200"/>
            <a:ext cx="457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4264269"/>
            <a:ext cx="457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2218592"/>
            <a:ext cx="457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76400"/>
            <a:ext cx="60198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THANK YOU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650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  <p:pic>
        <p:nvPicPr>
          <p:cNvPr id="1026" name="Picture 2" descr="Tải 100+ Hình Ảnh Hoạt Hình Dễ Thương Làm Hình Nền Điện Thoại ...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016" y="1630921"/>
            <a:ext cx="2293930" cy="178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ổng hợp hình ảnh Nobita đẹp nhất - Ảnh hoạt hình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23" y="1613338"/>
            <a:ext cx="2495217" cy="18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ất ngờ với gia cảnh các nhân vật trong Doremon. Ai mới là người ..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81" y="3852906"/>
            <a:ext cx="2621405" cy="18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hông phải Xeko hay Chaien, Xuka mới là đứa xấu tính nhất trong ...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18" y="1613338"/>
            <a:ext cx="2454337" cy="18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oraemon và những người bạ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29" y="3829460"/>
            <a:ext cx="2447771" cy="18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59559" t="56528" r="29227" b="19321"/>
          <a:stretch/>
        </p:blipFill>
        <p:spPr bwMode="auto">
          <a:xfrm>
            <a:off x="457200" y="152400"/>
            <a:ext cx="42672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413810" y="990600"/>
            <a:ext cx="2438400" cy="1905000"/>
          </a:xfrm>
          <a:prstGeom prst="wedgeEllipse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6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6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00" y="2678723"/>
            <a:ext cx="8382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57500" y="2678723"/>
            <a:ext cx="8382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327" t="56528" r="11583" b="19321"/>
          <a:stretch/>
        </p:blipFill>
        <p:spPr bwMode="auto">
          <a:xfrm>
            <a:off x="2057399" y="2362200"/>
            <a:ext cx="4202723" cy="3308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492" y="9144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6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71092" y="4648200"/>
            <a:ext cx="943708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4284784" y="4648200"/>
            <a:ext cx="943708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66423" t="66112" r="25744" b="12531"/>
          <a:stretch/>
        </p:blipFill>
        <p:spPr bwMode="auto">
          <a:xfrm>
            <a:off x="5105400" y="1219200"/>
            <a:ext cx="3914775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765796" y="-19157"/>
            <a:ext cx="2582008" cy="1009757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5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24562" y="3429000"/>
            <a:ext cx="9144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65168" y="3429000"/>
            <a:ext cx="9144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56965" t="65312" r="36636" b="17717"/>
          <a:stretch/>
        </p:blipFill>
        <p:spPr bwMode="auto">
          <a:xfrm>
            <a:off x="274002" y="1714499"/>
            <a:ext cx="39624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533400" y="381000"/>
            <a:ext cx="3352800" cy="1066800"/>
          </a:xfrm>
          <a:prstGeom prst="cloudCallo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6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6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4495800"/>
            <a:ext cx="978877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UTM Avo" panose="02040603050506020204" pitchFamily="18" charset="0"/>
              </a:rPr>
              <a:t>5</a:t>
            </a:r>
            <a:endParaRPr lang="en-US" sz="48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56965" t="65312" r="36636" b="17717"/>
          <a:stretch/>
        </p:blipFill>
        <p:spPr bwMode="auto">
          <a:xfrm>
            <a:off x="4388802" y="3155632"/>
            <a:ext cx="366395" cy="546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56965" t="65312" r="36636" b="17717"/>
          <a:stretch/>
        </p:blipFill>
        <p:spPr bwMode="auto">
          <a:xfrm>
            <a:off x="4541202" y="3308032"/>
            <a:ext cx="366395" cy="546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2338754" y="4495800"/>
            <a:ext cx="937846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68649" t="65312" r="24839" b="17517"/>
          <a:stretch/>
        </p:blipFill>
        <p:spPr bwMode="auto">
          <a:xfrm>
            <a:off x="380416" y="1542127"/>
            <a:ext cx="41148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886200" y="533400"/>
            <a:ext cx="3429000" cy="1371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UTM Avo" panose="02040603050506020204" pitchFamily="18" charset="0"/>
              </a:rPr>
              <a:t>s</a:t>
            </a:r>
            <a:r>
              <a:rPr lang="en-US" sz="54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3416" y="4038600"/>
            <a:ext cx="914984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UTM Avo" panose="02040603050506020204" pitchFamily="18" charset="0"/>
              </a:rPr>
              <a:t>7</a:t>
            </a:r>
            <a:endParaRPr lang="en-US" sz="44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52116" y="4038600"/>
            <a:ext cx="953084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CÙNG THƯ GIÃN NÀO!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788" t="35746" r="57074" b="17911"/>
          <a:stretch/>
        </p:blipFill>
        <p:spPr bwMode="auto">
          <a:xfrm>
            <a:off x="0" y="1524000"/>
            <a:ext cx="9144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14400" y="304800"/>
            <a:ext cx="3429000" cy="10668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UTM Avo" panose="02040603050506020204" pitchFamily="18" charset="0"/>
              </a:rPr>
              <a:t>S</a:t>
            </a:r>
            <a:r>
              <a:rPr lang="en-US" sz="40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SỐ?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505200"/>
            <a:ext cx="685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2910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63162" y="6134100"/>
            <a:ext cx="685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5400" y="5410200"/>
            <a:ext cx="685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3886200"/>
            <a:ext cx="685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29400" y="4238625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03023" y="539115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9400" y="350520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37692" y="579120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24800" y="198120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24800" y="388620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36523" y="579120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91300" y="6115050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91300" y="2352675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91300" y="1647092"/>
            <a:ext cx="685800" cy="4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62</Words>
  <Application>Microsoft Office PowerPoint</Application>
  <PresentationFormat>On-screen Show (4:3)</PresentationFormat>
  <Paragraphs>41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UTM Avo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CÙNG THƯ GIÃN NÀO!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</cp:lastModifiedBy>
  <cp:revision>75</cp:revision>
  <dcterms:created xsi:type="dcterms:W3CDTF">2015-03-22T07:25:08Z</dcterms:created>
  <dcterms:modified xsi:type="dcterms:W3CDTF">2012-12-31T19:12:08Z</dcterms:modified>
</cp:coreProperties>
</file>