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3" r:id="rId3"/>
    <p:sldId id="258" r:id="rId4"/>
    <p:sldId id="266" r:id="rId5"/>
    <p:sldId id="267" r:id="rId6"/>
    <p:sldId id="268" r:id="rId7"/>
    <p:sldId id="270" r:id="rId8"/>
    <p:sldId id="271" r:id="rId9"/>
  </p:sldIdLst>
  <p:sldSz cx="9144000" cy="5143500" type="screen16x9"/>
  <p:notesSz cx="6858000" cy="9144000"/>
  <p:defaultTextStyle>
    <a:defPPr>
      <a:defRPr lang="en-US"/>
    </a:defPPr>
    <a:lvl1pPr marL="0" algn="l" defTabSz="913545" rtl="0" eaLnBrk="1" latinLnBrk="0" hangingPunct="1">
      <a:defRPr sz="1800" kern="1200">
        <a:solidFill>
          <a:schemeClr val="tx1"/>
        </a:solidFill>
        <a:latin typeface="+mn-lt"/>
        <a:ea typeface="+mn-ea"/>
        <a:cs typeface="+mn-cs"/>
      </a:defRPr>
    </a:lvl1pPr>
    <a:lvl2pPr marL="456772" algn="l" defTabSz="913545" rtl="0" eaLnBrk="1" latinLnBrk="0" hangingPunct="1">
      <a:defRPr sz="1800" kern="1200">
        <a:solidFill>
          <a:schemeClr val="tx1"/>
        </a:solidFill>
        <a:latin typeface="+mn-lt"/>
        <a:ea typeface="+mn-ea"/>
        <a:cs typeface="+mn-cs"/>
      </a:defRPr>
    </a:lvl2pPr>
    <a:lvl3pPr marL="913545" algn="l" defTabSz="913545" rtl="0" eaLnBrk="1" latinLnBrk="0" hangingPunct="1">
      <a:defRPr sz="1800" kern="1200">
        <a:solidFill>
          <a:schemeClr val="tx1"/>
        </a:solidFill>
        <a:latin typeface="+mn-lt"/>
        <a:ea typeface="+mn-ea"/>
        <a:cs typeface="+mn-cs"/>
      </a:defRPr>
    </a:lvl3pPr>
    <a:lvl4pPr marL="1370317" algn="l" defTabSz="913545" rtl="0" eaLnBrk="1" latinLnBrk="0" hangingPunct="1">
      <a:defRPr sz="1800" kern="1200">
        <a:solidFill>
          <a:schemeClr val="tx1"/>
        </a:solidFill>
        <a:latin typeface="+mn-lt"/>
        <a:ea typeface="+mn-ea"/>
        <a:cs typeface="+mn-cs"/>
      </a:defRPr>
    </a:lvl4pPr>
    <a:lvl5pPr marL="1827090" algn="l" defTabSz="913545" rtl="0" eaLnBrk="1" latinLnBrk="0" hangingPunct="1">
      <a:defRPr sz="1800" kern="1200">
        <a:solidFill>
          <a:schemeClr val="tx1"/>
        </a:solidFill>
        <a:latin typeface="+mn-lt"/>
        <a:ea typeface="+mn-ea"/>
        <a:cs typeface="+mn-cs"/>
      </a:defRPr>
    </a:lvl5pPr>
    <a:lvl6pPr marL="2283862" algn="l" defTabSz="913545" rtl="0" eaLnBrk="1" latinLnBrk="0" hangingPunct="1">
      <a:defRPr sz="1800" kern="1200">
        <a:solidFill>
          <a:schemeClr val="tx1"/>
        </a:solidFill>
        <a:latin typeface="+mn-lt"/>
        <a:ea typeface="+mn-ea"/>
        <a:cs typeface="+mn-cs"/>
      </a:defRPr>
    </a:lvl6pPr>
    <a:lvl7pPr marL="2740634" algn="l" defTabSz="913545" rtl="0" eaLnBrk="1" latinLnBrk="0" hangingPunct="1">
      <a:defRPr sz="1800" kern="1200">
        <a:solidFill>
          <a:schemeClr val="tx1"/>
        </a:solidFill>
        <a:latin typeface="+mn-lt"/>
        <a:ea typeface="+mn-ea"/>
        <a:cs typeface="+mn-cs"/>
      </a:defRPr>
    </a:lvl7pPr>
    <a:lvl8pPr marL="3197407" algn="l" defTabSz="913545" rtl="0" eaLnBrk="1" latinLnBrk="0" hangingPunct="1">
      <a:defRPr sz="1800" kern="1200">
        <a:solidFill>
          <a:schemeClr val="tx1"/>
        </a:solidFill>
        <a:latin typeface="+mn-lt"/>
        <a:ea typeface="+mn-ea"/>
        <a:cs typeface="+mn-cs"/>
      </a:defRPr>
    </a:lvl8pPr>
    <a:lvl9pPr marL="3654179" algn="l" defTabSz="91354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EF6"/>
    <a:srgbClr val="ECB2F0"/>
    <a:srgbClr val="E496EA"/>
    <a:srgbClr val="A521AF"/>
    <a:srgbClr val="D24CDC"/>
    <a:srgbClr val="DD77E5"/>
    <a:srgbClr val="BF27CB"/>
    <a:srgbClr val="873AC0"/>
    <a:srgbClr val="B65BDB"/>
    <a:srgbClr val="8F45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66" y="-3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BC2AF-ECAD-4B64-9E5E-57F7F29CBAD2}" type="datetimeFigureOut">
              <a:rPr lang="en-US" smtClean="0"/>
              <a:t>5/15/2024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EA3F6-B450-4284-BB2C-4DA94784FDB0}" type="slidenum">
              <a:rPr lang="en-US" smtClean="0"/>
              <a:t>‹#›</a:t>
            </a:fld>
            <a:endParaRPr lang="en-US"/>
          </a:p>
        </p:txBody>
      </p:sp>
    </p:spTree>
    <p:extLst>
      <p:ext uri="{BB962C8B-B14F-4D97-AF65-F5344CB8AC3E}">
        <p14:creationId xmlns:p14="http://schemas.microsoft.com/office/powerpoint/2010/main" val="2254272202"/>
      </p:ext>
    </p:extLst>
  </p:cSld>
  <p:clrMap bg1="lt1" tx1="dk1" bg2="lt2" tx2="dk2" accent1="accent1" accent2="accent2" accent3="accent3" accent4="accent4" accent5="accent5" accent6="accent6" hlink="hlink" folHlink="folHlink"/>
  <p:notesStyle>
    <a:lvl1pPr marL="0" algn="l" defTabSz="913668" rtl="0" eaLnBrk="1" latinLnBrk="0" hangingPunct="1">
      <a:defRPr sz="1200" kern="1200">
        <a:solidFill>
          <a:schemeClr val="tx1"/>
        </a:solidFill>
        <a:latin typeface="+mn-lt"/>
        <a:ea typeface="+mn-ea"/>
        <a:cs typeface="+mn-cs"/>
      </a:defRPr>
    </a:lvl1pPr>
    <a:lvl2pPr marL="456834" algn="l" defTabSz="913668" rtl="0" eaLnBrk="1" latinLnBrk="0" hangingPunct="1">
      <a:defRPr sz="1200" kern="1200">
        <a:solidFill>
          <a:schemeClr val="tx1"/>
        </a:solidFill>
        <a:latin typeface="+mn-lt"/>
        <a:ea typeface="+mn-ea"/>
        <a:cs typeface="+mn-cs"/>
      </a:defRPr>
    </a:lvl2pPr>
    <a:lvl3pPr marL="913668" algn="l" defTabSz="913668" rtl="0" eaLnBrk="1" latinLnBrk="0" hangingPunct="1">
      <a:defRPr sz="1200" kern="1200">
        <a:solidFill>
          <a:schemeClr val="tx1"/>
        </a:solidFill>
        <a:latin typeface="+mn-lt"/>
        <a:ea typeface="+mn-ea"/>
        <a:cs typeface="+mn-cs"/>
      </a:defRPr>
    </a:lvl3pPr>
    <a:lvl4pPr marL="1370503" algn="l" defTabSz="913668" rtl="0" eaLnBrk="1" latinLnBrk="0" hangingPunct="1">
      <a:defRPr sz="1200" kern="1200">
        <a:solidFill>
          <a:schemeClr val="tx1"/>
        </a:solidFill>
        <a:latin typeface="+mn-lt"/>
        <a:ea typeface="+mn-ea"/>
        <a:cs typeface="+mn-cs"/>
      </a:defRPr>
    </a:lvl4pPr>
    <a:lvl5pPr marL="1827337" algn="l" defTabSz="913668" rtl="0" eaLnBrk="1" latinLnBrk="0" hangingPunct="1">
      <a:defRPr sz="1200" kern="1200">
        <a:solidFill>
          <a:schemeClr val="tx1"/>
        </a:solidFill>
        <a:latin typeface="+mn-lt"/>
        <a:ea typeface="+mn-ea"/>
        <a:cs typeface="+mn-cs"/>
      </a:defRPr>
    </a:lvl5pPr>
    <a:lvl6pPr marL="2284172" algn="l" defTabSz="913668" rtl="0" eaLnBrk="1" latinLnBrk="0" hangingPunct="1">
      <a:defRPr sz="1200" kern="1200">
        <a:solidFill>
          <a:schemeClr val="tx1"/>
        </a:solidFill>
        <a:latin typeface="+mn-lt"/>
        <a:ea typeface="+mn-ea"/>
        <a:cs typeface="+mn-cs"/>
      </a:defRPr>
    </a:lvl6pPr>
    <a:lvl7pPr marL="2741006" algn="l" defTabSz="913668" rtl="0" eaLnBrk="1" latinLnBrk="0" hangingPunct="1">
      <a:defRPr sz="1200" kern="1200">
        <a:solidFill>
          <a:schemeClr val="tx1"/>
        </a:solidFill>
        <a:latin typeface="+mn-lt"/>
        <a:ea typeface="+mn-ea"/>
        <a:cs typeface="+mn-cs"/>
      </a:defRPr>
    </a:lvl7pPr>
    <a:lvl8pPr marL="3197840" algn="l" defTabSz="913668" rtl="0" eaLnBrk="1" latinLnBrk="0" hangingPunct="1">
      <a:defRPr sz="1200" kern="1200">
        <a:solidFill>
          <a:schemeClr val="tx1"/>
        </a:solidFill>
        <a:latin typeface="+mn-lt"/>
        <a:ea typeface="+mn-ea"/>
        <a:cs typeface="+mn-cs"/>
      </a:defRPr>
    </a:lvl8pPr>
    <a:lvl9pPr marL="3654674" algn="l" defTabSz="91366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mtClean="0"/>
              <a:t>Gọi</a:t>
            </a:r>
            <a:r>
              <a:rPr lang="en-US" baseline="0" smtClean="0"/>
              <a:t> HS đọc lại bài</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4</a:t>
            </a:fld>
            <a:endParaRPr lang="en-US"/>
          </a:p>
        </p:txBody>
      </p:sp>
    </p:spTree>
    <p:extLst>
      <p:ext uri="{BB962C8B-B14F-4D97-AF65-F5344CB8AC3E}">
        <p14:creationId xmlns:p14="http://schemas.microsoft.com/office/powerpoint/2010/main" val="234545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mtClean="0"/>
              <a:t>GV hướng</a:t>
            </a:r>
            <a:r>
              <a:rPr lang="en-US" baseline="0" smtClean="0"/>
              <a:t> dẫn hs đồ chữ hoa N. GV hỏi để khai thác cho HS hiểu kĩ thuật viết (chữ đầu câu viết hoa, cuối câu có dấu chấm, khoảng cách các chữ bằng 1 con chữ o…)</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7</a:t>
            </a:fld>
            <a:endParaRPr lang="en-US"/>
          </a:p>
        </p:txBody>
      </p:sp>
    </p:spTree>
    <p:extLst>
      <p:ext uri="{BB962C8B-B14F-4D97-AF65-F5344CB8AC3E}">
        <p14:creationId xmlns:p14="http://schemas.microsoft.com/office/powerpoint/2010/main" val="236544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772" indent="0" algn="ctr">
              <a:buNone/>
              <a:defRPr>
                <a:solidFill>
                  <a:schemeClr val="tx1">
                    <a:tint val="75000"/>
                  </a:schemeClr>
                </a:solidFill>
              </a:defRPr>
            </a:lvl2pPr>
            <a:lvl3pPr marL="913545" indent="0" algn="ctr">
              <a:buNone/>
              <a:defRPr>
                <a:solidFill>
                  <a:schemeClr val="tx1">
                    <a:tint val="75000"/>
                  </a:schemeClr>
                </a:solidFill>
              </a:defRPr>
            </a:lvl3pPr>
            <a:lvl4pPr marL="1370317" indent="0" algn="ctr">
              <a:buNone/>
              <a:defRPr>
                <a:solidFill>
                  <a:schemeClr val="tx1">
                    <a:tint val="75000"/>
                  </a:schemeClr>
                </a:solidFill>
              </a:defRPr>
            </a:lvl4pPr>
            <a:lvl5pPr marL="1827090" indent="0" algn="ctr">
              <a:buNone/>
              <a:defRPr>
                <a:solidFill>
                  <a:schemeClr val="tx1">
                    <a:tint val="75000"/>
                  </a:schemeClr>
                </a:solidFill>
              </a:defRPr>
            </a:lvl5pPr>
            <a:lvl6pPr marL="2283862" indent="0" algn="ctr">
              <a:buNone/>
              <a:defRPr>
                <a:solidFill>
                  <a:schemeClr val="tx1">
                    <a:tint val="75000"/>
                  </a:schemeClr>
                </a:solidFill>
              </a:defRPr>
            </a:lvl6pPr>
            <a:lvl7pPr marL="2740634" indent="0" algn="ctr">
              <a:buNone/>
              <a:defRPr>
                <a:solidFill>
                  <a:schemeClr val="tx1">
                    <a:tint val="75000"/>
                  </a:schemeClr>
                </a:solidFill>
              </a:defRPr>
            </a:lvl7pPr>
            <a:lvl8pPr marL="3197407" indent="0" algn="ctr">
              <a:buNone/>
              <a:defRPr>
                <a:solidFill>
                  <a:schemeClr val="tx1">
                    <a:tint val="75000"/>
                  </a:schemeClr>
                </a:solidFill>
              </a:defRPr>
            </a:lvl8pPr>
            <a:lvl9pPr marL="365417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269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50891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0668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8205739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772" indent="0">
              <a:buNone/>
              <a:defRPr sz="1800">
                <a:solidFill>
                  <a:schemeClr val="tx1">
                    <a:tint val="75000"/>
                  </a:schemeClr>
                </a:solidFill>
              </a:defRPr>
            </a:lvl2pPr>
            <a:lvl3pPr marL="913545" indent="0">
              <a:buNone/>
              <a:defRPr sz="1600">
                <a:solidFill>
                  <a:schemeClr val="tx1">
                    <a:tint val="75000"/>
                  </a:schemeClr>
                </a:solidFill>
              </a:defRPr>
            </a:lvl3pPr>
            <a:lvl4pPr marL="1370317" indent="0">
              <a:buNone/>
              <a:defRPr sz="1400">
                <a:solidFill>
                  <a:schemeClr val="tx1">
                    <a:tint val="75000"/>
                  </a:schemeClr>
                </a:solidFill>
              </a:defRPr>
            </a:lvl4pPr>
            <a:lvl5pPr marL="1827090" indent="0">
              <a:buNone/>
              <a:defRPr sz="1400">
                <a:solidFill>
                  <a:schemeClr val="tx1">
                    <a:tint val="75000"/>
                  </a:schemeClr>
                </a:solidFill>
              </a:defRPr>
            </a:lvl5pPr>
            <a:lvl6pPr marL="2283862" indent="0">
              <a:buNone/>
              <a:defRPr sz="1400">
                <a:solidFill>
                  <a:schemeClr val="tx1">
                    <a:tint val="75000"/>
                  </a:schemeClr>
                </a:solidFill>
              </a:defRPr>
            </a:lvl6pPr>
            <a:lvl7pPr marL="2740634" indent="0">
              <a:buNone/>
              <a:defRPr sz="1400">
                <a:solidFill>
                  <a:schemeClr val="tx1">
                    <a:tint val="75000"/>
                  </a:schemeClr>
                </a:solidFill>
              </a:defRPr>
            </a:lvl7pPr>
            <a:lvl8pPr marL="3197407" indent="0">
              <a:buNone/>
              <a:defRPr sz="1400">
                <a:solidFill>
                  <a:schemeClr val="tx1">
                    <a:tint val="75000"/>
                  </a:schemeClr>
                </a:solidFill>
              </a:defRPr>
            </a:lvl8pPr>
            <a:lvl9pPr marL="365417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F851F-4C9B-4ED8-A706-7687066F5A2C}"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56017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F851F-4C9B-4ED8-A706-7687066F5A2C}"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8802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6772" indent="0">
              <a:buNone/>
              <a:defRPr sz="2000" b="1"/>
            </a:lvl2pPr>
            <a:lvl3pPr marL="913545" indent="0">
              <a:buNone/>
              <a:defRPr sz="1800" b="1"/>
            </a:lvl3pPr>
            <a:lvl4pPr marL="1370317" indent="0">
              <a:buNone/>
              <a:defRPr sz="1600" b="1"/>
            </a:lvl4pPr>
            <a:lvl5pPr marL="1827090" indent="0">
              <a:buNone/>
              <a:defRPr sz="1600" b="1"/>
            </a:lvl5pPr>
            <a:lvl6pPr marL="2283862" indent="0">
              <a:buNone/>
              <a:defRPr sz="1600" b="1"/>
            </a:lvl6pPr>
            <a:lvl7pPr marL="2740634" indent="0">
              <a:buNone/>
              <a:defRPr sz="1600" b="1"/>
            </a:lvl7pPr>
            <a:lvl8pPr marL="3197407" indent="0">
              <a:buNone/>
              <a:defRPr sz="1600" b="1"/>
            </a:lvl8pPr>
            <a:lvl9pPr marL="365417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6772" indent="0">
              <a:buNone/>
              <a:defRPr sz="2000" b="1"/>
            </a:lvl2pPr>
            <a:lvl3pPr marL="913545" indent="0">
              <a:buNone/>
              <a:defRPr sz="1800" b="1"/>
            </a:lvl3pPr>
            <a:lvl4pPr marL="1370317" indent="0">
              <a:buNone/>
              <a:defRPr sz="1600" b="1"/>
            </a:lvl4pPr>
            <a:lvl5pPr marL="1827090" indent="0">
              <a:buNone/>
              <a:defRPr sz="1600" b="1"/>
            </a:lvl5pPr>
            <a:lvl6pPr marL="2283862" indent="0">
              <a:buNone/>
              <a:defRPr sz="1600" b="1"/>
            </a:lvl6pPr>
            <a:lvl7pPr marL="2740634" indent="0">
              <a:buNone/>
              <a:defRPr sz="1600" b="1"/>
            </a:lvl7pPr>
            <a:lvl8pPr marL="3197407" indent="0">
              <a:buNone/>
              <a:defRPr sz="1600" b="1"/>
            </a:lvl8pPr>
            <a:lvl9pPr marL="365417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F851F-4C9B-4ED8-A706-7687066F5A2C}" type="datetimeFigureOut">
              <a:rPr lang="en-US" smtClean="0"/>
              <a:t>5/15/2024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82069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F851F-4C9B-4ED8-A706-7687066F5A2C}" type="datetimeFigureOut">
              <a:rPr lang="en-US" smtClean="0"/>
              <a:t>5/15/2024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75719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F851F-4C9B-4ED8-A706-7687066F5A2C}" type="datetimeFigureOut">
              <a:rPr lang="en-US" smtClean="0"/>
              <a:t>5/15/2024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58874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076328"/>
            <a:ext cx="3008313" cy="3518297"/>
          </a:xfrm>
        </p:spPr>
        <p:txBody>
          <a:bodyPr/>
          <a:lstStyle>
            <a:lvl1pPr marL="0" indent="0">
              <a:buNone/>
              <a:defRPr sz="1400"/>
            </a:lvl1pPr>
            <a:lvl2pPr marL="456772" indent="0">
              <a:buNone/>
              <a:defRPr sz="1200"/>
            </a:lvl2pPr>
            <a:lvl3pPr marL="913545" indent="0">
              <a:buNone/>
              <a:defRPr sz="1000"/>
            </a:lvl3pPr>
            <a:lvl4pPr marL="1370317" indent="0">
              <a:buNone/>
              <a:defRPr sz="900"/>
            </a:lvl4pPr>
            <a:lvl5pPr marL="1827090" indent="0">
              <a:buNone/>
              <a:defRPr sz="900"/>
            </a:lvl5pPr>
            <a:lvl6pPr marL="2283862" indent="0">
              <a:buNone/>
              <a:defRPr sz="900"/>
            </a:lvl6pPr>
            <a:lvl7pPr marL="2740634" indent="0">
              <a:buNone/>
              <a:defRPr sz="900"/>
            </a:lvl7pPr>
            <a:lvl8pPr marL="3197407" indent="0">
              <a:buNone/>
              <a:defRPr sz="900"/>
            </a:lvl8pPr>
            <a:lvl9pPr marL="365417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32287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6772" indent="0">
              <a:buNone/>
              <a:defRPr sz="2800"/>
            </a:lvl2pPr>
            <a:lvl3pPr marL="913545" indent="0">
              <a:buNone/>
              <a:defRPr sz="2400"/>
            </a:lvl3pPr>
            <a:lvl4pPr marL="1370317" indent="0">
              <a:buNone/>
              <a:defRPr sz="2000"/>
            </a:lvl4pPr>
            <a:lvl5pPr marL="1827090" indent="0">
              <a:buNone/>
              <a:defRPr sz="2000"/>
            </a:lvl5pPr>
            <a:lvl6pPr marL="2283862" indent="0">
              <a:buNone/>
              <a:defRPr sz="2000"/>
            </a:lvl6pPr>
            <a:lvl7pPr marL="2740634" indent="0">
              <a:buNone/>
              <a:defRPr sz="2000"/>
            </a:lvl7pPr>
            <a:lvl8pPr marL="3197407" indent="0">
              <a:buNone/>
              <a:defRPr sz="2000"/>
            </a:lvl8pPr>
            <a:lvl9pPr marL="3654179" indent="0">
              <a:buNone/>
              <a:defRPr sz="2000"/>
            </a:lvl9pPr>
          </a:lstStyle>
          <a:p>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6772" indent="0">
              <a:buNone/>
              <a:defRPr sz="1200"/>
            </a:lvl2pPr>
            <a:lvl3pPr marL="913545" indent="0">
              <a:buNone/>
              <a:defRPr sz="1000"/>
            </a:lvl3pPr>
            <a:lvl4pPr marL="1370317" indent="0">
              <a:buNone/>
              <a:defRPr sz="900"/>
            </a:lvl4pPr>
            <a:lvl5pPr marL="1827090" indent="0">
              <a:buNone/>
              <a:defRPr sz="900"/>
            </a:lvl5pPr>
            <a:lvl6pPr marL="2283862" indent="0">
              <a:buNone/>
              <a:defRPr sz="900"/>
            </a:lvl6pPr>
            <a:lvl7pPr marL="2740634" indent="0">
              <a:buNone/>
              <a:defRPr sz="900"/>
            </a:lvl7pPr>
            <a:lvl8pPr marL="3197407" indent="0">
              <a:buNone/>
              <a:defRPr sz="900"/>
            </a:lvl8pPr>
            <a:lvl9pPr marL="365417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23242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354" tIns="45678" rIns="91354" bIns="4567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354" tIns="45678" rIns="91354" bIns="456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354" tIns="45678" rIns="91354" bIns="45678" rtlCol="0" anchor="ctr"/>
          <a:lstStyle>
            <a:lvl1pPr algn="l">
              <a:defRPr sz="1200">
                <a:solidFill>
                  <a:schemeClr val="tx1">
                    <a:tint val="75000"/>
                  </a:schemeClr>
                </a:solidFill>
              </a:defRPr>
            </a:lvl1pPr>
          </a:lstStyle>
          <a:p>
            <a:fld id="{4CEF851F-4C9B-4ED8-A706-7687066F5A2C}" type="datetimeFigureOut">
              <a:rPr lang="en-US" smtClean="0"/>
              <a:t>5/15/2024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354" tIns="45678" rIns="91354" bIns="45678"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354" tIns="45678" rIns="91354" bIns="45678" rtlCol="0" anchor="ctr"/>
          <a:lstStyle>
            <a:lvl1pPr algn="r">
              <a:defRPr sz="1200">
                <a:solidFill>
                  <a:schemeClr val="tx1">
                    <a:tint val="75000"/>
                  </a:schemeClr>
                </a:solidFill>
              </a:defRPr>
            </a:lvl1pPr>
          </a:lstStyle>
          <a:p>
            <a:fld id="{46F2045C-80A1-433A-B3B9-3018D210B466}" type="slidenum">
              <a:rPr lang="en-US" smtClean="0"/>
              <a:t>‹#›</a:t>
            </a:fld>
            <a:endParaRPr lang="en-US"/>
          </a:p>
        </p:txBody>
      </p:sp>
    </p:spTree>
    <p:extLst>
      <p:ext uri="{BB962C8B-B14F-4D97-AF65-F5344CB8AC3E}">
        <p14:creationId xmlns:p14="http://schemas.microsoft.com/office/powerpoint/2010/main" val="121817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3545" rtl="0" eaLnBrk="1" latinLnBrk="0" hangingPunct="1">
        <a:spcBef>
          <a:spcPct val="0"/>
        </a:spcBef>
        <a:buNone/>
        <a:defRPr sz="4400" kern="1200">
          <a:solidFill>
            <a:schemeClr val="tx1"/>
          </a:solidFill>
          <a:latin typeface="+mj-lt"/>
          <a:ea typeface="+mj-ea"/>
          <a:cs typeface="+mj-cs"/>
        </a:defRPr>
      </a:lvl1pPr>
    </p:titleStyle>
    <p:bodyStyle>
      <a:lvl1pPr marL="342579" indent="-342579" algn="l" defTabSz="91354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255" indent="-285483" algn="l" defTabSz="91354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1931" indent="-228387" algn="l" defTabSz="91354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8703" indent="-228387" algn="l" defTabSz="91354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5476" indent="-228387" algn="l" defTabSz="91354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2248" indent="-228387" algn="l" defTabSz="91354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9020" indent="-228387" algn="l" defTabSz="91354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5793" indent="-228387" algn="l" defTabSz="91354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2565" indent="-228387" algn="l" defTabSz="91354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545" rtl="0" eaLnBrk="1" latinLnBrk="0" hangingPunct="1">
        <a:defRPr sz="1800" kern="1200">
          <a:solidFill>
            <a:schemeClr val="tx1"/>
          </a:solidFill>
          <a:latin typeface="+mn-lt"/>
          <a:ea typeface="+mn-ea"/>
          <a:cs typeface="+mn-cs"/>
        </a:defRPr>
      </a:lvl1pPr>
      <a:lvl2pPr marL="456772" algn="l" defTabSz="913545" rtl="0" eaLnBrk="1" latinLnBrk="0" hangingPunct="1">
        <a:defRPr sz="1800" kern="1200">
          <a:solidFill>
            <a:schemeClr val="tx1"/>
          </a:solidFill>
          <a:latin typeface="+mn-lt"/>
          <a:ea typeface="+mn-ea"/>
          <a:cs typeface="+mn-cs"/>
        </a:defRPr>
      </a:lvl2pPr>
      <a:lvl3pPr marL="913545" algn="l" defTabSz="913545" rtl="0" eaLnBrk="1" latinLnBrk="0" hangingPunct="1">
        <a:defRPr sz="1800" kern="1200">
          <a:solidFill>
            <a:schemeClr val="tx1"/>
          </a:solidFill>
          <a:latin typeface="+mn-lt"/>
          <a:ea typeface="+mn-ea"/>
          <a:cs typeface="+mn-cs"/>
        </a:defRPr>
      </a:lvl3pPr>
      <a:lvl4pPr marL="1370317" algn="l" defTabSz="913545" rtl="0" eaLnBrk="1" latinLnBrk="0" hangingPunct="1">
        <a:defRPr sz="1800" kern="1200">
          <a:solidFill>
            <a:schemeClr val="tx1"/>
          </a:solidFill>
          <a:latin typeface="+mn-lt"/>
          <a:ea typeface="+mn-ea"/>
          <a:cs typeface="+mn-cs"/>
        </a:defRPr>
      </a:lvl4pPr>
      <a:lvl5pPr marL="1827090" algn="l" defTabSz="913545" rtl="0" eaLnBrk="1" latinLnBrk="0" hangingPunct="1">
        <a:defRPr sz="1800" kern="1200">
          <a:solidFill>
            <a:schemeClr val="tx1"/>
          </a:solidFill>
          <a:latin typeface="+mn-lt"/>
          <a:ea typeface="+mn-ea"/>
          <a:cs typeface="+mn-cs"/>
        </a:defRPr>
      </a:lvl5pPr>
      <a:lvl6pPr marL="2283862" algn="l" defTabSz="913545" rtl="0" eaLnBrk="1" latinLnBrk="0" hangingPunct="1">
        <a:defRPr sz="1800" kern="1200">
          <a:solidFill>
            <a:schemeClr val="tx1"/>
          </a:solidFill>
          <a:latin typeface="+mn-lt"/>
          <a:ea typeface="+mn-ea"/>
          <a:cs typeface="+mn-cs"/>
        </a:defRPr>
      </a:lvl6pPr>
      <a:lvl7pPr marL="2740634" algn="l" defTabSz="913545" rtl="0" eaLnBrk="1" latinLnBrk="0" hangingPunct="1">
        <a:defRPr sz="1800" kern="1200">
          <a:solidFill>
            <a:schemeClr val="tx1"/>
          </a:solidFill>
          <a:latin typeface="+mn-lt"/>
          <a:ea typeface="+mn-ea"/>
          <a:cs typeface="+mn-cs"/>
        </a:defRPr>
      </a:lvl7pPr>
      <a:lvl8pPr marL="3197407" algn="l" defTabSz="913545" rtl="0" eaLnBrk="1" latinLnBrk="0" hangingPunct="1">
        <a:defRPr sz="1800" kern="1200">
          <a:solidFill>
            <a:schemeClr val="tx1"/>
          </a:solidFill>
          <a:latin typeface="+mn-lt"/>
          <a:ea typeface="+mn-ea"/>
          <a:cs typeface="+mn-cs"/>
        </a:defRPr>
      </a:lvl8pPr>
      <a:lvl9pPr marL="3654179" algn="l" defTabSz="9135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lowchart: Document 17"/>
          <p:cNvSpPr/>
          <p:nvPr/>
        </p:nvSpPr>
        <p:spPr>
          <a:xfrm>
            <a:off x="-17799" y="-14642"/>
            <a:ext cx="9252641" cy="1943558"/>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469 w 21676"/>
              <a:gd name="connsiteY4" fmla="*/ 23038 h 23225"/>
              <a:gd name="connsiteX5" fmla="*/ 1 w 21676"/>
              <a:gd name="connsiteY5" fmla="*/ 20416 h 23225"/>
              <a:gd name="connsiteX6" fmla="*/ 76 w 21676"/>
              <a:gd name="connsiteY6" fmla="*/ 0 h 23225"/>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290 w 21676"/>
              <a:gd name="connsiteY4" fmla="*/ 23038 h 23225"/>
              <a:gd name="connsiteX5" fmla="*/ 1 w 21676"/>
              <a:gd name="connsiteY5" fmla="*/ 20416 h 23225"/>
              <a:gd name="connsiteX6" fmla="*/ 76 w 21676"/>
              <a:gd name="connsiteY6" fmla="*/ 0 h 23225"/>
              <a:gd name="connsiteX0" fmla="*/ 76 w 21676"/>
              <a:gd name="connsiteY0" fmla="*/ 0 h 23054"/>
              <a:gd name="connsiteX1" fmla="*/ 21676 w 21676"/>
              <a:gd name="connsiteY1" fmla="*/ 0 h 23054"/>
              <a:gd name="connsiteX2" fmla="*/ 21625 w 21676"/>
              <a:gd name="connsiteY2" fmla="*/ 18938 h 23054"/>
              <a:gd name="connsiteX3" fmla="*/ 17591 w 21676"/>
              <a:gd name="connsiteY3" fmla="*/ 19806 h 23054"/>
              <a:gd name="connsiteX4" fmla="*/ 8290 w 21676"/>
              <a:gd name="connsiteY4" fmla="*/ 23038 h 23054"/>
              <a:gd name="connsiteX5" fmla="*/ 1 w 21676"/>
              <a:gd name="connsiteY5" fmla="*/ 20416 h 23054"/>
              <a:gd name="connsiteX6" fmla="*/ 76 w 21676"/>
              <a:gd name="connsiteY6" fmla="*/ 0 h 23054"/>
              <a:gd name="connsiteX0" fmla="*/ 76 w 21676"/>
              <a:gd name="connsiteY0" fmla="*/ 0 h 23038"/>
              <a:gd name="connsiteX1" fmla="*/ 21676 w 21676"/>
              <a:gd name="connsiteY1" fmla="*/ 0 h 23038"/>
              <a:gd name="connsiteX2" fmla="*/ 21625 w 21676"/>
              <a:gd name="connsiteY2" fmla="*/ 18938 h 23038"/>
              <a:gd name="connsiteX3" fmla="*/ 17591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8938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75"/>
              <a:gd name="connsiteX1" fmla="*/ 21676 w 21676"/>
              <a:gd name="connsiteY1" fmla="*/ 0 h 23075"/>
              <a:gd name="connsiteX2" fmla="*/ 21625 w 21676"/>
              <a:gd name="connsiteY2" fmla="*/ 19390 h 23075"/>
              <a:gd name="connsiteX3" fmla="*/ 18037 w 21676"/>
              <a:gd name="connsiteY3" fmla="*/ 19806 h 23075"/>
              <a:gd name="connsiteX4" fmla="*/ 8290 w 21676"/>
              <a:gd name="connsiteY4" fmla="*/ 23038 h 23075"/>
              <a:gd name="connsiteX5" fmla="*/ 1 w 21676"/>
              <a:gd name="connsiteY5" fmla="*/ 20416 h 23075"/>
              <a:gd name="connsiteX6" fmla="*/ 76 w 21676"/>
              <a:gd name="connsiteY6" fmla="*/ 0 h 2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075">
                <a:moveTo>
                  <a:pt x="76" y="0"/>
                </a:moveTo>
                <a:lnTo>
                  <a:pt x="21676" y="0"/>
                </a:lnTo>
                <a:cubicBezTo>
                  <a:pt x="21642" y="5302"/>
                  <a:pt x="21659" y="14088"/>
                  <a:pt x="21625" y="19390"/>
                </a:cubicBezTo>
                <a:cubicBezTo>
                  <a:pt x="19315" y="19388"/>
                  <a:pt x="20217" y="19028"/>
                  <a:pt x="18037" y="19806"/>
                </a:cubicBezTo>
                <a:cubicBezTo>
                  <a:pt x="15320" y="20859"/>
                  <a:pt x="10963" y="22677"/>
                  <a:pt x="8290" y="23038"/>
                </a:cubicBezTo>
                <a:cubicBezTo>
                  <a:pt x="5677" y="23406"/>
                  <a:pt x="1035" y="20921"/>
                  <a:pt x="1" y="20416"/>
                </a:cubicBezTo>
                <a:cubicBezTo>
                  <a:pt x="-16" y="15915"/>
                  <a:pt x="93" y="4501"/>
                  <a:pt x="76" y="0"/>
                </a:cubicBezTo>
                <a:close/>
              </a:path>
            </a:pathLst>
          </a:custGeom>
          <a:solidFill>
            <a:srgbClr val="DD77E5"/>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endParaRPr lang="en-US"/>
          </a:p>
        </p:txBody>
      </p:sp>
      <p:sp>
        <p:nvSpPr>
          <p:cNvPr id="18" name="Flowchart: Document 17"/>
          <p:cNvSpPr/>
          <p:nvPr/>
        </p:nvSpPr>
        <p:spPr>
          <a:xfrm>
            <a:off x="-43199" y="10758"/>
            <a:ext cx="9252641" cy="177722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168">
                <a:moveTo>
                  <a:pt x="76" y="0"/>
                </a:moveTo>
                <a:lnTo>
                  <a:pt x="21676" y="0"/>
                </a:lnTo>
                <a:cubicBezTo>
                  <a:pt x="21642" y="5302"/>
                  <a:pt x="21659" y="13636"/>
                  <a:pt x="21625" y="18938"/>
                </a:cubicBezTo>
                <a:cubicBezTo>
                  <a:pt x="19315" y="18936"/>
                  <a:pt x="19771" y="19028"/>
                  <a:pt x="17591" y="19806"/>
                </a:cubicBezTo>
                <a:cubicBezTo>
                  <a:pt x="14874" y="20859"/>
                  <a:pt x="11082" y="23280"/>
                  <a:pt x="8469" y="23038"/>
                </a:cubicBezTo>
                <a:cubicBezTo>
                  <a:pt x="5856" y="24009"/>
                  <a:pt x="1035" y="19262"/>
                  <a:pt x="1" y="18757"/>
                </a:cubicBezTo>
                <a:cubicBezTo>
                  <a:pt x="-16" y="14256"/>
                  <a:pt x="93" y="4501"/>
                  <a:pt x="76" y="0"/>
                </a:cubicBezTo>
                <a:close/>
              </a:path>
            </a:pathLst>
          </a:custGeom>
          <a:solidFill>
            <a:srgbClr val="A521AF"/>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endParaRPr lang="en-US"/>
          </a:p>
        </p:txBody>
      </p:sp>
      <p:sp>
        <p:nvSpPr>
          <p:cNvPr id="5" name="Rectangle 4"/>
          <p:cNvSpPr/>
          <p:nvPr/>
        </p:nvSpPr>
        <p:spPr>
          <a:xfrm>
            <a:off x="0" y="5010150"/>
            <a:ext cx="9144000" cy="133350"/>
          </a:xfrm>
          <a:prstGeom prst="rect">
            <a:avLst/>
          </a:prstGeom>
          <a:solidFill>
            <a:srgbClr val="DD77E5"/>
          </a:solidFill>
          <a:ln>
            <a:noFill/>
          </a:ln>
        </p:spPr>
        <p:style>
          <a:lnRef idx="2">
            <a:schemeClr val="accent1">
              <a:shade val="50000"/>
            </a:schemeClr>
          </a:lnRef>
          <a:fillRef idx="1">
            <a:schemeClr val="accent1"/>
          </a:fillRef>
          <a:effectRef idx="0">
            <a:schemeClr val="accent1"/>
          </a:effectRef>
          <a:fontRef idx="minor">
            <a:schemeClr val="lt1"/>
          </a:fontRef>
        </p:style>
        <p:txBody>
          <a:bodyPr lIns="91354" tIns="45678" rIns="91354" bIns="45678" spcCol="0" rtlCol="0" anchor="ctr"/>
          <a:lstStyle/>
          <a:p>
            <a:pPr algn="ctr"/>
            <a:endParaRPr lang="en-US"/>
          </a:p>
        </p:txBody>
      </p:sp>
      <p:grpSp>
        <p:nvGrpSpPr>
          <p:cNvPr id="2" name="Group 1"/>
          <p:cNvGrpSpPr/>
          <p:nvPr/>
        </p:nvGrpSpPr>
        <p:grpSpPr>
          <a:xfrm>
            <a:off x="2400655" y="2152116"/>
            <a:ext cx="5446164" cy="975143"/>
            <a:chOff x="9566064" y="964372"/>
            <a:chExt cx="5446164" cy="698253"/>
          </a:xfrm>
        </p:grpSpPr>
        <p:sp>
          <p:nvSpPr>
            <p:cNvPr id="13" name="Rectangle 10"/>
            <p:cNvSpPr/>
            <p:nvPr/>
          </p:nvSpPr>
          <p:spPr>
            <a:xfrm rot="416356">
              <a:off x="13066912" y="966823"/>
              <a:ext cx="1945316" cy="695802"/>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 name="connsiteX0" fmla="*/ 0 w 5333999"/>
                <a:gd name="connsiteY0" fmla="*/ 0 h 724766"/>
                <a:gd name="connsiteX1" fmla="*/ 5334000 w 5333999"/>
                <a:gd name="connsiteY1" fmla="*/ 0 h 724766"/>
                <a:gd name="connsiteX2" fmla="*/ 3970191 w 5333999"/>
                <a:gd name="connsiteY2" fmla="*/ 513468 h 724766"/>
                <a:gd name="connsiteX3" fmla="*/ 5334000 w 5333999"/>
                <a:gd name="connsiteY3" fmla="*/ 724766 h 724766"/>
                <a:gd name="connsiteX4" fmla="*/ 0 w 5333999"/>
                <a:gd name="connsiteY4" fmla="*/ 724766 h 724766"/>
                <a:gd name="connsiteX5" fmla="*/ 0 w 5333999"/>
                <a:gd name="connsiteY5" fmla="*/ 0 h 724766"/>
                <a:gd name="connsiteX0" fmla="*/ 0 w 5334002"/>
                <a:gd name="connsiteY0" fmla="*/ 0 h 724766"/>
                <a:gd name="connsiteX1" fmla="*/ 5334000 w 5334002"/>
                <a:gd name="connsiteY1" fmla="*/ 0 h 724766"/>
                <a:gd name="connsiteX2" fmla="*/ 4572681 w 5334002"/>
                <a:gd name="connsiteY2" fmla="*/ 409907 h 724766"/>
                <a:gd name="connsiteX3" fmla="*/ 5334000 w 5334002"/>
                <a:gd name="connsiteY3" fmla="*/ 724766 h 724766"/>
                <a:gd name="connsiteX4" fmla="*/ 0 w 5334002"/>
                <a:gd name="connsiteY4" fmla="*/ 724766 h 724766"/>
                <a:gd name="connsiteX5" fmla="*/ 0 w 5334002"/>
                <a:gd name="connsiteY5" fmla="*/ 0 h 724766"/>
                <a:gd name="connsiteX0" fmla="*/ 0 w 5649495"/>
                <a:gd name="connsiteY0" fmla="*/ 0 h 724766"/>
                <a:gd name="connsiteX1" fmla="*/ 5649496 w 5649495"/>
                <a:gd name="connsiteY1" fmla="*/ 27302 h 724766"/>
                <a:gd name="connsiteX2" fmla="*/ 4572681 w 5649495"/>
                <a:gd name="connsiteY2" fmla="*/ 409907 h 724766"/>
                <a:gd name="connsiteX3" fmla="*/ 5334000 w 5649495"/>
                <a:gd name="connsiteY3" fmla="*/ 724766 h 724766"/>
                <a:gd name="connsiteX4" fmla="*/ 0 w 5649495"/>
                <a:gd name="connsiteY4" fmla="*/ 724766 h 724766"/>
                <a:gd name="connsiteX5" fmla="*/ 0 w 5649495"/>
                <a:gd name="connsiteY5" fmla="*/ 0 h 724766"/>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24345 w 5673840"/>
                <a:gd name="connsiteY4" fmla="*/ 697464 h 697464"/>
                <a:gd name="connsiteX5" fmla="*/ -1 w 5673840"/>
                <a:gd name="connsiteY5" fmla="*/ 152873 h 697464"/>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6831 w 5673840"/>
                <a:gd name="connsiteY4" fmla="*/ 568730 h 697464"/>
                <a:gd name="connsiteX5" fmla="*/ -1 w 5673840"/>
                <a:gd name="connsiteY5" fmla="*/ 152873 h 697464"/>
                <a:gd name="connsiteX0" fmla="*/ -1 w 5673840"/>
                <a:gd name="connsiteY0" fmla="*/ 152873 h 661803"/>
                <a:gd name="connsiteX1" fmla="*/ 5673841 w 5673840"/>
                <a:gd name="connsiteY1" fmla="*/ 0 h 661803"/>
                <a:gd name="connsiteX2" fmla="*/ 4597026 w 5673840"/>
                <a:gd name="connsiteY2" fmla="*/ 382605 h 661803"/>
                <a:gd name="connsiteX3" fmla="*/ 5253439 w 5673840"/>
                <a:gd name="connsiteY3" fmla="*/ 661803 h 661803"/>
                <a:gd name="connsiteX4" fmla="*/ 6831 w 5673840"/>
                <a:gd name="connsiteY4" fmla="*/ 568730 h 661803"/>
                <a:gd name="connsiteX5" fmla="*/ -1 w 5673840"/>
                <a:gd name="connsiteY5" fmla="*/ 152873 h 661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73840" h="661803">
                  <a:moveTo>
                    <a:pt x="-1" y="152873"/>
                  </a:moveTo>
                  <a:lnTo>
                    <a:pt x="5673841" y="0"/>
                  </a:lnTo>
                  <a:cubicBezTo>
                    <a:pt x="5674995" y="102899"/>
                    <a:pt x="4595872" y="279706"/>
                    <a:pt x="4597026" y="382605"/>
                  </a:cubicBezTo>
                  <a:lnTo>
                    <a:pt x="5253439" y="661803"/>
                  </a:lnTo>
                  <a:lnTo>
                    <a:pt x="6831" y="568730"/>
                  </a:lnTo>
                  <a:lnTo>
                    <a:pt x="-1" y="152873"/>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1" name="Rectangle 10"/>
            <p:cNvSpPr/>
            <p:nvPr/>
          </p:nvSpPr>
          <p:spPr>
            <a:xfrm>
              <a:off x="9566064" y="964372"/>
              <a:ext cx="5334002" cy="646524"/>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rgbClr val="DD77E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2" name="Rectangle 10"/>
            <p:cNvSpPr/>
            <p:nvPr/>
          </p:nvSpPr>
          <p:spPr>
            <a:xfrm>
              <a:off x="9616287" y="1021956"/>
              <a:ext cx="5049983" cy="543791"/>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grpSp>
      <p:grpSp>
        <p:nvGrpSpPr>
          <p:cNvPr id="10" name="Group 9"/>
          <p:cNvGrpSpPr/>
          <p:nvPr/>
        </p:nvGrpSpPr>
        <p:grpSpPr>
          <a:xfrm>
            <a:off x="1408834" y="2109520"/>
            <a:ext cx="992332" cy="992332"/>
            <a:chOff x="1212273" y="1084984"/>
            <a:chExt cx="992332" cy="992332"/>
          </a:xfrm>
        </p:grpSpPr>
        <p:sp>
          <p:nvSpPr>
            <p:cNvPr id="9" name="Oval 8"/>
            <p:cNvSpPr/>
            <p:nvPr/>
          </p:nvSpPr>
          <p:spPr>
            <a:xfrm>
              <a:off x="1212273" y="1084984"/>
              <a:ext cx="992332" cy="992332"/>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252971" y="1095375"/>
              <a:ext cx="914400" cy="914400"/>
            </a:xfrm>
            <a:prstGeom prst="ellipse">
              <a:avLst/>
            </a:prstGeom>
            <a:solidFill>
              <a:srgbClr val="7030A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659634" y="-848744"/>
            <a:ext cx="2469633" cy="2296731"/>
            <a:chOff x="-2957976" y="-1125796"/>
            <a:chExt cx="2469633" cy="2296731"/>
          </a:xfrm>
        </p:grpSpPr>
        <p:sp>
          <p:nvSpPr>
            <p:cNvPr id="26" name="Oval 25"/>
            <p:cNvSpPr/>
            <p:nvPr/>
          </p:nvSpPr>
          <p:spPr>
            <a:xfrm rot="9814622">
              <a:off x="-2957976" y="-1125796"/>
              <a:ext cx="2469633" cy="2296731"/>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rot="968493">
              <a:off x="-2721155" y="-827037"/>
              <a:ext cx="2069022" cy="1931010"/>
            </a:xfrm>
            <a:prstGeom prst="ellipse">
              <a:avLst/>
            </a:prstGeom>
            <a:solidFill>
              <a:srgbClr val="D24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rot="2150288">
              <a:off x="-2540893" y="-528917"/>
              <a:ext cx="1825297" cy="15837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12700" y="178394"/>
            <a:ext cx="1341530" cy="1107911"/>
          </a:xfrm>
          <a:prstGeom prst="rect">
            <a:avLst/>
          </a:prstGeom>
          <a:noFill/>
        </p:spPr>
        <p:txBody>
          <a:bodyPr wrap="square" lIns="91354" tIns="45678" rIns="91354" bIns="45678" rtlCol="0">
            <a:spAutoFit/>
          </a:bodyPr>
          <a:lstStyle/>
          <a:p>
            <a:pPr algn="ctr"/>
            <a:r>
              <a:rPr lang="en-US" sz="6600" b="1">
                <a:solidFill>
                  <a:srgbClr val="7030A0"/>
                </a:solidFill>
                <a:latin typeface="Arial Rounded MT Bold" pitchFamily="34" charset="0"/>
                <a:ea typeface="Arial-Rounded" pitchFamily="34" charset="0"/>
                <a:cs typeface="Times New Roman" pitchFamily="18" charset="0"/>
              </a:rPr>
              <a:t>3</a:t>
            </a:r>
          </a:p>
        </p:txBody>
      </p:sp>
      <p:sp>
        <p:nvSpPr>
          <p:cNvPr id="29" name="TextBox 28"/>
          <p:cNvSpPr txBox="1"/>
          <p:nvPr/>
        </p:nvSpPr>
        <p:spPr>
          <a:xfrm>
            <a:off x="1905000" y="437711"/>
            <a:ext cx="7086600" cy="923245"/>
          </a:xfrm>
          <a:prstGeom prst="rect">
            <a:avLst/>
          </a:prstGeom>
          <a:noFill/>
        </p:spPr>
        <p:txBody>
          <a:bodyPr wrap="square" lIns="91354" tIns="45678" rIns="91354" bIns="45678" rtlCol="0">
            <a:spAutoFit/>
          </a:bodyPr>
          <a:lstStyle/>
          <a:p>
            <a:pPr algn="ctr"/>
            <a:r>
              <a:rPr lang="en-US" sz="5400" b="1">
                <a:ln w="3175">
                  <a:solidFill>
                    <a:schemeClr val="bg1"/>
                  </a:solidFill>
                </a:ln>
                <a:solidFill>
                  <a:schemeClr val="bg1"/>
                </a:solidFill>
                <a:latin typeface="Arial-Rounded" pitchFamily="34" charset="0"/>
                <a:ea typeface="Arial-Rounded" pitchFamily="34" charset="0"/>
                <a:cs typeface="Arial-Rounded" pitchFamily="34" charset="0"/>
              </a:rPr>
              <a:t>MÁI TRƯỜNG MẾN YÊU</a:t>
            </a:r>
          </a:p>
        </p:txBody>
      </p:sp>
      <p:sp>
        <p:nvSpPr>
          <p:cNvPr id="33" name="TextBox 32"/>
          <p:cNvSpPr txBox="1"/>
          <p:nvPr/>
        </p:nvSpPr>
        <p:spPr>
          <a:xfrm>
            <a:off x="1399309" y="2166844"/>
            <a:ext cx="990600" cy="954023"/>
          </a:xfrm>
          <a:prstGeom prst="rect">
            <a:avLst/>
          </a:prstGeom>
          <a:noFill/>
        </p:spPr>
        <p:txBody>
          <a:bodyPr wrap="square" lIns="91354" tIns="45678" rIns="91354" bIns="45678" rtlCol="0">
            <a:spAutoFit/>
          </a:bodyPr>
          <a:lstStyle/>
          <a:p>
            <a:pPr algn="ctr"/>
            <a:r>
              <a:rPr lang="en-US" sz="2400" b="1">
                <a:solidFill>
                  <a:schemeClr val="bg1"/>
                </a:solidFill>
                <a:latin typeface="Arial-Rounded" pitchFamily="34" charset="0"/>
                <a:ea typeface="Arial-Rounded" pitchFamily="34" charset="0"/>
                <a:cs typeface="Arial-Rounded" pitchFamily="34" charset="0"/>
              </a:rPr>
              <a:t>Bài</a:t>
            </a:r>
          </a:p>
          <a:p>
            <a:pPr algn="ctr"/>
            <a:r>
              <a:rPr lang="en-US" sz="3200" b="1">
                <a:solidFill>
                  <a:schemeClr val="bg1"/>
                </a:solidFill>
                <a:latin typeface="Arial Rounded MT Bold" pitchFamily="34" charset="0"/>
                <a:ea typeface="Arial-Rounded" pitchFamily="34" charset="0"/>
                <a:cs typeface="Times New Roman" pitchFamily="18" charset="0"/>
              </a:rPr>
              <a:t>1</a:t>
            </a:r>
          </a:p>
        </p:txBody>
      </p:sp>
      <p:sp>
        <p:nvSpPr>
          <p:cNvPr id="24" name="TextBox 23"/>
          <p:cNvSpPr txBox="1"/>
          <p:nvPr/>
        </p:nvSpPr>
        <p:spPr>
          <a:xfrm>
            <a:off x="2273078" y="2289089"/>
            <a:ext cx="5121462" cy="646246"/>
          </a:xfrm>
          <a:prstGeom prst="rect">
            <a:avLst/>
          </a:prstGeom>
          <a:noFill/>
        </p:spPr>
        <p:txBody>
          <a:bodyPr wrap="square" lIns="91354" tIns="45678" rIns="91354" bIns="45678" rtlCol="0">
            <a:spAutoFit/>
          </a:bodyPr>
          <a:lstStyle/>
          <a:p>
            <a:pPr algn="ctr"/>
            <a:r>
              <a:rPr lang="en-US" sz="3600" b="1">
                <a:solidFill>
                  <a:srgbClr val="B65BDB"/>
                </a:solidFill>
                <a:latin typeface="Arial-Rounded" pitchFamily="34" charset="0"/>
                <a:ea typeface="Arial-Rounded" pitchFamily="34" charset="0"/>
                <a:cs typeface="Arial-Rounded" pitchFamily="34" charset="0"/>
              </a:rPr>
              <a:t>TÔI ĐI HỌC</a:t>
            </a:r>
          </a:p>
        </p:txBody>
      </p:sp>
    </p:spTree>
    <p:extLst>
      <p:ext uri="{BB962C8B-B14F-4D97-AF65-F5344CB8AC3E}">
        <p14:creationId xmlns:p14="http://schemas.microsoft.com/office/powerpoint/2010/main" val="3830305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09550" y="171450"/>
            <a:ext cx="609600" cy="609600"/>
          </a:xfrm>
          <a:prstGeom prst="ellipse">
            <a:avLst/>
          </a:prstGeom>
          <a:solidFill>
            <a:srgbClr val="A521AF"/>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sz="2800" b="1">
                <a:solidFill>
                  <a:schemeClr val="bg1"/>
                </a:solidFill>
                <a:latin typeface="Arial Rounded MT Bold" pitchFamily="34" charset="0"/>
                <a:cs typeface="Times New Roman" pitchFamily="18" charset="0"/>
              </a:rPr>
              <a:t>1</a:t>
            </a:r>
          </a:p>
        </p:txBody>
      </p:sp>
      <p:sp>
        <p:nvSpPr>
          <p:cNvPr id="5" name="TextBox 4"/>
          <p:cNvSpPr txBox="1"/>
          <p:nvPr/>
        </p:nvSpPr>
        <p:spPr>
          <a:xfrm>
            <a:off x="876300" y="260747"/>
            <a:ext cx="7391400" cy="461580"/>
          </a:xfrm>
          <a:prstGeom prst="rect">
            <a:avLst/>
          </a:prstGeom>
          <a:noFill/>
        </p:spPr>
        <p:txBody>
          <a:bodyPr wrap="square" lIns="91354" tIns="45678" rIns="91354" bIns="45678" rtlCol="0">
            <a:spAutoFit/>
          </a:bodyPr>
          <a:lstStyle/>
          <a:p>
            <a:pPr algn="just"/>
            <a:r>
              <a:rPr lang="en-US" sz="2400" b="1">
                <a:latin typeface="Arial-Rounded" pitchFamily="34" charset="0"/>
                <a:ea typeface="Arial-Rounded" pitchFamily="34" charset="0"/>
                <a:cs typeface="Arial-Rounded" pitchFamily="34" charset="0"/>
              </a:rPr>
              <a:t>Nói về những gì em quan sát được ở trong tranh</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357" t="32031" r="30747" b="23698"/>
          <a:stretch/>
        </p:blipFill>
        <p:spPr bwMode="auto">
          <a:xfrm>
            <a:off x="1853902" y="781050"/>
            <a:ext cx="5308898"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876300" y="4362450"/>
            <a:ext cx="7391400" cy="461580"/>
          </a:xfrm>
          <a:prstGeom prst="rect">
            <a:avLst/>
          </a:prstGeom>
          <a:solidFill>
            <a:srgbClr val="ECB2F0"/>
          </a:solidFill>
        </p:spPr>
        <p:txBody>
          <a:bodyPr wrap="square" lIns="91354" tIns="45678" rIns="91354" bIns="45678" rtlCol="0">
            <a:spAutoFit/>
          </a:bodyPr>
          <a:lstStyle/>
          <a:p>
            <a:pPr algn="ctr"/>
            <a:r>
              <a:rPr lang="en-US" sz="2400">
                <a:latin typeface="Arial-Rounded" pitchFamily="34" charset="0"/>
                <a:ea typeface="Arial-Rounded" pitchFamily="34" charset="0"/>
                <a:cs typeface="Arial-Rounded" pitchFamily="34" charset="0"/>
              </a:rPr>
              <a:t>Hình ảnh bạn nào giống với em trong ngày đầu đi học?</a:t>
            </a:r>
          </a:p>
        </p:txBody>
      </p:sp>
      <p:sp>
        <p:nvSpPr>
          <p:cNvPr id="7" name="TextBox 6"/>
          <p:cNvSpPr txBox="1"/>
          <p:nvPr/>
        </p:nvSpPr>
        <p:spPr>
          <a:xfrm>
            <a:off x="816264" y="4362450"/>
            <a:ext cx="7391400" cy="461580"/>
          </a:xfrm>
          <a:prstGeom prst="rect">
            <a:avLst/>
          </a:prstGeom>
          <a:solidFill>
            <a:srgbClr val="F3CEF6"/>
          </a:solidFill>
        </p:spPr>
        <p:txBody>
          <a:bodyPr wrap="square" lIns="91354" tIns="45678" rIns="91354" bIns="45678" rtlCol="0">
            <a:spAutoFit/>
          </a:bodyPr>
          <a:lstStyle/>
          <a:p>
            <a:pPr algn="ctr"/>
            <a:r>
              <a:rPr lang="en-US" sz="2400" smtClean="0">
                <a:latin typeface="Arial-Rounded" pitchFamily="34" charset="0"/>
                <a:ea typeface="Arial-Rounded" pitchFamily="34" charset="0"/>
                <a:cs typeface="Arial-Rounded" pitchFamily="34" charset="0"/>
              </a:rPr>
              <a:t>Ngày đầu đi học của em có gì đáng nhớ?</a:t>
            </a:r>
            <a:endParaRPr lang="en-US" sz="2400">
              <a:latin typeface="Arial-Rounded" pitchFamily="34" charset="0"/>
              <a:ea typeface="Arial-Rounded" pitchFamily="34" charset="0"/>
              <a:cs typeface="Arial-Rounded" pitchFamily="34" charset="0"/>
            </a:endParaRPr>
          </a:p>
        </p:txBody>
      </p:sp>
    </p:spTree>
    <p:extLst>
      <p:ext uri="{BB962C8B-B14F-4D97-AF65-F5344CB8AC3E}">
        <p14:creationId xmlns:p14="http://schemas.microsoft.com/office/powerpoint/2010/main" val="1982115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7764" y="105122"/>
            <a:ext cx="609600" cy="609600"/>
          </a:xfrm>
          <a:prstGeom prst="ellipse">
            <a:avLst/>
          </a:prstGeom>
          <a:solidFill>
            <a:srgbClr val="A521AF"/>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sz="2800" b="1">
                <a:solidFill>
                  <a:schemeClr val="bg1"/>
                </a:solidFill>
                <a:latin typeface="Arial Rounded MT Bold" pitchFamily="34" charset="0"/>
                <a:cs typeface="Times New Roman" pitchFamily="18" charset="0"/>
              </a:rPr>
              <a:t>2</a:t>
            </a:r>
          </a:p>
        </p:txBody>
      </p:sp>
      <p:sp>
        <p:nvSpPr>
          <p:cNvPr id="3" name="TextBox 2"/>
          <p:cNvSpPr txBox="1"/>
          <p:nvPr/>
        </p:nvSpPr>
        <p:spPr>
          <a:xfrm>
            <a:off x="744682" y="192320"/>
            <a:ext cx="7391400" cy="523135"/>
          </a:xfrm>
          <a:prstGeom prst="rect">
            <a:avLst/>
          </a:prstGeom>
          <a:noFill/>
        </p:spPr>
        <p:txBody>
          <a:bodyPr wrap="square" lIns="91354" tIns="45678" rIns="91354" bIns="45678" rtlCol="0">
            <a:spAutoFit/>
          </a:bodyPr>
          <a:lstStyle/>
          <a:p>
            <a:pPr algn="just"/>
            <a:r>
              <a:rPr lang="en-US" sz="2800" b="1">
                <a:latin typeface="Arial-Rounded" pitchFamily="34" charset="0"/>
                <a:ea typeface="Arial-Rounded" pitchFamily="34" charset="0"/>
                <a:cs typeface="Arial-Rounded" pitchFamily="34" charset="0"/>
              </a:rPr>
              <a:t>Đọc</a:t>
            </a:r>
          </a:p>
        </p:txBody>
      </p:sp>
      <p:sp>
        <p:nvSpPr>
          <p:cNvPr id="4" name="TextBox 3"/>
          <p:cNvSpPr txBox="1"/>
          <p:nvPr/>
        </p:nvSpPr>
        <p:spPr>
          <a:xfrm>
            <a:off x="1584614" y="358386"/>
            <a:ext cx="5947064" cy="523135"/>
          </a:xfrm>
          <a:prstGeom prst="rect">
            <a:avLst/>
          </a:prstGeom>
          <a:noFill/>
        </p:spPr>
        <p:txBody>
          <a:bodyPr wrap="square" lIns="91354" tIns="45678" rIns="91354" bIns="45678" rtlCol="0">
            <a:spAutoFit/>
          </a:bodyPr>
          <a:lstStyle/>
          <a:p>
            <a:pPr algn="ctr"/>
            <a:r>
              <a:rPr lang="en-US" sz="2800" b="1" smtClean="0">
                <a:latin typeface="Arial-Rounded" pitchFamily="34" charset="0"/>
                <a:ea typeface="Arial-Rounded" pitchFamily="34" charset="0"/>
                <a:cs typeface="Arial-Rounded" pitchFamily="34" charset="0"/>
              </a:rPr>
              <a:t>Tôi đi học</a:t>
            </a:r>
            <a:endParaRPr lang="en-US" sz="2800" b="1">
              <a:latin typeface="Arial Rounded MT Bold" pitchFamily="34" charset="0"/>
              <a:ea typeface="Arial-Rounded" pitchFamily="34" charset="0"/>
              <a:cs typeface="Arial-Rounded" pitchFamily="34" charset="0"/>
            </a:endParaRPr>
          </a:p>
        </p:txBody>
      </p:sp>
      <p:sp>
        <p:nvSpPr>
          <p:cNvPr id="5" name="TextBox 4"/>
          <p:cNvSpPr txBox="1"/>
          <p:nvPr/>
        </p:nvSpPr>
        <p:spPr>
          <a:xfrm>
            <a:off x="62346" y="880978"/>
            <a:ext cx="8991600" cy="3939455"/>
          </a:xfrm>
          <a:prstGeom prst="rect">
            <a:avLst/>
          </a:prstGeom>
          <a:noFill/>
        </p:spPr>
        <p:txBody>
          <a:bodyPr wrap="square" lIns="91354" tIns="45678" rIns="91354" bIns="45678" rtlCol="0">
            <a:spAutoFit/>
          </a:bodyPr>
          <a:lstStyle/>
          <a:p>
            <a:pPr algn="just"/>
            <a:r>
              <a:rPr lang="en-US" sz="2500" smtClean="0">
                <a:latin typeface="Arial-Rounded" pitchFamily="34" charset="0"/>
                <a:ea typeface="Arial-Rounded" pitchFamily="34" charset="0"/>
                <a:cs typeface="Arial-Rounded" pitchFamily="34" charset="0"/>
              </a:rPr>
              <a:t>	Một buổi mai, mẹ âu yếm nắm tay tôi dẫn đi trên con đường làng dài và hẹp. Con đường này tôi đã đi lại nhiều lần, nhưng lần này tự nhiên thấy lạ. Cảnh vật xung quanh tôi đều thay đổi. Hôm nay tôi đi học.</a:t>
            </a:r>
          </a:p>
          <a:p>
            <a:pPr algn="just"/>
            <a:r>
              <a:rPr lang="en-US" sz="2500">
                <a:latin typeface="Arial-Rounded" pitchFamily="34" charset="0"/>
                <a:ea typeface="Arial-Rounded" pitchFamily="34" charset="0"/>
                <a:cs typeface="Arial-Rounded" pitchFamily="34" charset="0"/>
              </a:rPr>
              <a:t>	</a:t>
            </a:r>
            <a:r>
              <a:rPr lang="en-US" sz="2500" smtClean="0">
                <a:latin typeface="Arial-Rounded" pitchFamily="34" charset="0"/>
                <a:ea typeface="Arial-Rounded" pitchFamily="34" charset="0"/>
                <a:cs typeface="Arial-Rounded" pitchFamily="34" charset="0"/>
              </a:rPr>
              <a:t>Cũng như tôi, mấy cậu học trò mới bỡ ngỡ đứng nép bên người thân. Thầy giáo trẻ, gương mặt hiền từ, đón chúng tôi vào lớp. Tôi nhìn bàn ghế chỗ tôi ngồi rồi nhận là vật riêng của mình. Tôi nhìn bạn ngồi bên, người bạn chưa quen biết, nhưng không thấy xa lạ chút nào.</a:t>
            </a:r>
          </a:p>
          <a:p>
            <a:pPr algn="just"/>
            <a:r>
              <a:rPr lang="en-US" sz="2500">
                <a:latin typeface="Arial-Rounded" pitchFamily="34" charset="0"/>
                <a:ea typeface="Arial-Rounded" pitchFamily="34" charset="0"/>
                <a:cs typeface="Arial-Rounded" pitchFamily="34" charset="0"/>
              </a:rPr>
              <a:t>	</a:t>
            </a:r>
            <a:r>
              <a:rPr lang="en-US" sz="2500" smtClean="0">
                <a:latin typeface="Arial-Rounded" pitchFamily="34" charset="0"/>
                <a:ea typeface="Arial-Rounded" pitchFamily="34" charset="0"/>
                <a:cs typeface="Arial-Rounded" pitchFamily="34" charset="0"/>
              </a:rPr>
              <a:t>					             (Theo Thanh Tịnh)</a:t>
            </a:r>
          </a:p>
        </p:txBody>
      </p:sp>
    </p:spTree>
    <p:extLst>
      <p:ext uri="{BB962C8B-B14F-4D97-AF65-F5344CB8AC3E}">
        <p14:creationId xmlns:p14="http://schemas.microsoft.com/office/powerpoint/2010/main" val="3944457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65809" y="180016"/>
            <a:ext cx="609600" cy="609600"/>
          </a:xfrm>
          <a:prstGeom prst="ellipse">
            <a:avLst/>
          </a:prstGeom>
          <a:solidFill>
            <a:srgbClr val="A521AF"/>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sz="2800" b="1">
                <a:solidFill>
                  <a:schemeClr val="bg1"/>
                </a:solidFill>
                <a:latin typeface="Arial Rounded MT Bold" pitchFamily="34" charset="0"/>
                <a:cs typeface="Times New Roman" pitchFamily="18" charset="0"/>
              </a:rPr>
              <a:t>3</a:t>
            </a:r>
          </a:p>
        </p:txBody>
      </p:sp>
      <p:sp>
        <p:nvSpPr>
          <p:cNvPr id="6" name="TextBox 5"/>
          <p:cNvSpPr txBox="1"/>
          <p:nvPr/>
        </p:nvSpPr>
        <p:spPr>
          <a:xfrm>
            <a:off x="692729" y="269313"/>
            <a:ext cx="2202873" cy="461580"/>
          </a:xfrm>
          <a:prstGeom prst="rect">
            <a:avLst/>
          </a:prstGeom>
          <a:noFill/>
        </p:spPr>
        <p:txBody>
          <a:bodyPr wrap="square" lIns="91354" tIns="45678" rIns="91354" bIns="45678" rtlCol="0">
            <a:spAutoFit/>
          </a:bodyPr>
          <a:lstStyle/>
          <a:p>
            <a:pPr algn="just"/>
            <a:r>
              <a:rPr lang="en-US" sz="2400" b="1">
                <a:latin typeface="Arial-Rounded" pitchFamily="34" charset="0"/>
                <a:ea typeface="Arial-Rounded" pitchFamily="34" charset="0"/>
                <a:cs typeface="Arial-Rounded" pitchFamily="34" charset="0"/>
              </a:rPr>
              <a:t>Trả lời câu hỏi</a:t>
            </a:r>
          </a:p>
        </p:txBody>
      </p:sp>
      <p:sp>
        <p:nvSpPr>
          <p:cNvPr id="2" name="Cloud 1"/>
          <p:cNvSpPr/>
          <p:nvPr/>
        </p:nvSpPr>
        <p:spPr>
          <a:xfrm>
            <a:off x="6934200" y="238635"/>
            <a:ext cx="2209800" cy="914400"/>
          </a:xfrm>
          <a:prstGeom prst="cloud">
            <a:avLst/>
          </a:prstGeom>
          <a:solidFill>
            <a:srgbClr val="E496E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smtClean="0">
                <a:solidFill>
                  <a:schemeClr val="tx1"/>
                </a:solidFill>
                <a:latin typeface="Arial-Rounded" pitchFamily="34" charset="0"/>
                <a:ea typeface="Arial-Rounded" pitchFamily="34" charset="0"/>
                <a:cs typeface="Arial-Rounded" pitchFamily="34" charset="0"/>
              </a:rPr>
              <a:t>Đọc toàn bài</a:t>
            </a:r>
            <a:endParaRPr lang="en-US">
              <a:solidFill>
                <a:schemeClr val="tx1"/>
              </a:solidFill>
              <a:latin typeface="Arial-Rounded" pitchFamily="34" charset="0"/>
              <a:ea typeface="Arial-Rounded" pitchFamily="34" charset="0"/>
              <a:cs typeface="Arial-Rounded" pitchFamily="34" charset="0"/>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975" y="695835"/>
            <a:ext cx="8463050" cy="4270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2740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4042" y="1428750"/>
            <a:ext cx="7856135" cy="2246696"/>
          </a:xfrm>
          <a:prstGeom prst="rect">
            <a:avLst/>
          </a:prstGeom>
        </p:spPr>
        <p:txBody>
          <a:bodyPr wrap="square" lIns="91367" tIns="45684" rIns="91367" bIns="45684">
            <a:spAutoFit/>
          </a:bodyPr>
          <a:lstStyle/>
          <a:p>
            <a:pPr algn="just"/>
            <a:r>
              <a:rPr lang="en-US" sz="2800">
                <a:latin typeface="Arial-Rounded" pitchFamily="34" charset="0"/>
                <a:ea typeface="Arial-Rounded" pitchFamily="34" charset="0"/>
                <a:cs typeface="Arial-Rounded" pitchFamily="34" charset="0"/>
              </a:rPr>
              <a:t>      Một buổi mai, mẹ âu yếm nắm tay tôi dẫn đi trên con đường làng dài và hẹp. Con đường này tôi đã đi lại nhiều lần, nhưng lần này tự nhiên thấy lạ. Cảnh vật xung quanh tôi đều thay đổi. Hôm nay tôi đi học</a:t>
            </a:r>
            <a:r>
              <a:rPr lang="en-US" sz="2800" smtClean="0">
                <a:latin typeface="Arial-Rounded" pitchFamily="34" charset="0"/>
                <a:ea typeface="Arial-Rounded" pitchFamily="34" charset="0"/>
                <a:cs typeface="Arial-Rounded" pitchFamily="34" charset="0"/>
              </a:rPr>
              <a:t>.</a:t>
            </a:r>
            <a:endParaRPr lang="en-US" sz="2800">
              <a:latin typeface="Arial-Rounded" pitchFamily="34" charset="0"/>
              <a:ea typeface="Arial-Rounded" pitchFamily="34" charset="0"/>
              <a:cs typeface="Arial-Rounded" pitchFamily="34" charset="0"/>
            </a:endParaRPr>
          </a:p>
        </p:txBody>
      </p:sp>
      <p:sp>
        <p:nvSpPr>
          <p:cNvPr id="5" name="TextBox 4"/>
          <p:cNvSpPr txBox="1"/>
          <p:nvPr/>
        </p:nvSpPr>
        <p:spPr>
          <a:xfrm>
            <a:off x="2895600" y="466148"/>
            <a:ext cx="3642531" cy="584703"/>
          </a:xfrm>
          <a:prstGeom prst="rect">
            <a:avLst/>
          </a:prstGeom>
          <a:solidFill>
            <a:srgbClr val="F3CEF6"/>
          </a:solidFill>
        </p:spPr>
        <p:txBody>
          <a:bodyPr wrap="square" lIns="91367" tIns="45684" rIns="91367" bIns="45684" rtlCol="0">
            <a:spAutoFit/>
          </a:bodyPr>
          <a:lstStyle/>
          <a:p>
            <a:pPr algn="ctr"/>
            <a:r>
              <a:rPr lang="en-US" sz="3200" b="1">
                <a:latin typeface="Arial-Rounded" pitchFamily="34" charset="0"/>
                <a:ea typeface="Arial-Rounded" pitchFamily="34" charset="0"/>
                <a:cs typeface="Arial-Rounded" pitchFamily="34" charset="0"/>
              </a:rPr>
              <a:t>Đọc đoạn 1:</a:t>
            </a:r>
          </a:p>
        </p:txBody>
      </p:sp>
      <p:sp>
        <p:nvSpPr>
          <p:cNvPr id="6" name="TextBox 5"/>
          <p:cNvSpPr txBox="1"/>
          <p:nvPr/>
        </p:nvSpPr>
        <p:spPr>
          <a:xfrm>
            <a:off x="1031586" y="3870325"/>
            <a:ext cx="7453746" cy="1077145"/>
          </a:xfrm>
          <a:prstGeom prst="rect">
            <a:avLst/>
          </a:prstGeom>
          <a:solidFill>
            <a:srgbClr val="F3CEF6"/>
          </a:solidFill>
        </p:spPr>
        <p:txBody>
          <a:bodyPr wrap="square" lIns="91367" tIns="45684" rIns="91367" bIns="45684" rtlCol="0">
            <a:spAutoFit/>
          </a:bodyPr>
          <a:lstStyle/>
          <a:p>
            <a:pPr algn="ctr"/>
            <a:r>
              <a:rPr lang="en-US" sz="3200" smtClean="0">
                <a:latin typeface="Arial-Rounded" pitchFamily="34" charset="0"/>
                <a:ea typeface="Arial-Rounded" pitchFamily="34" charset="0"/>
                <a:cs typeface="Arial-Rounded" pitchFamily="34" charset="0"/>
              </a:rPr>
              <a:t>Bạn nhỏ trong bài đi học buổi thứ mấy? </a:t>
            </a:r>
          </a:p>
          <a:p>
            <a:pPr algn="ctr"/>
            <a:r>
              <a:rPr lang="en-US" sz="3200" smtClean="0">
                <a:latin typeface="Arial-Rounded" pitchFamily="34" charset="0"/>
                <a:ea typeface="Arial-Rounded" pitchFamily="34" charset="0"/>
                <a:cs typeface="Arial-Rounded" pitchFamily="34" charset="0"/>
              </a:rPr>
              <a:t>Ai là người dẫn bạn đi học?</a:t>
            </a:r>
            <a:endParaRPr lang="en-US" sz="3200">
              <a:latin typeface="Arial-Rounded" pitchFamily="34" charset="0"/>
              <a:ea typeface="Arial-Rounded" pitchFamily="34" charset="0"/>
              <a:cs typeface="Arial-Rounded" pitchFamily="34" charset="0"/>
            </a:endParaRPr>
          </a:p>
        </p:txBody>
      </p:sp>
      <p:sp>
        <p:nvSpPr>
          <p:cNvPr id="7" name="TextBox 6"/>
          <p:cNvSpPr txBox="1"/>
          <p:nvPr/>
        </p:nvSpPr>
        <p:spPr>
          <a:xfrm>
            <a:off x="1031586" y="3870325"/>
            <a:ext cx="7453746" cy="1077145"/>
          </a:xfrm>
          <a:prstGeom prst="rect">
            <a:avLst/>
          </a:prstGeom>
          <a:solidFill>
            <a:srgbClr val="F3CEF6"/>
          </a:solidFill>
        </p:spPr>
        <p:txBody>
          <a:bodyPr wrap="square" lIns="91367" tIns="45684" rIns="91367" bIns="45684" rtlCol="0">
            <a:spAutoFit/>
          </a:bodyPr>
          <a:lstStyle/>
          <a:p>
            <a:pPr algn="ctr"/>
            <a:r>
              <a:rPr lang="en-US" sz="3200">
                <a:latin typeface="Arial-Rounded" pitchFamily="34" charset="0"/>
                <a:ea typeface="Arial-Rounded" pitchFamily="34" charset="0"/>
                <a:cs typeface="Arial-Rounded" pitchFamily="34" charset="0"/>
              </a:rPr>
              <a:t>Ngày đầu đi học, bạn nhỏ thấy cảnh vật xung quanh ra sao?</a:t>
            </a:r>
          </a:p>
        </p:txBody>
      </p:sp>
    </p:spTree>
    <p:extLst>
      <p:ext uri="{BB962C8B-B14F-4D97-AF65-F5344CB8AC3E}">
        <p14:creationId xmlns:p14="http://schemas.microsoft.com/office/powerpoint/2010/main" val="51908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1+#ppt_w/2"/>
                                          </p:val>
                                        </p:tav>
                                        <p:tav tm="100000">
                                          <p:val>
                                            <p:strVal val="#ppt_x"/>
                                          </p:val>
                                        </p:tav>
                                      </p:tavLst>
                                    </p:anim>
                                    <p:anim calcmode="lin" valueType="num">
                                      <p:cBhvr additive="base">
                                        <p:cTn id="13"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2250" fill="hold"/>
                                        <p:tgtEl>
                                          <p:spTgt spid="6"/>
                                        </p:tgtEl>
                                        <p:attrNameLst>
                                          <p:attrName>ppt_x</p:attrName>
                                        </p:attrNameLst>
                                      </p:cBhvr>
                                      <p:tavLst>
                                        <p:tav tm="0">
                                          <p:val>
                                            <p:strVal val="1+#ppt_w/2"/>
                                          </p:val>
                                        </p:tav>
                                        <p:tav tm="100000">
                                          <p:val>
                                            <p:strVal val="#ppt_x"/>
                                          </p:val>
                                        </p:tav>
                                      </p:tavLst>
                                    </p:anim>
                                    <p:anim calcmode="lin" valueType="num">
                                      <p:cBhvr additive="base">
                                        <p:cTn id="19" dur="225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2000" fill="hold"/>
                                        <p:tgtEl>
                                          <p:spTgt spid="7"/>
                                        </p:tgtEl>
                                        <p:attrNameLst>
                                          <p:attrName>ppt_x</p:attrName>
                                        </p:attrNameLst>
                                      </p:cBhvr>
                                      <p:tavLst>
                                        <p:tav tm="0">
                                          <p:val>
                                            <p:strVal val="1+#ppt_w/2"/>
                                          </p:val>
                                        </p:tav>
                                        <p:tav tm="100000">
                                          <p:val>
                                            <p:strVal val="#ppt_x"/>
                                          </p:val>
                                        </p:tav>
                                      </p:tavLst>
                                    </p:anim>
                                    <p:anim calcmode="lin" valueType="num">
                                      <p:cBhvr additive="base">
                                        <p:cTn id="25" dur="2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0218" y="1504950"/>
            <a:ext cx="8575964" cy="2246696"/>
          </a:xfrm>
          <a:prstGeom prst="rect">
            <a:avLst/>
          </a:prstGeom>
        </p:spPr>
        <p:txBody>
          <a:bodyPr wrap="square" lIns="91367" tIns="45684" rIns="91367" bIns="45684">
            <a:spAutoFit/>
          </a:bodyPr>
          <a:lstStyle/>
          <a:p>
            <a:pPr algn="just"/>
            <a:r>
              <a:rPr lang="en-US" sz="2800">
                <a:latin typeface="Arial-Rounded" pitchFamily="34" charset="0"/>
                <a:ea typeface="Arial-Rounded" pitchFamily="34" charset="0"/>
                <a:cs typeface="Arial-Rounded" pitchFamily="34" charset="0"/>
              </a:rPr>
              <a:t>	 Cũng như tôi, mấy cậu học trò mới bỡ ngỡ đứng nép bên người thân. Thầy giáo trẻ, gương mặt hiền từ, đón chúng tôi vào lớp. Tôi nhìn bàn ghế chỗ tôi ngồi rồi nhận là vật riêng của mình. Tôi nhìn bạn ngồi bên, người bạn chưa quen biết, nhưng không thấy xa lạ chút nào.</a:t>
            </a:r>
          </a:p>
        </p:txBody>
      </p:sp>
      <p:sp>
        <p:nvSpPr>
          <p:cNvPr id="5" name="TextBox 4"/>
          <p:cNvSpPr txBox="1"/>
          <p:nvPr/>
        </p:nvSpPr>
        <p:spPr>
          <a:xfrm>
            <a:off x="2895600" y="209550"/>
            <a:ext cx="3642531" cy="584703"/>
          </a:xfrm>
          <a:prstGeom prst="rect">
            <a:avLst/>
          </a:prstGeom>
          <a:solidFill>
            <a:srgbClr val="F3CEF6"/>
          </a:solidFill>
        </p:spPr>
        <p:txBody>
          <a:bodyPr wrap="square" lIns="91367" tIns="45684" rIns="91367" bIns="45684" rtlCol="0">
            <a:spAutoFit/>
          </a:bodyPr>
          <a:lstStyle/>
          <a:p>
            <a:pPr algn="ctr"/>
            <a:r>
              <a:rPr lang="en-US" sz="3200" b="1">
                <a:latin typeface="Arial-Rounded" pitchFamily="34" charset="0"/>
                <a:ea typeface="Arial-Rounded" pitchFamily="34" charset="0"/>
                <a:cs typeface="Arial-Rounded" pitchFamily="34" charset="0"/>
              </a:rPr>
              <a:t>Đọc đoạn 2:</a:t>
            </a:r>
          </a:p>
        </p:txBody>
      </p:sp>
      <p:sp>
        <p:nvSpPr>
          <p:cNvPr id="6" name="TextBox 5"/>
          <p:cNvSpPr txBox="1"/>
          <p:nvPr/>
        </p:nvSpPr>
        <p:spPr>
          <a:xfrm>
            <a:off x="381000" y="4400550"/>
            <a:ext cx="8534400" cy="461592"/>
          </a:xfrm>
          <a:prstGeom prst="rect">
            <a:avLst/>
          </a:prstGeom>
          <a:solidFill>
            <a:srgbClr val="F3CEF6"/>
          </a:solidFill>
        </p:spPr>
        <p:txBody>
          <a:bodyPr wrap="square" lIns="91367" tIns="45684" rIns="91367" bIns="45684" rtlCol="0">
            <a:spAutoFit/>
          </a:bodyPr>
          <a:lstStyle/>
          <a:p>
            <a:pPr algn="ctr"/>
            <a:r>
              <a:rPr lang="en-US" sz="2400" smtClean="0">
                <a:latin typeface="Arial-Rounded" pitchFamily="34" charset="0"/>
                <a:ea typeface="Arial-Rounded" pitchFamily="34" charset="0"/>
                <a:cs typeface="Arial-Rounded" pitchFamily="34" charset="0"/>
              </a:rPr>
              <a:t>Những học trò mới đã làm gì khi còn bỡ ngỡ?</a:t>
            </a:r>
            <a:endParaRPr lang="en-US" sz="2400">
              <a:latin typeface="Arial-Rounded" pitchFamily="34" charset="0"/>
              <a:ea typeface="Arial-Rounded" pitchFamily="34" charset="0"/>
              <a:cs typeface="Arial-Rounded" pitchFamily="34" charset="0"/>
            </a:endParaRPr>
          </a:p>
        </p:txBody>
      </p:sp>
      <p:sp>
        <p:nvSpPr>
          <p:cNvPr id="7" name="TextBox 6"/>
          <p:cNvSpPr txBox="1"/>
          <p:nvPr/>
        </p:nvSpPr>
        <p:spPr>
          <a:xfrm>
            <a:off x="381000" y="4400550"/>
            <a:ext cx="8534400" cy="461592"/>
          </a:xfrm>
          <a:prstGeom prst="rect">
            <a:avLst/>
          </a:prstGeom>
          <a:solidFill>
            <a:srgbClr val="F3CEF6"/>
          </a:solidFill>
        </p:spPr>
        <p:txBody>
          <a:bodyPr wrap="square" lIns="91367" tIns="45684" rIns="91367" bIns="45684" rtlCol="0">
            <a:spAutoFit/>
          </a:bodyPr>
          <a:lstStyle/>
          <a:p>
            <a:pPr algn="ctr"/>
            <a:r>
              <a:rPr lang="en-US" sz="2400" smtClean="0">
                <a:latin typeface="Arial-Rounded" pitchFamily="34" charset="0"/>
                <a:ea typeface="Arial-Rounded" pitchFamily="34" charset="0"/>
                <a:cs typeface="Arial-Rounded" pitchFamily="34" charset="0"/>
              </a:rPr>
              <a:t>Bạn nhỏ thấy người bạn ngồi bên thế nào?</a:t>
            </a:r>
            <a:endParaRPr lang="en-US" sz="2400">
              <a:latin typeface="Arial-Rounded" pitchFamily="34" charset="0"/>
              <a:ea typeface="Arial-Rounded" pitchFamily="34" charset="0"/>
              <a:cs typeface="Arial-Rounded" pitchFamily="34" charset="0"/>
            </a:endParaRPr>
          </a:p>
        </p:txBody>
      </p:sp>
      <p:sp>
        <p:nvSpPr>
          <p:cNvPr id="8" name="TextBox 7"/>
          <p:cNvSpPr txBox="1"/>
          <p:nvPr/>
        </p:nvSpPr>
        <p:spPr>
          <a:xfrm>
            <a:off x="381000" y="4419600"/>
            <a:ext cx="8534400" cy="461592"/>
          </a:xfrm>
          <a:prstGeom prst="rect">
            <a:avLst/>
          </a:prstGeom>
          <a:solidFill>
            <a:srgbClr val="F3CEF6"/>
          </a:solidFill>
        </p:spPr>
        <p:txBody>
          <a:bodyPr wrap="square" lIns="91367" tIns="45684" rIns="91367" bIns="45684" rtlCol="0">
            <a:spAutoFit/>
          </a:bodyPr>
          <a:lstStyle/>
          <a:p>
            <a:pPr algn="ctr"/>
            <a:r>
              <a:rPr lang="en-US" sz="2400" smtClean="0">
                <a:latin typeface="Arial-Rounded" pitchFamily="34" charset="0"/>
                <a:ea typeface="Arial-Rounded" pitchFamily="34" charset="0"/>
                <a:cs typeface="Arial-Rounded" pitchFamily="34" charset="0"/>
              </a:rPr>
              <a:t>Em kể lại ngày đầu tiên đi học lớp 1 của mình</a:t>
            </a:r>
            <a:endParaRPr lang="en-US" sz="2400">
              <a:latin typeface="Arial-Rounded" pitchFamily="34" charset="0"/>
              <a:ea typeface="Arial-Rounded" pitchFamily="34" charset="0"/>
              <a:cs typeface="Arial-Rounded" pitchFamily="34" charset="0"/>
            </a:endParaRPr>
          </a:p>
        </p:txBody>
      </p:sp>
    </p:spTree>
    <p:extLst>
      <p:ext uri="{BB962C8B-B14F-4D97-AF65-F5344CB8AC3E}">
        <p14:creationId xmlns:p14="http://schemas.microsoft.com/office/powerpoint/2010/main" val="273525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1+#ppt_w/2"/>
                                          </p:val>
                                        </p:tav>
                                        <p:tav tm="100000">
                                          <p:val>
                                            <p:strVal val="#ppt_x"/>
                                          </p:val>
                                        </p:tav>
                                      </p:tavLst>
                                    </p:anim>
                                    <p:anim calcmode="lin" valueType="num">
                                      <p:cBhvr additive="base">
                                        <p:cTn id="13"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1000" fill="hold"/>
                                        <p:tgtEl>
                                          <p:spTgt spid="6"/>
                                        </p:tgtEl>
                                        <p:attrNameLst>
                                          <p:attrName>ppt_x</p:attrName>
                                        </p:attrNameLst>
                                      </p:cBhvr>
                                      <p:tavLst>
                                        <p:tav tm="0">
                                          <p:val>
                                            <p:strVal val="1+#ppt_w/2"/>
                                          </p:val>
                                        </p:tav>
                                        <p:tav tm="100000">
                                          <p:val>
                                            <p:strVal val="#ppt_x"/>
                                          </p:val>
                                        </p:tav>
                                      </p:tavLst>
                                    </p:anim>
                                    <p:anim calcmode="lin" valueType="num">
                                      <p:cBhvr additive="base">
                                        <p:cTn id="19"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1000" fill="hold"/>
                                        <p:tgtEl>
                                          <p:spTgt spid="7"/>
                                        </p:tgtEl>
                                        <p:attrNameLst>
                                          <p:attrName>ppt_x</p:attrName>
                                        </p:attrNameLst>
                                      </p:cBhvr>
                                      <p:tavLst>
                                        <p:tav tm="0">
                                          <p:val>
                                            <p:strVal val="1+#ppt_w/2"/>
                                          </p:val>
                                        </p:tav>
                                        <p:tav tm="100000">
                                          <p:val>
                                            <p:strVal val="#ppt_x"/>
                                          </p:val>
                                        </p:tav>
                                      </p:tavLst>
                                    </p:anim>
                                    <p:anim calcmode="lin" valueType="num">
                                      <p:cBhvr additive="base">
                                        <p:cTn id="25"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1000" fill="hold"/>
                                        <p:tgtEl>
                                          <p:spTgt spid="8"/>
                                        </p:tgtEl>
                                        <p:attrNameLst>
                                          <p:attrName>ppt_x</p:attrName>
                                        </p:attrNameLst>
                                      </p:cBhvr>
                                      <p:tavLst>
                                        <p:tav tm="0">
                                          <p:val>
                                            <p:strVal val="1+#ppt_w/2"/>
                                          </p:val>
                                        </p:tav>
                                        <p:tav tm="100000">
                                          <p:val>
                                            <p:strVal val="#ppt_x"/>
                                          </p:val>
                                        </p:tav>
                                      </p:tavLst>
                                    </p:anim>
                                    <p:anim calcmode="lin" valueType="num">
                                      <p:cBhvr additive="base">
                                        <p:cTn id="31"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38546" y="2117608"/>
            <a:ext cx="8795354" cy="2147323"/>
            <a:chOff x="103910" y="3503807"/>
            <a:chExt cx="8795354" cy="2147323"/>
          </a:xfrm>
        </p:grpSpPr>
        <p:pic>
          <p:nvPicPr>
            <p:cNvPr id="1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314" y="3503807"/>
              <a:ext cx="8743950" cy="2147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Rectangle 18"/>
            <p:cNvSpPr/>
            <p:nvPr/>
          </p:nvSpPr>
          <p:spPr>
            <a:xfrm>
              <a:off x="484911" y="3971178"/>
              <a:ext cx="7951354" cy="584775"/>
            </a:xfrm>
            <a:prstGeom prst="rect">
              <a:avLst/>
            </a:prstGeom>
          </p:spPr>
          <p:txBody>
            <a:bodyPr wrap="square">
              <a:spAutoFit/>
            </a:bodyPr>
            <a:lstStyle/>
            <a:p>
              <a:pPr algn="ctr"/>
              <a:r>
                <a:rPr lang="vi-VN" sz="3200" b="1">
                  <a:solidFill>
                    <a:srgbClr val="7030A0"/>
                  </a:solidFill>
                  <a:latin typeface="HP001 4 hàng" pitchFamily="34" charset="0"/>
                  <a:ea typeface="Arial-Rounded" pitchFamily="34" charset="0"/>
                  <a:cs typeface="Arial-Rounded" pitchFamily="34" charset="0"/>
                </a:rPr>
                <a:t>Ngày đầu đi hǌ, bạn </a:t>
              </a:r>
              <a:r>
                <a:rPr lang="el-GR" sz="3200" b="1">
                  <a:solidFill>
                    <a:srgbClr val="7030A0"/>
                  </a:solidFill>
                  <a:latin typeface="HP001 4 hàng" pitchFamily="34" charset="0"/>
                  <a:ea typeface="Arial-Rounded" pitchFamily="34" charset="0"/>
                  <a:cs typeface="Arial-Rounded" pitchFamily="34" charset="0"/>
                </a:rPr>
                <a:t>η</a:t>
              </a:r>
              <a:r>
                <a:rPr lang="vi-VN" sz="3200" b="1">
                  <a:solidFill>
                    <a:srgbClr val="7030A0"/>
                  </a:solidFill>
                  <a:latin typeface="HP001 4 hàng" pitchFamily="34" charset="0"/>
                  <a:ea typeface="Arial-Rounded" pitchFamily="34" charset="0"/>
                  <a:cs typeface="Arial-Rounded" pitchFamily="34" charset="0"/>
                </a:rPr>
                <a:t>ỏ </a:t>
              </a:r>
              <a:r>
                <a:rPr lang="el-GR" sz="3200" b="1">
                  <a:solidFill>
                    <a:srgbClr val="7030A0"/>
                  </a:solidFill>
                  <a:latin typeface="HP001 4 hàng" pitchFamily="34" charset="0"/>
                  <a:ea typeface="Arial-Rounded" pitchFamily="34" charset="0"/>
                  <a:cs typeface="Arial-Rounded" pitchFamily="34" charset="0"/>
                </a:rPr>
                <a:t>κ</a:t>
              </a:r>
              <a:r>
                <a:rPr lang="vi-VN" sz="3200" b="1">
                  <a:solidFill>
                    <a:srgbClr val="7030A0"/>
                  </a:solidFill>
                  <a:latin typeface="HP001 4 hàng" pitchFamily="34" charset="0"/>
                  <a:ea typeface="Arial-Rounded" pitchFamily="34" charset="0"/>
                  <a:cs typeface="Arial-Rounded" pitchFamily="34" charset="0"/>
                </a:rPr>
                <a:t>ấy cả</a:t>
              </a:r>
              <a:r>
                <a:rPr lang="el-GR" sz="3200" b="1">
                  <a:solidFill>
                    <a:srgbClr val="7030A0"/>
                  </a:solidFill>
                  <a:latin typeface="HP001 4 hàng" pitchFamily="34" charset="0"/>
                  <a:ea typeface="Arial-Rounded" pitchFamily="34" charset="0"/>
                  <a:cs typeface="Arial-Rounded" pitchFamily="34" charset="0"/>
                </a:rPr>
                <a:t>ζ </a:t>
              </a:r>
              <a:r>
                <a:rPr lang="vi-VN" sz="3200" b="1" smtClean="0">
                  <a:solidFill>
                    <a:srgbClr val="7030A0"/>
                  </a:solidFill>
                  <a:latin typeface="HP001 4 hàng" pitchFamily="34" charset="0"/>
                  <a:ea typeface="Arial-Rounded" pitchFamily="34" charset="0"/>
                  <a:cs typeface="Arial-Rounded" pitchFamily="34" charset="0"/>
                </a:rPr>
                <a:t>vật</a:t>
              </a:r>
              <a:endParaRPr lang="en-US" sz="3200" b="1">
                <a:solidFill>
                  <a:srgbClr val="7030A0"/>
                </a:solidFill>
                <a:latin typeface="HP001 4 hàng" pitchFamily="34" charset="0"/>
                <a:ea typeface="Arial-Rounded" pitchFamily="34" charset="0"/>
                <a:cs typeface="Arial-Rounded" pitchFamily="34" charset="0"/>
              </a:endParaRPr>
            </a:p>
          </p:txBody>
        </p:sp>
        <p:sp>
          <p:nvSpPr>
            <p:cNvPr id="20" name="Rectangle 19"/>
            <p:cNvSpPr/>
            <p:nvPr/>
          </p:nvSpPr>
          <p:spPr>
            <a:xfrm>
              <a:off x="103910" y="4643749"/>
              <a:ext cx="8649947" cy="584775"/>
            </a:xfrm>
            <a:prstGeom prst="rect">
              <a:avLst/>
            </a:prstGeom>
          </p:spPr>
          <p:txBody>
            <a:bodyPr wrap="square">
              <a:spAutoFit/>
            </a:bodyPr>
            <a:lstStyle/>
            <a:p>
              <a:pPr algn="just"/>
              <a:r>
                <a:rPr lang="vi-VN" sz="3200" b="1" smtClean="0">
                  <a:solidFill>
                    <a:srgbClr val="7030A0"/>
                  </a:solidFill>
                  <a:latin typeface="HP001 4 hàng" pitchFamily="34" charset="0"/>
                  <a:ea typeface="Arial-Rounded" pitchFamily="34" charset="0"/>
                  <a:cs typeface="Arial-Rounded" pitchFamily="34" charset="0"/>
                </a:rPr>
                <a:t>xu</a:t>
              </a:r>
              <a:r>
                <a:rPr lang="el-GR" sz="3200" b="1">
                  <a:solidFill>
                    <a:srgbClr val="7030A0"/>
                  </a:solidFill>
                  <a:latin typeface="HP001 4 hàng" pitchFamily="34" charset="0"/>
                  <a:ea typeface="Arial-Rounded" pitchFamily="34" charset="0"/>
                  <a:cs typeface="Arial-Rounded" pitchFamily="34" charset="0"/>
                </a:rPr>
                <a:t>ζ </a:t>
              </a:r>
              <a:r>
                <a:rPr lang="vi-VN" sz="3200" b="1">
                  <a:solidFill>
                    <a:srgbClr val="7030A0"/>
                  </a:solidFill>
                  <a:latin typeface="HP001 4 hàng" pitchFamily="34" charset="0"/>
                  <a:ea typeface="Arial-Rounded" pitchFamily="34" charset="0"/>
                  <a:cs typeface="Arial-Rounded" pitchFamily="34" charset="0"/>
                </a:rPr>
                <a:t>Ǖ</a:t>
              </a:r>
              <a:r>
                <a:rPr lang="el-GR" sz="3200" b="1">
                  <a:solidFill>
                    <a:srgbClr val="7030A0"/>
                  </a:solidFill>
                  <a:latin typeface="HP001 4 hàng" pitchFamily="34" charset="0"/>
                  <a:ea typeface="Arial-Rounded" pitchFamily="34" charset="0"/>
                  <a:cs typeface="Arial-Rounded" pitchFamily="34" charset="0"/>
                </a:rPr>
                <a:t>ί</a:t>
              </a:r>
              <a:r>
                <a:rPr lang="vi-VN" sz="3200" b="1">
                  <a:solidFill>
                    <a:srgbClr val="7030A0"/>
                  </a:solidFill>
                  <a:latin typeface="HP001 4 hàng" pitchFamily="34" charset="0"/>
                  <a:ea typeface="Arial-Rounded" pitchFamily="34" charset="0"/>
                  <a:cs typeface="Arial-Rounded" pitchFamily="34" charset="0"/>
                </a:rPr>
                <a:t>a</a:t>
              </a:r>
              <a:r>
                <a:rPr lang="el-GR" sz="3200" b="1">
                  <a:solidFill>
                    <a:srgbClr val="7030A0"/>
                  </a:solidFill>
                  <a:latin typeface="HP001 4 hàng" pitchFamily="34" charset="0"/>
                  <a:ea typeface="Arial-Rounded" pitchFamily="34" charset="0"/>
                  <a:cs typeface="Arial-Rounded" pitchFamily="34" charset="0"/>
                </a:rPr>
                <a:t>ζ Αϛ</a:t>
              </a:r>
              <a:r>
                <a:rPr lang="vi-VN" sz="3200" b="1">
                  <a:solidFill>
                    <a:srgbClr val="7030A0"/>
                  </a:solidFill>
                  <a:latin typeface="HP001 4 hàng" pitchFamily="34" charset="0"/>
                  <a:ea typeface="Arial-Rounded" pitchFamily="34" charset="0"/>
                  <a:cs typeface="Arial-Rounded" pitchFamily="34" charset="0"/>
                </a:rPr>
                <a:t>u </a:t>
              </a:r>
              <a:r>
                <a:rPr lang="el-GR" sz="3200" b="1">
                  <a:solidFill>
                    <a:srgbClr val="7030A0"/>
                  </a:solidFill>
                  <a:latin typeface="HP001 4 hàng" pitchFamily="34" charset="0"/>
                  <a:ea typeface="Arial-Rounded" pitchFamily="34" charset="0"/>
                  <a:cs typeface="Arial-Rounded" pitchFamily="34" charset="0"/>
                </a:rPr>
                <a:t>κ</a:t>
              </a:r>
              <a:r>
                <a:rPr lang="vi-VN" sz="3200" b="1">
                  <a:solidFill>
                    <a:srgbClr val="7030A0"/>
                  </a:solidFill>
                  <a:latin typeface="HP001 4 hàng" pitchFamily="34" charset="0"/>
                  <a:ea typeface="Arial-Rounded" pitchFamily="34" charset="0"/>
                  <a:cs typeface="Arial-Rounded" pitchFamily="34" charset="0"/>
                </a:rPr>
                <a:t>ay </a:t>
              </a:r>
              <a:r>
                <a:rPr lang="vi-VN" sz="3200" b="1" smtClean="0">
                  <a:solidFill>
                    <a:srgbClr val="7030A0"/>
                  </a:solidFill>
                  <a:latin typeface="HP001 4 hàng" pitchFamily="34" charset="0"/>
                  <a:ea typeface="Arial-Rounded" pitchFamily="34" charset="0"/>
                  <a:cs typeface="Arial-Rounded" pitchFamily="34" charset="0"/>
                </a:rPr>
                <a:t>đĔ</a:t>
              </a:r>
              <a:r>
                <a:rPr lang="en-US" sz="3200" b="1" smtClean="0">
                  <a:solidFill>
                    <a:srgbClr val="7030A0"/>
                  </a:solidFill>
                  <a:latin typeface="HP001 4 hàng" pitchFamily="34" charset="0"/>
                  <a:ea typeface="Arial-Rounded" pitchFamily="34" charset="0"/>
                  <a:cs typeface="Arial-Rounded" pitchFamily="34" charset="0"/>
                </a:rPr>
                <a:t>.</a:t>
              </a:r>
              <a:r>
                <a:rPr lang="vi-VN" sz="3200" b="1" smtClean="0">
                  <a:solidFill>
                    <a:srgbClr val="7030A0"/>
                  </a:solidFill>
                  <a:latin typeface="HP001 4 hàng" pitchFamily="34" charset="0"/>
                  <a:ea typeface="Arial-Rounded" pitchFamily="34" charset="0"/>
                  <a:cs typeface="Arial-Rounded" pitchFamily="34" charset="0"/>
                </a:rPr>
                <a:t> </a:t>
              </a:r>
              <a:endParaRPr lang="en-US" sz="3200" b="1">
                <a:solidFill>
                  <a:srgbClr val="7030A0"/>
                </a:solidFill>
                <a:latin typeface="HP001 4 hàng" pitchFamily="34" charset="0"/>
                <a:ea typeface="Arial-Rounded" pitchFamily="34" charset="0"/>
                <a:cs typeface="Arial-Rounded" pitchFamily="34" charset="0"/>
              </a:endParaRPr>
            </a:p>
          </p:txBody>
        </p:sp>
      </p:grpSp>
      <p:sp>
        <p:nvSpPr>
          <p:cNvPr id="3" name="Oval 2"/>
          <p:cNvSpPr/>
          <p:nvPr/>
        </p:nvSpPr>
        <p:spPr>
          <a:xfrm>
            <a:off x="25977" y="356663"/>
            <a:ext cx="609600" cy="609600"/>
          </a:xfrm>
          <a:prstGeom prst="ellipse">
            <a:avLst/>
          </a:prstGeom>
          <a:solidFill>
            <a:srgbClr val="A521AF"/>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sz="2800" b="1">
                <a:solidFill>
                  <a:schemeClr val="bg1"/>
                </a:solidFill>
                <a:latin typeface="Arial Rounded MT Bold" pitchFamily="34" charset="0"/>
                <a:cs typeface="Times New Roman" pitchFamily="18" charset="0"/>
              </a:rPr>
              <a:t>4</a:t>
            </a:r>
          </a:p>
        </p:txBody>
      </p:sp>
      <p:sp>
        <p:nvSpPr>
          <p:cNvPr id="4" name="TextBox 3"/>
          <p:cNvSpPr txBox="1"/>
          <p:nvPr/>
        </p:nvSpPr>
        <p:spPr>
          <a:xfrm>
            <a:off x="692729" y="445960"/>
            <a:ext cx="6622473" cy="461580"/>
          </a:xfrm>
          <a:prstGeom prst="rect">
            <a:avLst/>
          </a:prstGeom>
          <a:noFill/>
        </p:spPr>
        <p:txBody>
          <a:bodyPr wrap="square" lIns="91354" tIns="45678" rIns="91354" bIns="45678" rtlCol="0">
            <a:spAutoFit/>
          </a:bodyPr>
          <a:lstStyle/>
          <a:p>
            <a:pPr algn="just"/>
            <a:r>
              <a:rPr lang="en-US" sz="2400" b="1">
                <a:latin typeface="Arial-Rounded" pitchFamily="34" charset="0"/>
                <a:ea typeface="Arial-Rounded" pitchFamily="34" charset="0"/>
                <a:cs typeface="Arial-Rounded" pitchFamily="34" charset="0"/>
              </a:rPr>
              <a:t>Viết vào vở câu trả lời cho câu hỏi a ở mục </a:t>
            </a:r>
            <a:r>
              <a:rPr lang="en-US" sz="2400" b="1">
                <a:latin typeface="Arial Rounded MT Bold" pitchFamily="34" charset="0"/>
                <a:ea typeface="Arial-Rounded" pitchFamily="34" charset="0"/>
                <a:cs typeface="Arial-Rounded" pitchFamily="34" charset="0"/>
              </a:rPr>
              <a:t>3</a:t>
            </a:r>
          </a:p>
        </p:txBody>
      </p:sp>
      <p:sp>
        <p:nvSpPr>
          <p:cNvPr id="5" name="Rectangle 4"/>
          <p:cNvSpPr/>
          <p:nvPr/>
        </p:nvSpPr>
        <p:spPr>
          <a:xfrm>
            <a:off x="37167" y="1193800"/>
            <a:ext cx="9106833" cy="523147"/>
          </a:xfrm>
          <a:prstGeom prst="rect">
            <a:avLst/>
          </a:prstGeom>
        </p:spPr>
        <p:txBody>
          <a:bodyPr wrap="none" lIns="91367" tIns="45684" rIns="91367" bIns="45684">
            <a:spAutoFit/>
          </a:bodyPr>
          <a:lstStyle/>
          <a:p>
            <a:pPr algn="ctr"/>
            <a:r>
              <a:rPr lang="en-US" sz="2800">
                <a:latin typeface="Arial-Rounded" pitchFamily="34" charset="0"/>
                <a:ea typeface="Arial-Rounded" pitchFamily="34" charset="0"/>
                <a:cs typeface="Arial-Rounded" pitchFamily="34" charset="0"/>
              </a:rPr>
              <a:t>a. </a:t>
            </a:r>
            <a:r>
              <a:rPr lang="en-US" sz="2800" smtClean="0">
                <a:latin typeface="Arial-Rounded" pitchFamily="34" charset="0"/>
                <a:ea typeface="Arial-Rounded" pitchFamily="34" charset="0"/>
                <a:cs typeface="Arial-Rounded" pitchFamily="34" charset="0"/>
              </a:rPr>
              <a:t>Ngày đầu đi học, bạn nhỏ thấy cảnh vật xung quanh </a:t>
            </a:r>
            <a:r>
              <a:rPr lang="en-US" sz="2800">
                <a:latin typeface="Arial-Rounded" pitchFamily="34" charset="0"/>
                <a:ea typeface="Arial-Rounded" pitchFamily="34" charset="0"/>
                <a:cs typeface="Arial-Rounded" pitchFamily="34" charset="0"/>
              </a:rPr>
              <a:t>(…).</a:t>
            </a:r>
          </a:p>
        </p:txBody>
      </p:sp>
      <p:cxnSp>
        <p:nvCxnSpPr>
          <p:cNvPr id="11" name="Straight Arrow Connector 10"/>
          <p:cNvCxnSpPr/>
          <p:nvPr/>
        </p:nvCxnSpPr>
        <p:spPr>
          <a:xfrm>
            <a:off x="189950" y="2850918"/>
            <a:ext cx="648250" cy="2125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838700" y="2748468"/>
            <a:ext cx="533400" cy="8014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527800" y="2152226"/>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638800" y="2184863"/>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838700" y="2200797"/>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886200" y="2227929"/>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200400" y="2200797"/>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667000" y="2227929"/>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905000" y="2217500"/>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92728" y="4411308"/>
            <a:ext cx="7536872"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Cần chú ý gì khi viết chữ đầu câu?</a:t>
            </a:r>
          </a:p>
        </p:txBody>
      </p:sp>
      <p:sp>
        <p:nvSpPr>
          <p:cNvPr id="35" name="TextBox 34"/>
          <p:cNvSpPr txBox="1"/>
          <p:nvPr/>
        </p:nvSpPr>
        <p:spPr>
          <a:xfrm>
            <a:off x="710046" y="4411308"/>
            <a:ext cx="7536872"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Cuối câu có dấu gì?</a:t>
            </a:r>
          </a:p>
        </p:txBody>
      </p:sp>
      <p:sp>
        <p:nvSpPr>
          <p:cNvPr id="36" name="TextBox 35"/>
          <p:cNvSpPr txBox="1"/>
          <p:nvPr/>
        </p:nvSpPr>
        <p:spPr>
          <a:xfrm>
            <a:off x="692728" y="4411308"/>
            <a:ext cx="7536872"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Khoảng cách giữa các chữ như thế nào?</a:t>
            </a:r>
          </a:p>
        </p:txBody>
      </p:sp>
      <p:cxnSp>
        <p:nvCxnSpPr>
          <p:cNvPr id="21" name="Straight Arrow Connector 20"/>
          <p:cNvCxnSpPr/>
          <p:nvPr/>
        </p:nvCxnSpPr>
        <p:spPr>
          <a:xfrm>
            <a:off x="7505700" y="2152226"/>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8229600" y="2227930"/>
            <a:ext cx="0" cy="6229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219200" y="3598600"/>
            <a:ext cx="0" cy="48744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514600" y="3598600"/>
            <a:ext cx="0" cy="48744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3200400" y="3598600"/>
            <a:ext cx="0" cy="48744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4114800" y="3598600"/>
            <a:ext cx="0" cy="48744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545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additive="base">
                                        <p:cTn id="17" dur="1000" fill="hold"/>
                                        <p:tgtEl>
                                          <p:spTgt spid="34"/>
                                        </p:tgtEl>
                                        <p:attrNameLst>
                                          <p:attrName>ppt_x</p:attrName>
                                        </p:attrNameLst>
                                      </p:cBhvr>
                                      <p:tavLst>
                                        <p:tav tm="0">
                                          <p:val>
                                            <p:strVal val="1+#ppt_w/2"/>
                                          </p:val>
                                        </p:tav>
                                        <p:tav tm="100000">
                                          <p:val>
                                            <p:strVal val="#ppt_x"/>
                                          </p:val>
                                        </p:tav>
                                      </p:tavLst>
                                    </p:anim>
                                    <p:anim calcmode="lin" valueType="num">
                                      <p:cBhvr additive="base">
                                        <p:cTn id="18" dur="10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80">
                                          <p:stCondLst>
                                            <p:cond delay="0"/>
                                          </p:stCondLst>
                                        </p:cTn>
                                        <p:tgtEl>
                                          <p:spTgt spid="11"/>
                                        </p:tgtEl>
                                      </p:cBhvr>
                                    </p:animEffect>
                                    <p:anim calcmode="lin" valueType="num">
                                      <p:cBhvr>
                                        <p:cTn id="2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9" dur="26">
                                          <p:stCondLst>
                                            <p:cond delay="650"/>
                                          </p:stCondLst>
                                        </p:cTn>
                                        <p:tgtEl>
                                          <p:spTgt spid="11"/>
                                        </p:tgtEl>
                                      </p:cBhvr>
                                      <p:to x="100000" y="60000"/>
                                    </p:animScale>
                                    <p:animScale>
                                      <p:cBhvr>
                                        <p:cTn id="30" dur="166" decel="50000">
                                          <p:stCondLst>
                                            <p:cond delay="676"/>
                                          </p:stCondLst>
                                        </p:cTn>
                                        <p:tgtEl>
                                          <p:spTgt spid="11"/>
                                        </p:tgtEl>
                                      </p:cBhvr>
                                      <p:to x="100000" y="100000"/>
                                    </p:animScale>
                                    <p:animScale>
                                      <p:cBhvr>
                                        <p:cTn id="31" dur="26">
                                          <p:stCondLst>
                                            <p:cond delay="1312"/>
                                          </p:stCondLst>
                                        </p:cTn>
                                        <p:tgtEl>
                                          <p:spTgt spid="11"/>
                                        </p:tgtEl>
                                      </p:cBhvr>
                                      <p:to x="100000" y="80000"/>
                                    </p:animScale>
                                    <p:animScale>
                                      <p:cBhvr>
                                        <p:cTn id="32" dur="166" decel="50000">
                                          <p:stCondLst>
                                            <p:cond delay="1338"/>
                                          </p:stCondLst>
                                        </p:cTn>
                                        <p:tgtEl>
                                          <p:spTgt spid="11"/>
                                        </p:tgtEl>
                                      </p:cBhvr>
                                      <p:to x="100000" y="100000"/>
                                    </p:animScale>
                                    <p:animScale>
                                      <p:cBhvr>
                                        <p:cTn id="33" dur="26">
                                          <p:stCondLst>
                                            <p:cond delay="1642"/>
                                          </p:stCondLst>
                                        </p:cTn>
                                        <p:tgtEl>
                                          <p:spTgt spid="11"/>
                                        </p:tgtEl>
                                      </p:cBhvr>
                                      <p:to x="100000" y="90000"/>
                                    </p:animScale>
                                    <p:animScale>
                                      <p:cBhvr>
                                        <p:cTn id="34" dur="166" decel="50000">
                                          <p:stCondLst>
                                            <p:cond delay="1668"/>
                                          </p:stCondLst>
                                        </p:cTn>
                                        <p:tgtEl>
                                          <p:spTgt spid="11"/>
                                        </p:tgtEl>
                                      </p:cBhvr>
                                      <p:to x="100000" y="100000"/>
                                    </p:animScale>
                                    <p:animScale>
                                      <p:cBhvr>
                                        <p:cTn id="35" dur="26">
                                          <p:stCondLst>
                                            <p:cond delay="1808"/>
                                          </p:stCondLst>
                                        </p:cTn>
                                        <p:tgtEl>
                                          <p:spTgt spid="11"/>
                                        </p:tgtEl>
                                      </p:cBhvr>
                                      <p:to x="100000" y="95000"/>
                                    </p:animScale>
                                    <p:animScale>
                                      <p:cBhvr>
                                        <p:cTn id="36" dur="166" decel="50000">
                                          <p:stCondLst>
                                            <p:cond delay="1834"/>
                                          </p:stCondLst>
                                        </p:cTn>
                                        <p:tgtEl>
                                          <p:spTgt spid="11"/>
                                        </p:tgtEl>
                                      </p:cBhvr>
                                      <p:to x="100000" y="100000"/>
                                    </p:animScale>
                                  </p:childTnLst>
                                </p:cTn>
                              </p:par>
                            </p:childTnLst>
                          </p:cTn>
                        </p:par>
                        <p:par>
                          <p:cTn id="37" fill="hold">
                            <p:stCondLst>
                              <p:cond delay="2000"/>
                            </p:stCondLst>
                            <p:childTnLst>
                              <p:par>
                                <p:cTn id="38" presetID="32" presetClass="emph" presetSubtype="0" fill="hold" nodeType="afterEffect">
                                  <p:stCondLst>
                                    <p:cond delay="0"/>
                                  </p:stCondLst>
                                  <p:childTnLst>
                                    <p:animRot by="120000">
                                      <p:cBhvr>
                                        <p:cTn id="39" dur="125" fill="hold">
                                          <p:stCondLst>
                                            <p:cond delay="0"/>
                                          </p:stCondLst>
                                        </p:cTn>
                                        <p:tgtEl>
                                          <p:spTgt spid="11"/>
                                        </p:tgtEl>
                                        <p:attrNameLst>
                                          <p:attrName>r</p:attrName>
                                        </p:attrNameLst>
                                      </p:cBhvr>
                                    </p:animRot>
                                    <p:animRot by="-240000">
                                      <p:cBhvr>
                                        <p:cTn id="40" dur="250" fill="hold">
                                          <p:stCondLst>
                                            <p:cond delay="250"/>
                                          </p:stCondLst>
                                        </p:cTn>
                                        <p:tgtEl>
                                          <p:spTgt spid="11"/>
                                        </p:tgtEl>
                                        <p:attrNameLst>
                                          <p:attrName>r</p:attrName>
                                        </p:attrNameLst>
                                      </p:cBhvr>
                                    </p:animRot>
                                    <p:animRot by="240000">
                                      <p:cBhvr>
                                        <p:cTn id="41" dur="250" fill="hold">
                                          <p:stCondLst>
                                            <p:cond delay="500"/>
                                          </p:stCondLst>
                                        </p:cTn>
                                        <p:tgtEl>
                                          <p:spTgt spid="11"/>
                                        </p:tgtEl>
                                        <p:attrNameLst>
                                          <p:attrName>r</p:attrName>
                                        </p:attrNameLst>
                                      </p:cBhvr>
                                    </p:animRot>
                                    <p:animRot by="-240000">
                                      <p:cBhvr>
                                        <p:cTn id="42" dur="250" fill="hold">
                                          <p:stCondLst>
                                            <p:cond delay="750"/>
                                          </p:stCondLst>
                                        </p:cTn>
                                        <p:tgtEl>
                                          <p:spTgt spid="11"/>
                                        </p:tgtEl>
                                        <p:attrNameLst>
                                          <p:attrName>r</p:attrName>
                                        </p:attrNameLst>
                                      </p:cBhvr>
                                    </p:animRot>
                                    <p:animRot by="120000">
                                      <p:cBhvr>
                                        <p:cTn id="43" dur="250" fill="hold">
                                          <p:stCondLst>
                                            <p:cond delay="1000"/>
                                          </p:stCondLst>
                                        </p:cTn>
                                        <p:tgtEl>
                                          <p:spTgt spid="11"/>
                                        </p:tgtEl>
                                        <p:attrNameLst>
                                          <p:attrName>r</p:attrName>
                                        </p:attrNameLst>
                                      </p:cBhvr>
                                    </p:animRot>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1000" fill="hold"/>
                                        <p:tgtEl>
                                          <p:spTgt spid="35"/>
                                        </p:tgtEl>
                                        <p:attrNameLst>
                                          <p:attrName>ppt_x</p:attrName>
                                        </p:attrNameLst>
                                      </p:cBhvr>
                                      <p:tavLst>
                                        <p:tav tm="0">
                                          <p:val>
                                            <p:strVal val="1+#ppt_w/2"/>
                                          </p:val>
                                        </p:tav>
                                        <p:tav tm="100000">
                                          <p:val>
                                            <p:strVal val="#ppt_x"/>
                                          </p:val>
                                        </p:tav>
                                      </p:tavLst>
                                    </p:anim>
                                    <p:anim calcmode="lin" valueType="num">
                                      <p:cBhvr additive="base">
                                        <p:cTn id="49" dur="1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6" presetClass="entr" presetSubtype="0" fill="hold"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down)">
                                      <p:cBhvr>
                                        <p:cTn id="54" dur="580">
                                          <p:stCondLst>
                                            <p:cond delay="0"/>
                                          </p:stCondLst>
                                        </p:cTn>
                                        <p:tgtEl>
                                          <p:spTgt spid="13"/>
                                        </p:tgtEl>
                                      </p:cBhvr>
                                    </p:animEffect>
                                    <p:anim calcmode="lin" valueType="num">
                                      <p:cBhvr>
                                        <p:cTn id="5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0" dur="26">
                                          <p:stCondLst>
                                            <p:cond delay="650"/>
                                          </p:stCondLst>
                                        </p:cTn>
                                        <p:tgtEl>
                                          <p:spTgt spid="13"/>
                                        </p:tgtEl>
                                      </p:cBhvr>
                                      <p:to x="100000" y="60000"/>
                                    </p:animScale>
                                    <p:animScale>
                                      <p:cBhvr>
                                        <p:cTn id="61" dur="166" decel="50000">
                                          <p:stCondLst>
                                            <p:cond delay="676"/>
                                          </p:stCondLst>
                                        </p:cTn>
                                        <p:tgtEl>
                                          <p:spTgt spid="13"/>
                                        </p:tgtEl>
                                      </p:cBhvr>
                                      <p:to x="100000" y="100000"/>
                                    </p:animScale>
                                    <p:animScale>
                                      <p:cBhvr>
                                        <p:cTn id="62" dur="26">
                                          <p:stCondLst>
                                            <p:cond delay="1312"/>
                                          </p:stCondLst>
                                        </p:cTn>
                                        <p:tgtEl>
                                          <p:spTgt spid="13"/>
                                        </p:tgtEl>
                                      </p:cBhvr>
                                      <p:to x="100000" y="80000"/>
                                    </p:animScale>
                                    <p:animScale>
                                      <p:cBhvr>
                                        <p:cTn id="63" dur="166" decel="50000">
                                          <p:stCondLst>
                                            <p:cond delay="1338"/>
                                          </p:stCondLst>
                                        </p:cTn>
                                        <p:tgtEl>
                                          <p:spTgt spid="13"/>
                                        </p:tgtEl>
                                      </p:cBhvr>
                                      <p:to x="100000" y="100000"/>
                                    </p:animScale>
                                    <p:animScale>
                                      <p:cBhvr>
                                        <p:cTn id="64" dur="26">
                                          <p:stCondLst>
                                            <p:cond delay="1642"/>
                                          </p:stCondLst>
                                        </p:cTn>
                                        <p:tgtEl>
                                          <p:spTgt spid="13"/>
                                        </p:tgtEl>
                                      </p:cBhvr>
                                      <p:to x="100000" y="90000"/>
                                    </p:animScale>
                                    <p:animScale>
                                      <p:cBhvr>
                                        <p:cTn id="65" dur="166" decel="50000">
                                          <p:stCondLst>
                                            <p:cond delay="1668"/>
                                          </p:stCondLst>
                                        </p:cTn>
                                        <p:tgtEl>
                                          <p:spTgt spid="13"/>
                                        </p:tgtEl>
                                      </p:cBhvr>
                                      <p:to x="100000" y="100000"/>
                                    </p:animScale>
                                    <p:animScale>
                                      <p:cBhvr>
                                        <p:cTn id="66" dur="26">
                                          <p:stCondLst>
                                            <p:cond delay="1808"/>
                                          </p:stCondLst>
                                        </p:cTn>
                                        <p:tgtEl>
                                          <p:spTgt spid="13"/>
                                        </p:tgtEl>
                                      </p:cBhvr>
                                      <p:to x="100000" y="95000"/>
                                    </p:animScale>
                                    <p:animScale>
                                      <p:cBhvr>
                                        <p:cTn id="67" dur="166" decel="50000">
                                          <p:stCondLst>
                                            <p:cond delay="1834"/>
                                          </p:stCondLst>
                                        </p:cTn>
                                        <p:tgtEl>
                                          <p:spTgt spid="13"/>
                                        </p:tgtEl>
                                      </p:cBhvr>
                                      <p:to x="100000" y="100000"/>
                                    </p:animScale>
                                  </p:childTnLst>
                                </p:cTn>
                              </p:par>
                            </p:childTnLst>
                          </p:cTn>
                        </p:par>
                        <p:par>
                          <p:cTn id="68" fill="hold">
                            <p:stCondLst>
                              <p:cond delay="2000"/>
                            </p:stCondLst>
                            <p:childTnLst>
                              <p:par>
                                <p:cTn id="69" presetID="32" presetClass="emph" presetSubtype="0" fill="hold" nodeType="afterEffect">
                                  <p:stCondLst>
                                    <p:cond delay="0"/>
                                  </p:stCondLst>
                                  <p:childTnLst>
                                    <p:animRot by="120000">
                                      <p:cBhvr>
                                        <p:cTn id="70" dur="125" fill="hold">
                                          <p:stCondLst>
                                            <p:cond delay="0"/>
                                          </p:stCondLst>
                                        </p:cTn>
                                        <p:tgtEl>
                                          <p:spTgt spid="13"/>
                                        </p:tgtEl>
                                        <p:attrNameLst>
                                          <p:attrName>r</p:attrName>
                                        </p:attrNameLst>
                                      </p:cBhvr>
                                    </p:animRot>
                                    <p:animRot by="-240000">
                                      <p:cBhvr>
                                        <p:cTn id="71" dur="250" fill="hold">
                                          <p:stCondLst>
                                            <p:cond delay="250"/>
                                          </p:stCondLst>
                                        </p:cTn>
                                        <p:tgtEl>
                                          <p:spTgt spid="13"/>
                                        </p:tgtEl>
                                        <p:attrNameLst>
                                          <p:attrName>r</p:attrName>
                                        </p:attrNameLst>
                                      </p:cBhvr>
                                    </p:animRot>
                                    <p:animRot by="240000">
                                      <p:cBhvr>
                                        <p:cTn id="72" dur="250" fill="hold">
                                          <p:stCondLst>
                                            <p:cond delay="500"/>
                                          </p:stCondLst>
                                        </p:cTn>
                                        <p:tgtEl>
                                          <p:spTgt spid="13"/>
                                        </p:tgtEl>
                                        <p:attrNameLst>
                                          <p:attrName>r</p:attrName>
                                        </p:attrNameLst>
                                      </p:cBhvr>
                                    </p:animRot>
                                    <p:animRot by="-240000">
                                      <p:cBhvr>
                                        <p:cTn id="73" dur="250" fill="hold">
                                          <p:stCondLst>
                                            <p:cond delay="750"/>
                                          </p:stCondLst>
                                        </p:cTn>
                                        <p:tgtEl>
                                          <p:spTgt spid="13"/>
                                        </p:tgtEl>
                                        <p:attrNameLst>
                                          <p:attrName>r</p:attrName>
                                        </p:attrNameLst>
                                      </p:cBhvr>
                                    </p:animRot>
                                    <p:animRot by="120000">
                                      <p:cBhvr>
                                        <p:cTn id="74" dur="250" fill="hold">
                                          <p:stCondLst>
                                            <p:cond delay="1000"/>
                                          </p:stCondLst>
                                        </p:cTn>
                                        <p:tgtEl>
                                          <p:spTgt spid="13"/>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1000" fill="hold"/>
                                        <p:tgtEl>
                                          <p:spTgt spid="36"/>
                                        </p:tgtEl>
                                        <p:attrNameLst>
                                          <p:attrName>ppt_x</p:attrName>
                                        </p:attrNameLst>
                                      </p:cBhvr>
                                      <p:tavLst>
                                        <p:tav tm="0">
                                          <p:val>
                                            <p:strVal val="1+#ppt_w/2"/>
                                          </p:val>
                                        </p:tav>
                                        <p:tav tm="100000">
                                          <p:val>
                                            <p:strVal val="#ppt_x"/>
                                          </p:val>
                                        </p:tav>
                                      </p:tavLst>
                                    </p:anim>
                                    <p:anim calcmode="lin" valueType="num">
                                      <p:cBhvr additive="base">
                                        <p:cTn id="80"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wipe(down)">
                                      <p:cBhvr>
                                        <p:cTn id="85" dur="580">
                                          <p:stCondLst>
                                            <p:cond delay="0"/>
                                          </p:stCondLst>
                                        </p:cTn>
                                        <p:tgtEl>
                                          <p:spTgt spid="25"/>
                                        </p:tgtEl>
                                      </p:cBhvr>
                                    </p:animEffect>
                                    <p:anim calcmode="lin" valueType="num">
                                      <p:cBhvr>
                                        <p:cTn id="86"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91" dur="26">
                                          <p:stCondLst>
                                            <p:cond delay="650"/>
                                          </p:stCondLst>
                                        </p:cTn>
                                        <p:tgtEl>
                                          <p:spTgt spid="25"/>
                                        </p:tgtEl>
                                      </p:cBhvr>
                                      <p:to x="100000" y="60000"/>
                                    </p:animScale>
                                    <p:animScale>
                                      <p:cBhvr>
                                        <p:cTn id="92" dur="166" decel="50000">
                                          <p:stCondLst>
                                            <p:cond delay="676"/>
                                          </p:stCondLst>
                                        </p:cTn>
                                        <p:tgtEl>
                                          <p:spTgt spid="25"/>
                                        </p:tgtEl>
                                      </p:cBhvr>
                                      <p:to x="100000" y="100000"/>
                                    </p:animScale>
                                    <p:animScale>
                                      <p:cBhvr>
                                        <p:cTn id="93" dur="26">
                                          <p:stCondLst>
                                            <p:cond delay="1312"/>
                                          </p:stCondLst>
                                        </p:cTn>
                                        <p:tgtEl>
                                          <p:spTgt spid="25"/>
                                        </p:tgtEl>
                                      </p:cBhvr>
                                      <p:to x="100000" y="80000"/>
                                    </p:animScale>
                                    <p:animScale>
                                      <p:cBhvr>
                                        <p:cTn id="94" dur="166" decel="50000">
                                          <p:stCondLst>
                                            <p:cond delay="1338"/>
                                          </p:stCondLst>
                                        </p:cTn>
                                        <p:tgtEl>
                                          <p:spTgt spid="25"/>
                                        </p:tgtEl>
                                      </p:cBhvr>
                                      <p:to x="100000" y="100000"/>
                                    </p:animScale>
                                    <p:animScale>
                                      <p:cBhvr>
                                        <p:cTn id="95" dur="26">
                                          <p:stCondLst>
                                            <p:cond delay="1642"/>
                                          </p:stCondLst>
                                        </p:cTn>
                                        <p:tgtEl>
                                          <p:spTgt spid="25"/>
                                        </p:tgtEl>
                                      </p:cBhvr>
                                      <p:to x="100000" y="90000"/>
                                    </p:animScale>
                                    <p:animScale>
                                      <p:cBhvr>
                                        <p:cTn id="96" dur="166" decel="50000">
                                          <p:stCondLst>
                                            <p:cond delay="1668"/>
                                          </p:stCondLst>
                                        </p:cTn>
                                        <p:tgtEl>
                                          <p:spTgt spid="25"/>
                                        </p:tgtEl>
                                      </p:cBhvr>
                                      <p:to x="100000" y="100000"/>
                                    </p:animScale>
                                    <p:animScale>
                                      <p:cBhvr>
                                        <p:cTn id="97" dur="26">
                                          <p:stCondLst>
                                            <p:cond delay="1808"/>
                                          </p:stCondLst>
                                        </p:cTn>
                                        <p:tgtEl>
                                          <p:spTgt spid="25"/>
                                        </p:tgtEl>
                                      </p:cBhvr>
                                      <p:to x="100000" y="95000"/>
                                    </p:animScale>
                                    <p:animScale>
                                      <p:cBhvr>
                                        <p:cTn id="98" dur="166" decel="50000">
                                          <p:stCondLst>
                                            <p:cond delay="1834"/>
                                          </p:stCondLst>
                                        </p:cTn>
                                        <p:tgtEl>
                                          <p:spTgt spid="25"/>
                                        </p:tgtEl>
                                      </p:cBhvr>
                                      <p:to x="100000" y="100000"/>
                                    </p:animScale>
                                  </p:childTnLst>
                                </p:cTn>
                              </p:par>
                              <p:par>
                                <p:cTn id="99" presetID="26" presetClass="entr" presetSubtype="0" fill="hold" nodeType="with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wipe(down)">
                                      <p:cBhvr>
                                        <p:cTn id="101" dur="580">
                                          <p:stCondLst>
                                            <p:cond delay="0"/>
                                          </p:stCondLst>
                                        </p:cTn>
                                        <p:tgtEl>
                                          <p:spTgt spid="28"/>
                                        </p:tgtEl>
                                      </p:cBhvr>
                                    </p:animEffect>
                                    <p:anim calcmode="lin" valueType="num">
                                      <p:cBhvr>
                                        <p:cTn id="102"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07" dur="26">
                                          <p:stCondLst>
                                            <p:cond delay="650"/>
                                          </p:stCondLst>
                                        </p:cTn>
                                        <p:tgtEl>
                                          <p:spTgt spid="28"/>
                                        </p:tgtEl>
                                      </p:cBhvr>
                                      <p:to x="100000" y="60000"/>
                                    </p:animScale>
                                    <p:animScale>
                                      <p:cBhvr>
                                        <p:cTn id="108" dur="166" decel="50000">
                                          <p:stCondLst>
                                            <p:cond delay="676"/>
                                          </p:stCondLst>
                                        </p:cTn>
                                        <p:tgtEl>
                                          <p:spTgt spid="28"/>
                                        </p:tgtEl>
                                      </p:cBhvr>
                                      <p:to x="100000" y="100000"/>
                                    </p:animScale>
                                    <p:animScale>
                                      <p:cBhvr>
                                        <p:cTn id="109" dur="26">
                                          <p:stCondLst>
                                            <p:cond delay="1312"/>
                                          </p:stCondLst>
                                        </p:cTn>
                                        <p:tgtEl>
                                          <p:spTgt spid="28"/>
                                        </p:tgtEl>
                                      </p:cBhvr>
                                      <p:to x="100000" y="80000"/>
                                    </p:animScale>
                                    <p:animScale>
                                      <p:cBhvr>
                                        <p:cTn id="110" dur="166" decel="50000">
                                          <p:stCondLst>
                                            <p:cond delay="1338"/>
                                          </p:stCondLst>
                                        </p:cTn>
                                        <p:tgtEl>
                                          <p:spTgt spid="28"/>
                                        </p:tgtEl>
                                      </p:cBhvr>
                                      <p:to x="100000" y="100000"/>
                                    </p:animScale>
                                    <p:animScale>
                                      <p:cBhvr>
                                        <p:cTn id="111" dur="26">
                                          <p:stCondLst>
                                            <p:cond delay="1642"/>
                                          </p:stCondLst>
                                        </p:cTn>
                                        <p:tgtEl>
                                          <p:spTgt spid="28"/>
                                        </p:tgtEl>
                                      </p:cBhvr>
                                      <p:to x="100000" y="90000"/>
                                    </p:animScale>
                                    <p:animScale>
                                      <p:cBhvr>
                                        <p:cTn id="112" dur="166" decel="50000">
                                          <p:stCondLst>
                                            <p:cond delay="1668"/>
                                          </p:stCondLst>
                                        </p:cTn>
                                        <p:tgtEl>
                                          <p:spTgt spid="28"/>
                                        </p:tgtEl>
                                      </p:cBhvr>
                                      <p:to x="100000" y="100000"/>
                                    </p:animScale>
                                    <p:animScale>
                                      <p:cBhvr>
                                        <p:cTn id="113" dur="26">
                                          <p:stCondLst>
                                            <p:cond delay="1808"/>
                                          </p:stCondLst>
                                        </p:cTn>
                                        <p:tgtEl>
                                          <p:spTgt spid="28"/>
                                        </p:tgtEl>
                                      </p:cBhvr>
                                      <p:to x="100000" y="95000"/>
                                    </p:animScale>
                                    <p:animScale>
                                      <p:cBhvr>
                                        <p:cTn id="114" dur="166" decel="50000">
                                          <p:stCondLst>
                                            <p:cond delay="1834"/>
                                          </p:stCondLst>
                                        </p:cTn>
                                        <p:tgtEl>
                                          <p:spTgt spid="28"/>
                                        </p:tgtEl>
                                      </p:cBhvr>
                                      <p:to x="100000" y="100000"/>
                                    </p:animScale>
                                  </p:childTnLst>
                                </p:cTn>
                              </p:par>
                              <p:par>
                                <p:cTn id="115" presetID="26" presetClass="entr" presetSubtype="0" fill="hold" nodeType="with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wipe(down)">
                                      <p:cBhvr>
                                        <p:cTn id="117" dur="580">
                                          <p:stCondLst>
                                            <p:cond delay="0"/>
                                          </p:stCondLst>
                                        </p:cTn>
                                        <p:tgtEl>
                                          <p:spTgt spid="29"/>
                                        </p:tgtEl>
                                      </p:cBhvr>
                                    </p:animEffect>
                                    <p:anim calcmode="lin" valueType="num">
                                      <p:cBhvr>
                                        <p:cTn id="118"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23" dur="26">
                                          <p:stCondLst>
                                            <p:cond delay="650"/>
                                          </p:stCondLst>
                                        </p:cTn>
                                        <p:tgtEl>
                                          <p:spTgt spid="29"/>
                                        </p:tgtEl>
                                      </p:cBhvr>
                                      <p:to x="100000" y="60000"/>
                                    </p:animScale>
                                    <p:animScale>
                                      <p:cBhvr>
                                        <p:cTn id="124" dur="166" decel="50000">
                                          <p:stCondLst>
                                            <p:cond delay="676"/>
                                          </p:stCondLst>
                                        </p:cTn>
                                        <p:tgtEl>
                                          <p:spTgt spid="29"/>
                                        </p:tgtEl>
                                      </p:cBhvr>
                                      <p:to x="100000" y="100000"/>
                                    </p:animScale>
                                    <p:animScale>
                                      <p:cBhvr>
                                        <p:cTn id="125" dur="26">
                                          <p:stCondLst>
                                            <p:cond delay="1312"/>
                                          </p:stCondLst>
                                        </p:cTn>
                                        <p:tgtEl>
                                          <p:spTgt spid="29"/>
                                        </p:tgtEl>
                                      </p:cBhvr>
                                      <p:to x="100000" y="80000"/>
                                    </p:animScale>
                                    <p:animScale>
                                      <p:cBhvr>
                                        <p:cTn id="126" dur="166" decel="50000">
                                          <p:stCondLst>
                                            <p:cond delay="1338"/>
                                          </p:stCondLst>
                                        </p:cTn>
                                        <p:tgtEl>
                                          <p:spTgt spid="29"/>
                                        </p:tgtEl>
                                      </p:cBhvr>
                                      <p:to x="100000" y="100000"/>
                                    </p:animScale>
                                    <p:animScale>
                                      <p:cBhvr>
                                        <p:cTn id="127" dur="26">
                                          <p:stCondLst>
                                            <p:cond delay="1642"/>
                                          </p:stCondLst>
                                        </p:cTn>
                                        <p:tgtEl>
                                          <p:spTgt spid="29"/>
                                        </p:tgtEl>
                                      </p:cBhvr>
                                      <p:to x="100000" y="90000"/>
                                    </p:animScale>
                                    <p:animScale>
                                      <p:cBhvr>
                                        <p:cTn id="128" dur="166" decel="50000">
                                          <p:stCondLst>
                                            <p:cond delay="1668"/>
                                          </p:stCondLst>
                                        </p:cTn>
                                        <p:tgtEl>
                                          <p:spTgt spid="29"/>
                                        </p:tgtEl>
                                      </p:cBhvr>
                                      <p:to x="100000" y="100000"/>
                                    </p:animScale>
                                    <p:animScale>
                                      <p:cBhvr>
                                        <p:cTn id="129" dur="26">
                                          <p:stCondLst>
                                            <p:cond delay="1808"/>
                                          </p:stCondLst>
                                        </p:cTn>
                                        <p:tgtEl>
                                          <p:spTgt spid="29"/>
                                        </p:tgtEl>
                                      </p:cBhvr>
                                      <p:to x="100000" y="95000"/>
                                    </p:animScale>
                                    <p:animScale>
                                      <p:cBhvr>
                                        <p:cTn id="130" dur="166" decel="50000">
                                          <p:stCondLst>
                                            <p:cond delay="1834"/>
                                          </p:stCondLst>
                                        </p:cTn>
                                        <p:tgtEl>
                                          <p:spTgt spid="29"/>
                                        </p:tgtEl>
                                      </p:cBhvr>
                                      <p:to x="100000" y="100000"/>
                                    </p:animScale>
                                  </p:childTnLst>
                                </p:cTn>
                              </p:par>
                              <p:par>
                                <p:cTn id="131" presetID="26" presetClass="entr" presetSubtype="0" fill="hold" nodeType="withEffect">
                                  <p:stCondLst>
                                    <p:cond delay="0"/>
                                  </p:stCondLst>
                                  <p:childTnLst>
                                    <p:set>
                                      <p:cBhvr>
                                        <p:cTn id="132" dur="1" fill="hold">
                                          <p:stCondLst>
                                            <p:cond delay="0"/>
                                          </p:stCondLst>
                                        </p:cTn>
                                        <p:tgtEl>
                                          <p:spTgt spid="30"/>
                                        </p:tgtEl>
                                        <p:attrNameLst>
                                          <p:attrName>style.visibility</p:attrName>
                                        </p:attrNameLst>
                                      </p:cBhvr>
                                      <p:to>
                                        <p:strVal val="visible"/>
                                      </p:to>
                                    </p:set>
                                    <p:animEffect transition="in" filter="wipe(down)">
                                      <p:cBhvr>
                                        <p:cTn id="133" dur="580">
                                          <p:stCondLst>
                                            <p:cond delay="0"/>
                                          </p:stCondLst>
                                        </p:cTn>
                                        <p:tgtEl>
                                          <p:spTgt spid="30"/>
                                        </p:tgtEl>
                                      </p:cBhvr>
                                    </p:animEffect>
                                    <p:anim calcmode="lin" valueType="num">
                                      <p:cBhvr>
                                        <p:cTn id="134"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139" dur="26">
                                          <p:stCondLst>
                                            <p:cond delay="650"/>
                                          </p:stCondLst>
                                        </p:cTn>
                                        <p:tgtEl>
                                          <p:spTgt spid="30"/>
                                        </p:tgtEl>
                                      </p:cBhvr>
                                      <p:to x="100000" y="60000"/>
                                    </p:animScale>
                                    <p:animScale>
                                      <p:cBhvr>
                                        <p:cTn id="140" dur="166" decel="50000">
                                          <p:stCondLst>
                                            <p:cond delay="676"/>
                                          </p:stCondLst>
                                        </p:cTn>
                                        <p:tgtEl>
                                          <p:spTgt spid="30"/>
                                        </p:tgtEl>
                                      </p:cBhvr>
                                      <p:to x="100000" y="100000"/>
                                    </p:animScale>
                                    <p:animScale>
                                      <p:cBhvr>
                                        <p:cTn id="141" dur="26">
                                          <p:stCondLst>
                                            <p:cond delay="1312"/>
                                          </p:stCondLst>
                                        </p:cTn>
                                        <p:tgtEl>
                                          <p:spTgt spid="30"/>
                                        </p:tgtEl>
                                      </p:cBhvr>
                                      <p:to x="100000" y="80000"/>
                                    </p:animScale>
                                    <p:animScale>
                                      <p:cBhvr>
                                        <p:cTn id="142" dur="166" decel="50000">
                                          <p:stCondLst>
                                            <p:cond delay="1338"/>
                                          </p:stCondLst>
                                        </p:cTn>
                                        <p:tgtEl>
                                          <p:spTgt spid="30"/>
                                        </p:tgtEl>
                                      </p:cBhvr>
                                      <p:to x="100000" y="100000"/>
                                    </p:animScale>
                                    <p:animScale>
                                      <p:cBhvr>
                                        <p:cTn id="143" dur="26">
                                          <p:stCondLst>
                                            <p:cond delay="1642"/>
                                          </p:stCondLst>
                                        </p:cTn>
                                        <p:tgtEl>
                                          <p:spTgt spid="30"/>
                                        </p:tgtEl>
                                      </p:cBhvr>
                                      <p:to x="100000" y="90000"/>
                                    </p:animScale>
                                    <p:animScale>
                                      <p:cBhvr>
                                        <p:cTn id="144" dur="166" decel="50000">
                                          <p:stCondLst>
                                            <p:cond delay="1668"/>
                                          </p:stCondLst>
                                        </p:cTn>
                                        <p:tgtEl>
                                          <p:spTgt spid="30"/>
                                        </p:tgtEl>
                                      </p:cBhvr>
                                      <p:to x="100000" y="100000"/>
                                    </p:animScale>
                                    <p:animScale>
                                      <p:cBhvr>
                                        <p:cTn id="145" dur="26">
                                          <p:stCondLst>
                                            <p:cond delay="1808"/>
                                          </p:stCondLst>
                                        </p:cTn>
                                        <p:tgtEl>
                                          <p:spTgt spid="30"/>
                                        </p:tgtEl>
                                      </p:cBhvr>
                                      <p:to x="100000" y="95000"/>
                                    </p:animScale>
                                    <p:animScale>
                                      <p:cBhvr>
                                        <p:cTn id="146" dur="166" decel="50000">
                                          <p:stCondLst>
                                            <p:cond delay="1834"/>
                                          </p:stCondLst>
                                        </p:cTn>
                                        <p:tgtEl>
                                          <p:spTgt spid="30"/>
                                        </p:tgtEl>
                                      </p:cBhvr>
                                      <p:to x="100000" y="100000"/>
                                    </p:animScale>
                                  </p:childTnLst>
                                </p:cTn>
                              </p:par>
                              <p:par>
                                <p:cTn id="147" presetID="26" presetClass="entr" presetSubtype="0" fill="hold" nodeType="withEffect">
                                  <p:stCondLst>
                                    <p:cond delay="0"/>
                                  </p:stCondLst>
                                  <p:childTnLst>
                                    <p:set>
                                      <p:cBhvr>
                                        <p:cTn id="148" dur="1" fill="hold">
                                          <p:stCondLst>
                                            <p:cond delay="0"/>
                                          </p:stCondLst>
                                        </p:cTn>
                                        <p:tgtEl>
                                          <p:spTgt spid="31"/>
                                        </p:tgtEl>
                                        <p:attrNameLst>
                                          <p:attrName>style.visibility</p:attrName>
                                        </p:attrNameLst>
                                      </p:cBhvr>
                                      <p:to>
                                        <p:strVal val="visible"/>
                                      </p:to>
                                    </p:set>
                                    <p:animEffect transition="in" filter="wipe(down)">
                                      <p:cBhvr>
                                        <p:cTn id="149" dur="580">
                                          <p:stCondLst>
                                            <p:cond delay="0"/>
                                          </p:stCondLst>
                                        </p:cTn>
                                        <p:tgtEl>
                                          <p:spTgt spid="31"/>
                                        </p:tgtEl>
                                      </p:cBhvr>
                                    </p:animEffect>
                                    <p:anim calcmode="lin" valueType="num">
                                      <p:cBhvr>
                                        <p:cTn id="150"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151"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52"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153"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154"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155" dur="26">
                                          <p:stCondLst>
                                            <p:cond delay="650"/>
                                          </p:stCondLst>
                                        </p:cTn>
                                        <p:tgtEl>
                                          <p:spTgt spid="31"/>
                                        </p:tgtEl>
                                      </p:cBhvr>
                                      <p:to x="100000" y="60000"/>
                                    </p:animScale>
                                    <p:animScale>
                                      <p:cBhvr>
                                        <p:cTn id="156" dur="166" decel="50000">
                                          <p:stCondLst>
                                            <p:cond delay="676"/>
                                          </p:stCondLst>
                                        </p:cTn>
                                        <p:tgtEl>
                                          <p:spTgt spid="31"/>
                                        </p:tgtEl>
                                      </p:cBhvr>
                                      <p:to x="100000" y="100000"/>
                                    </p:animScale>
                                    <p:animScale>
                                      <p:cBhvr>
                                        <p:cTn id="157" dur="26">
                                          <p:stCondLst>
                                            <p:cond delay="1312"/>
                                          </p:stCondLst>
                                        </p:cTn>
                                        <p:tgtEl>
                                          <p:spTgt spid="31"/>
                                        </p:tgtEl>
                                      </p:cBhvr>
                                      <p:to x="100000" y="80000"/>
                                    </p:animScale>
                                    <p:animScale>
                                      <p:cBhvr>
                                        <p:cTn id="158" dur="166" decel="50000">
                                          <p:stCondLst>
                                            <p:cond delay="1338"/>
                                          </p:stCondLst>
                                        </p:cTn>
                                        <p:tgtEl>
                                          <p:spTgt spid="31"/>
                                        </p:tgtEl>
                                      </p:cBhvr>
                                      <p:to x="100000" y="100000"/>
                                    </p:animScale>
                                    <p:animScale>
                                      <p:cBhvr>
                                        <p:cTn id="159" dur="26">
                                          <p:stCondLst>
                                            <p:cond delay="1642"/>
                                          </p:stCondLst>
                                        </p:cTn>
                                        <p:tgtEl>
                                          <p:spTgt spid="31"/>
                                        </p:tgtEl>
                                      </p:cBhvr>
                                      <p:to x="100000" y="90000"/>
                                    </p:animScale>
                                    <p:animScale>
                                      <p:cBhvr>
                                        <p:cTn id="160" dur="166" decel="50000">
                                          <p:stCondLst>
                                            <p:cond delay="1668"/>
                                          </p:stCondLst>
                                        </p:cTn>
                                        <p:tgtEl>
                                          <p:spTgt spid="31"/>
                                        </p:tgtEl>
                                      </p:cBhvr>
                                      <p:to x="100000" y="100000"/>
                                    </p:animScale>
                                    <p:animScale>
                                      <p:cBhvr>
                                        <p:cTn id="161" dur="26">
                                          <p:stCondLst>
                                            <p:cond delay="1808"/>
                                          </p:stCondLst>
                                        </p:cTn>
                                        <p:tgtEl>
                                          <p:spTgt spid="31"/>
                                        </p:tgtEl>
                                      </p:cBhvr>
                                      <p:to x="100000" y="95000"/>
                                    </p:animScale>
                                    <p:animScale>
                                      <p:cBhvr>
                                        <p:cTn id="162" dur="166" decel="50000">
                                          <p:stCondLst>
                                            <p:cond delay="1834"/>
                                          </p:stCondLst>
                                        </p:cTn>
                                        <p:tgtEl>
                                          <p:spTgt spid="31"/>
                                        </p:tgtEl>
                                      </p:cBhvr>
                                      <p:to x="100000" y="100000"/>
                                    </p:animScale>
                                  </p:childTnLst>
                                </p:cTn>
                              </p:par>
                              <p:par>
                                <p:cTn id="163" presetID="26" presetClass="entr" presetSubtype="0" fill="hold" nodeType="withEffect">
                                  <p:stCondLst>
                                    <p:cond delay="0"/>
                                  </p:stCondLst>
                                  <p:childTnLst>
                                    <p:set>
                                      <p:cBhvr>
                                        <p:cTn id="164" dur="1" fill="hold">
                                          <p:stCondLst>
                                            <p:cond delay="0"/>
                                          </p:stCondLst>
                                        </p:cTn>
                                        <p:tgtEl>
                                          <p:spTgt spid="32"/>
                                        </p:tgtEl>
                                        <p:attrNameLst>
                                          <p:attrName>style.visibility</p:attrName>
                                        </p:attrNameLst>
                                      </p:cBhvr>
                                      <p:to>
                                        <p:strVal val="visible"/>
                                      </p:to>
                                    </p:set>
                                    <p:animEffect transition="in" filter="wipe(down)">
                                      <p:cBhvr>
                                        <p:cTn id="165" dur="580">
                                          <p:stCondLst>
                                            <p:cond delay="0"/>
                                          </p:stCondLst>
                                        </p:cTn>
                                        <p:tgtEl>
                                          <p:spTgt spid="32"/>
                                        </p:tgtEl>
                                      </p:cBhvr>
                                    </p:animEffect>
                                    <p:anim calcmode="lin" valueType="num">
                                      <p:cBhvr>
                                        <p:cTn id="166"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67"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68"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69"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70"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71" dur="26">
                                          <p:stCondLst>
                                            <p:cond delay="650"/>
                                          </p:stCondLst>
                                        </p:cTn>
                                        <p:tgtEl>
                                          <p:spTgt spid="32"/>
                                        </p:tgtEl>
                                      </p:cBhvr>
                                      <p:to x="100000" y="60000"/>
                                    </p:animScale>
                                    <p:animScale>
                                      <p:cBhvr>
                                        <p:cTn id="172" dur="166" decel="50000">
                                          <p:stCondLst>
                                            <p:cond delay="676"/>
                                          </p:stCondLst>
                                        </p:cTn>
                                        <p:tgtEl>
                                          <p:spTgt spid="32"/>
                                        </p:tgtEl>
                                      </p:cBhvr>
                                      <p:to x="100000" y="100000"/>
                                    </p:animScale>
                                    <p:animScale>
                                      <p:cBhvr>
                                        <p:cTn id="173" dur="26">
                                          <p:stCondLst>
                                            <p:cond delay="1312"/>
                                          </p:stCondLst>
                                        </p:cTn>
                                        <p:tgtEl>
                                          <p:spTgt spid="32"/>
                                        </p:tgtEl>
                                      </p:cBhvr>
                                      <p:to x="100000" y="80000"/>
                                    </p:animScale>
                                    <p:animScale>
                                      <p:cBhvr>
                                        <p:cTn id="174" dur="166" decel="50000">
                                          <p:stCondLst>
                                            <p:cond delay="1338"/>
                                          </p:stCondLst>
                                        </p:cTn>
                                        <p:tgtEl>
                                          <p:spTgt spid="32"/>
                                        </p:tgtEl>
                                      </p:cBhvr>
                                      <p:to x="100000" y="100000"/>
                                    </p:animScale>
                                    <p:animScale>
                                      <p:cBhvr>
                                        <p:cTn id="175" dur="26">
                                          <p:stCondLst>
                                            <p:cond delay="1642"/>
                                          </p:stCondLst>
                                        </p:cTn>
                                        <p:tgtEl>
                                          <p:spTgt spid="32"/>
                                        </p:tgtEl>
                                      </p:cBhvr>
                                      <p:to x="100000" y="90000"/>
                                    </p:animScale>
                                    <p:animScale>
                                      <p:cBhvr>
                                        <p:cTn id="176" dur="166" decel="50000">
                                          <p:stCondLst>
                                            <p:cond delay="1668"/>
                                          </p:stCondLst>
                                        </p:cTn>
                                        <p:tgtEl>
                                          <p:spTgt spid="32"/>
                                        </p:tgtEl>
                                      </p:cBhvr>
                                      <p:to x="100000" y="100000"/>
                                    </p:animScale>
                                    <p:animScale>
                                      <p:cBhvr>
                                        <p:cTn id="177" dur="26">
                                          <p:stCondLst>
                                            <p:cond delay="1808"/>
                                          </p:stCondLst>
                                        </p:cTn>
                                        <p:tgtEl>
                                          <p:spTgt spid="32"/>
                                        </p:tgtEl>
                                      </p:cBhvr>
                                      <p:to x="100000" y="95000"/>
                                    </p:animScale>
                                    <p:animScale>
                                      <p:cBhvr>
                                        <p:cTn id="178" dur="166" decel="50000">
                                          <p:stCondLst>
                                            <p:cond delay="1834"/>
                                          </p:stCondLst>
                                        </p:cTn>
                                        <p:tgtEl>
                                          <p:spTgt spid="32"/>
                                        </p:tgtEl>
                                      </p:cBhvr>
                                      <p:to x="100000" y="100000"/>
                                    </p:animScale>
                                  </p:childTnLst>
                                </p:cTn>
                              </p:par>
                              <p:par>
                                <p:cTn id="179" presetID="26" presetClass="entr" presetSubtype="0" fill="hold" nodeType="withEffect">
                                  <p:stCondLst>
                                    <p:cond delay="0"/>
                                  </p:stCondLst>
                                  <p:childTnLst>
                                    <p:set>
                                      <p:cBhvr>
                                        <p:cTn id="180" dur="1" fill="hold">
                                          <p:stCondLst>
                                            <p:cond delay="0"/>
                                          </p:stCondLst>
                                        </p:cTn>
                                        <p:tgtEl>
                                          <p:spTgt spid="33"/>
                                        </p:tgtEl>
                                        <p:attrNameLst>
                                          <p:attrName>style.visibility</p:attrName>
                                        </p:attrNameLst>
                                      </p:cBhvr>
                                      <p:to>
                                        <p:strVal val="visible"/>
                                      </p:to>
                                    </p:set>
                                    <p:animEffect transition="in" filter="wipe(down)">
                                      <p:cBhvr>
                                        <p:cTn id="181" dur="580">
                                          <p:stCondLst>
                                            <p:cond delay="0"/>
                                          </p:stCondLst>
                                        </p:cTn>
                                        <p:tgtEl>
                                          <p:spTgt spid="33"/>
                                        </p:tgtEl>
                                      </p:cBhvr>
                                    </p:animEffect>
                                    <p:anim calcmode="lin" valueType="num">
                                      <p:cBhvr>
                                        <p:cTn id="182"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83"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84"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185"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186"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187" dur="26">
                                          <p:stCondLst>
                                            <p:cond delay="650"/>
                                          </p:stCondLst>
                                        </p:cTn>
                                        <p:tgtEl>
                                          <p:spTgt spid="33"/>
                                        </p:tgtEl>
                                      </p:cBhvr>
                                      <p:to x="100000" y="60000"/>
                                    </p:animScale>
                                    <p:animScale>
                                      <p:cBhvr>
                                        <p:cTn id="188" dur="166" decel="50000">
                                          <p:stCondLst>
                                            <p:cond delay="676"/>
                                          </p:stCondLst>
                                        </p:cTn>
                                        <p:tgtEl>
                                          <p:spTgt spid="33"/>
                                        </p:tgtEl>
                                      </p:cBhvr>
                                      <p:to x="100000" y="100000"/>
                                    </p:animScale>
                                    <p:animScale>
                                      <p:cBhvr>
                                        <p:cTn id="189" dur="26">
                                          <p:stCondLst>
                                            <p:cond delay="1312"/>
                                          </p:stCondLst>
                                        </p:cTn>
                                        <p:tgtEl>
                                          <p:spTgt spid="33"/>
                                        </p:tgtEl>
                                      </p:cBhvr>
                                      <p:to x="100000" y="80000"/>
                                    </p:animScale>
                                    <p:animScale>
                                      <p:cBhvr>
                                        <p:cTn id="190" dur="166" decel="50000">
                                          <p:stCondLst>
                                            <p:cond delay="1338"/>
                                          </p:stCondLst>
                                        </p:cTn>
                                        <p:tgtEl>
                                          <p:spTgt spid="33"/>
                                        </p:tgtEl>
                                      </p:cBhvr>
                                      <p:to x="100000" y="100000"/>
                                    </p:animScale>
                                    <p:animScale>
                                      <p:cBhvr>
                                        <p:cTn id="191" dur="26">
                                          <p:stCondLst>
                                            <p:cond delay="1642"/>
                                          </p:stCondLst>
                                        </p:cTn>
                                        <p:tgtEl>
                                          <p:spTgt spid="33"/>
                                        </p:tgtEl>
                                      </p:cBhvr>
                                      <p:to x="100000" y="90000"/>
                                    </p:animScale>
                                    <p:animScale>
                                      <p:cBhvr>
                                        <p:cTn id="192" dur="166" decel="50000">
                                          <p:stCondLst>
                                            <p:cond delay="1668"/>
                                          </p:stCondLst>
                                        </p:cTn>
                                        <p:tgtEl>
                                          <p:spTgt spid="33"/>
                                        </p:tgtEl>
                                      </p:cBhvr>
                                      <p:to x="100000" y="100000"/>
                                    </p:animScale>
                                    <p:animScale>
                                      <p:cBhvr>
                                        <p:cTn id="193" dur="26">
                                          <p:stCondLst>
                                            <p:cond delay="1808"/>
                                          </p:stCondLst>
                                        </p:cTn>
                                        <p:tgtEl>
                                          <p:spTgt spid="33"/>
                                        </p:tgtEl>
                                      </p:cBhvr>
                                      <p:to x="100000" y="95000"/>
                                    </p:animScale>
                                    <p:animScale>
                                      <p:cBhvr>
                                        <p:cTn id="194" dur="166" decel="50000">
                                          <p:stCondLst>
                                            <p:cond delay="1834"/>
                                          </p:stCondLst>
                                        </p:cTn>
                                        <p:tgtEl>
                                          <p:spTgt spid="33"/>
                                        </p:tgtEl>
                                      </p:cBhvr>
                                      <p:to x="100000" y="100000"/>
                                    </p:animScale>
                                  </p:childTnLst>
                                </p:cTn>
                              </p:par>
                              <p:par>
                                <p:cTn id="195" presetID="26" presetClass="entr" presetSubtype="0" fill="hold" nodeType="withEffect">
                                  <p:stCondLst>
                                    <p:cond delay="0"/>
                                  </p:stCondLst>
                                  <p:childTnLst>
                                    <p:set>
                                      <p:cBhvr>
                                        <p:cTn id="196" dur="1" fill="hold">
                                          <p:stCondLst>
                                            <p:cond delay="0"/>
                                          </p:stCondLst>
                                        </p:cTn>
                                        <p:tgtEl>
                                          <p:spTgt spid="21"/>
                                        </p:tgtEl>
                                        <p:attrNameLst>
                                          <p:attrName>style.visibility</p:attrName>
                                        </p:attrNameLst>
                                      </p:cBhvr>
                                      <p:to>
                                        <p:strVal val="visible"/>
                                      </p:to>
                                    </p:set>
                                    <p:animEffect transition="in" filter="wipe(down)">
                                      <p:cBhvr>
                                        <p:cTn id="197" dur="580">
                                          <p:stCondLst>
                                            <p:cond delay="0"/>
                                          </p:stCondLst>
                                        </p:cTn>
                                        <p:tgtEl>
                                          <p:spTgt spid="21"/>
                                        </p:tgtEl>
                                      </p:cBhvr>
                                    </p:animEffect>
                                    <p:anim calcmode="lin" valueType="num">
                                      <p:cBhvr>
                                        <p:cTn id="198"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199"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00"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01"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202"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203" dur="26">
                                          <p:stCondLst>
                                            <p:cond delay="650"/>
                                          </p:stCondLst>
                                        </p:cTn>
                                        <p:tgtEl>
                                          <p:spTgt spid="21"/>
                                        </p:tgtEl>
                                      </p:cBhvr>
                                      <p:to x="100000" y="60000"/>
                                    </p:animScale>
                                    <p:animScale>
                                      <p:cBhvr>
                                        <p:cTn id="204" dur="166" decel="50000">
                                          <p:stCondLst>
                                            <p:cond delay="676"/>
                                          </p:stCondLst>
                                        </p:cTn>
                                        <p:tgtEl>
                                          <p:spTgt spid="21"/>
                                        </p:tgtEl>
                                      </p:cBhvr>
                                      <p:to x="100000" y="100000"/>
                                    </p:animScale>
                                    <p:animScale>
                                      <p:cBhvr>
                                        <p:cTn id="205" dur="26">
                                          <p:stCondLst>
                                            <p:cond delay="1312"/>
                                          </p:stCondLst>
                                        </p:cTn>
                                        <p:tgtEl>
                                          <p:spTgt spid="21"/>
                                        </p:tgtEl>
                                      </p:cBhvr>
                                      <p:to x="100000" y="80000"/>
                                    </p:animScale>
                                    <p:animScale>
                                      <p:cBhvr>
                                        <p:cTn id="206" dur="166" decel="50000">
                                          <p:stCondLst>
                                            <p:cond delay="1338"/>
                                          </p:stCondLst>
                                        </p:cTn>
                                        <p:tgtEl>
                                          <p:spTgt spid="21"/>
                                        </p:tgtEl>
                                      </p:cBhvr>
                                      <p:to x="100000" y="100000"/>
                                    </p:animScale>
                                    <p:animScale>
                                      <p:cBhvr>
                                        <p:cTn id="207" dur="26">
                                          <p:stCondLst>
                                            <p:cond delay="1642"/>
                                          </p:stCondLst>
                                        </p:cTn>
                                        <p:tgtEl>
                                          <p:spTgt spid="21"/>
                                        </p:tgtEl>
                                      </p:cBhvr>
                                      <p:to x="100000" y="90000"/>
                                    </p:animScale>
                                    <p:animScale>
                                      <p:cBhvr>
                                        <p:cTn id="208" dur="166" decel="50000">
                                          <p:stCondLst>
                                            <p:cond delay="1668"/>
                                          </p:stCondLst>
                                        </p:cTn>
                                        <p:tgtEl>
                                          <p:spTgt spid="21"/>
                                        </p:tgtEl>
                                      </p:cBhvr>
                                      <p:to x="100000" y="100000"/>
                                    </p:animScale>
                                    <p:animScale>
                                      <p:cBhvr>
                                        <p:cTn id="209" dur="26">
                                          <p:stCondLst>
                                            <p:cond delay="1808"/>
                                          </p:stCondLst>
                                        </p:cTn>
                                        <p:tgtEl>
                                          <p:spTgt spid="21"/>
                                        </p:tgtEl>
                                      </p:cBhvr>
                                      <p:to x="100000" y="95000"/>
                                    </p:animScale>
                                    <p:animScale>
                                      <p:cBhvr>
                                        <p:cTn id="210" dur="166" decel="50000">
                                          <p:stCondLst>
                                            <p:cond delay="1834"/>
                                          </p:stCondLst>
                                        </p:cTn>
                                        <p:tgtEl>
                                          <p:spTgt spid="21"/>
                                        </p:tgtEl>
                                      </p:cBhvr>
                                      <p:to x="100000" y="100000"/>
                                    </p:animScale>
                                  </p:childTnLst>
                                </p:cTn>
                              </p:par>
                              <p:par>
                                <p:cTn id="211" presetID="26" presetClass="entr" presetSubtype="0" fill="hold" nodeType="withEffect">
                                  <p:stCondLst>
                                    <p:cond delay="0"/>
                                  </p:stCondLst>
                                  <p:childTnLst>
                                    <p:set>
                                      <p:cBhvr>
                                        <p:cTn id="212" dur="1" fill="hold">
                                          <p:stCondLst>
                                            <p:cond delay="0"/>
                                          </p:stCondLst>
                                        </p:cTn>
                                        <p:tgtEl>
                                          <p:spTgt spid="22"/>
                                        </p:tgtEl>
                                        <p:attrNameLst>
                                          <p:attrName>style.visibility</p:attrName>
                                        </p:attrNameLst>
                                      </p:cBhvr>
                                      <p:to>
                                        <p:strVal val="visible"/>
                                      </p:to>
                                    </p:set>
                                    <p:animEffect transition="in" filter="wipe(down)">
                                      <p:cBhvr>
                                        <p:cTn id="213" dur="580">
                                          <p:stCondLst>
                                            <p:cond delay="0"/>
                                          </p:stCondLst>
                                        </p:cTn>
                                        <p:tgtEl>
                                          <p:spTgt spid="22"/>
                                        </p:tgtEl>
                                      </p:cBhvr>
                                    </p:animEffect>
                                    <p:anim calcmode="lin" valueType="num">
                                      <p:cBhvr>
                                        <p:cTn id="21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219" dur="26">
                                          <p:stCondLst>
                                            <p:cond delay="650"/>
                                          </p:stCondLst>
                                        </p:cTn>
                                        <p:tgtEl>
                                          <p:spTgt spid="22"/>
                                        </p:tgtEl>
                                      </p:cBhvr>
                                      <p:to x="100000" y="60000"/>
                                    </p:animScale>
                                    <p:animScale>
                                      <p:cBhvr>
                                        <p:cTn id="220" dur="166" decel="50000">
                                          <p:stCondLst>
                                            <p:cond delay="676"/>
                                          </p:stCondLst>
                                        </p:cTn>
                                        <p:tgtEl>
                                          <p:spTgt spid="22"/>
                                        </p:tgtEl>
                                      </p:cBhvr>
                                      <p:to x="100000" y="100000"/>
                                    </p:animScale>
                                    <p:animScale>
                                      <p:cBhvr>
                                        <p:cTn id="221" dur="26">
                                          <p:stCondLst>
                                            <p:cond delay="1312"/>
                                          </p:stCondLst>
                                        </p:cTn>
                                        <p:tgtEl>
                                          <p:spTgt spid="22"/>
                                        </p:tgtEl>
                                      </p:cBhvr>
                                      <p:to x="100000" y="80000"/>
                                    </p:animScale>
                                    <p:animScale>
                                      <p:cBhvr>
                                        <p:cTn id="222" dur="166" decel="50000">
                                          <p:stCondLst>
                                            <p:cond delay="1338"/>
                                          </p:stCondLst>
                                        </p:cTn>
                                        <p:tgtEl>
                                          <p:spTgt spid="22"/>
                                        </p:tgtEl>
                                      </p:cBhvr>
                                      <p:to x="100000" y="100000"/>
                                    </p:animScale>
                                    <p:animScale>
                                      <p:cBhvr>
                                        <p:cTn id="223" dur="26">
                                          <p:stCondLst>
                                            <p:cond delay="1642"/>
                                          </p:stCondLst>
                                        </p:cTn>
                                        <p:tgtEl>
                                          <p:spTgt spid="22"/>
                                        </p:tgtEl>
                                      </p:cBhvr>
                                      <p:to x="100000" y="90000"/>
                                    </p:animScale>
                                    <p:animScale>
                                      <p:cBhvr>
                                        <p:cTn id="224" dur="166" decel="50000">
                                          <p:stCondLst>
                                            <p:cond delay="1668"/>
                                          </p:stCondLst>
                                        </p:cTn>
                                        <p:tgtEl>
                                          <p:spTgt spid="22"/>
                                        </p:tgtEl>
                                      </p:cBhvr>
                                      <p:to x="100000" y="100000"/>
                                    </p:animScale>
                                    <p:animScale>
                                      <p:cBhvr>
                                        <p:cTn id="225" dur="26">
                                          <p:stCondLst>
                                            <p:cond delay="1808"/>
                                          </p:stCondLst>
                                        </p:cTn>
                                        <p:tgtEl>
                                          <p:spTgt spid="22"/>
                                        </p:tgtEl>
                                      </p:cBhvr>
                                      <p:to x="100000" y="95000"/>
                                    </p:animScale>
                                    <p:animScale>
                                      <p:cBhvr>
                                        <p:cTn id="226" dur="166" decel="50000">
                                          <p:stCondLst>
                                            <p:cond delay="1834"/>
                                          </p:stCondLst>
                                        </p:cTn>
                                        <p:tgtEl>
                                          <p:spTgt spid="22"/>
                                        </p:tgtEl>
                                      </p:cBhvr>
                                      <p:to x="100000" y="100000"/>
                                    </p:animScale>
                                  </p:childTnLst>
                                </p:cTn>
                              </p:par>
                              <p:par>
                                <p:cTn id="227" presetID="26" presetClass="entr" presetSubtype="0" fill="hold" nodeType="withEffect">
                                  <p:stCondLst>
                                    <p:cond delay="0"/>
                                  </p:stCondLst>
                                  <p:childTnLst>
                                    <p:set>
                                      <p:cBhvr>
                                        <p:cTn id="228" dur="1" fill="hold">
                                          <p:stCondLst>
                                            <p:cond delay="0"/>
                                          </p:stCondLst>
                                        </p:cTn>
                                        <p:tgtEl>
                                          <p:spTgt spid="23"/>
                                        </p:tgtEl>
                                        <p:attrNameLst>
                                          <p:attrName>style.visibility</p:attrName>
                                        </p:attrNameLst>
                                      </p:cBhvr>
                                      <p:to>
                                        <p:strVal val="visible"/>
                                      </p:to>
                                    </p:set>
                                    <p:animEffect transition="in" filter="wipe(down)">
                                      <p:cBhvr>
                                        <p:cTn id="229" dur="580">
                                          <p:stCondLst>
                                            <p:cond delay="0"/>
                                          </p:stCondLst>
                                        </p:cTn>
                                        <p:tgtEl>
                                          <p:spTgt spid="23"/>
                                        </p:tgtEl>
                                      </p:cBhvr>
                                    </p:animEffect>
                                    <p:anim calcmode="lin" valueType="num">
                                      <p:cBhvr>
                                        <p:cTn id="230"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235" dur="26">
                                          <p:stCondLst>
                                            <p:cond delay="650"/>
                                          </p:stCondLst>
                                        </p:cTn>
                                        <p:tgtEl>
                                          <p:spTgt spid="23"/>
                                        </p:tgtEl>
                                      </p:cBhvr>
                                      <p:to x="100000" y="60000"/>
                                    </p:animScale>
                                    <p:animScale>
                                      <p:cBhvr>
                                        <p:cTn id="236" dur="166" decel="50000">
                                          <p:stCondLst>
                                            <p:cond delay="676"/>
                                          </p:stCondLst>
                                        </p:cTn>
                                        <p:tgtEl>
                                          <p:spTgt spid="23"/>
                                        </p:tgtEl>
                                      </p:cBhvr>
                                      <p:to x="100000" y="100000"/>
                                    </p:animScale>
                                    <p:animScale>
                                      <p:cBhvr>
                                        <p:cTn id="237" dur="26">
                                          <p:stCondLst>
                                            <p:cond delay="1312"/>
                                          </p:stCondLst>
                                        </p:cTn>
                                        <p:tgtEl>
                                          <p:spTgt spid="23"/>
                                        </p:tgtEl>
                                      </p:cBhvr>
                                      <p:to x="100000" y="80000"/>
                                    </p:animScale>
                                    <p:animScale>
                                      <p:cBhvr>
                                        <p:cTn id="238" dur="166" decel="50000">
                                          <p:stCondLst>
                                            <p:cond delay="1338"/>
                                          </p:stCondLst>
                                        </p:cTn>
                                        <p:tgtEl>
                                          <p:spTgt spid="23"/>
                                        </p:tgtEl>
                                      </p:cBhvr>
                                      <p:to x="100000" y="100000"/>
                                    </p:animScale>
                                    <p:animScale>
                                      <p:cBhvr>
                                        <p:cTn id="239" dur="26">
                                          <p:stCondLst>
                                            <p:cond delay="1642"/>
                                          </p:stCondLst>
                                        </p:cTn>
                                        <p:tgtEl>
                                          <p:spTgt spid="23"/>
                                        </p:tgtEl>
                                      </p:cBhvr>
                                      <p:to x="100000" y="90000"/>
                                    </p:animScale>
                                    <p:animScale>
                                      <p:cBhvr>
                                        <p:cTn id="240" dur="166" decel="50000">
                                          <p:stCondLst>
                                            <p:cond delay="1668"/>
                                          </p:stCondLst>
                                        </p:cTn>
                                        <p:tgtEl>
                                          <p:spTgt spid="23"/>
                                        </p:tgtEl>
                                      </p:cBhvr>
                                      <p:to x="100000" y="100000"/>
                                    </p:animScale>
                                    <p:animScale>
                                      <p:cBhvr>
                                        <p:cTn id="241" dur="26">
                                          <p:stCondLst>
                                            <p:cond delay="1808"/>
                                          </p:stCondLst>
                                        </p:cTn>
                                        <p:tgtEl>
                                          <p:spTgt spid="23"/>
                                        </p:tgtEl>
                                      </p:cBhvr>
                                      <p:to x="100000" y="95000"/>
                                    </p:animScale>
                                    <p:animScale>
                                      <p:cBhvr>
                                        <p:cTn id="242" dur="166" decel="50000">
                                          <p:stCondLst>
                                            <p:cond delay="1834"/>
                                          </p:stCondLst>
                                        </p:cTn>
                                        <p:tgtEl>
                                          <p:spTgt spid="23"/>
                                        </p:tgtEl>
                                      </p:cBhvr>
                                      <p:to x="100000" y="100000"/>
                                    </p:animScale>
                                  </p:childTnLst>
                                </p:cTn>
                              </p:par>
                              <p:par>
                                <p:cTn id="243" presetID="26" presetClass="entr" presetSubtype="0" fill="hold" nodeType="withEffect">
                                  <p:stCondLst>
                                    <p:cond delay="0"/>
                                  </p:stCondLst>
                                  <p:childTnLst>
                                    <p:set>
                                      <p:cBhvr>
                                        <p:cTn id="244" dur="1" fill="hold">
                                          <p:stCondLst>
                                            <p:cond delay="0"/>
                                          </p:stCondLst>
                                        </p:cTn>
                                        <p:tgtEl>
                                          <p:spTgt spid="26"/>
                                        </p:tgtEl>
                                        <p:attrNameLst>
                                          <p:attrName>style.visibility</p:attrName>
                                        </p:attrNameLst>
                                      </p:cBhvr>
                                      <p:to>
                                        <p:strVal val="visible"/>
                                      </p:to>
                                    </p:set>
                                    <p:animEffect transition="in" filter="wipe(down)">
                                      <p:cBhvr>
                                        <p:cTn id="245" dur="580">
                                          <p:stCondLst>
                                            <p:cond delay="0"/>
                                          </p:stCondLst>
                                        </p:cTn>
                                        <p:tgtEl>
                                          <p:spTgt spid="26"/>
                                        </p:tgtEl>
                                      </p:cBhvr>
                                    </p:animEffect>
                                    <p:anim calcmode="lin" valueType="num">
                                      <p:cBhvr>
                                        <p:cTn id="246"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251" dur="26">
                                          <p:stCondLst>
                                            <p:cond delay="650"/>
                                          </p:stCondLst>
                                        </p:cTn>
                                        <p:tgtEl>
                                          <p:spTgt spid="26"/>
                                        </p:tgtEl>
                                      </p:cBhvr>
                                      <p:to x="100000" y="60000"/>
                                    </p:animScale>
                                    <p:animScale>
                                      <p:cBhvr>
                                        <p:cTn id="252" dur="166" decel="50000">
                                          <p:stCondLst>
                                            <p:cond delay="676"/>
                                          </p:stCondLst>
                                        </p:cTn>
                                        <p:tgtEl>
                                          <p:spTgt spid="26"/>
                                        </p:tgtEl>
                                      </p:cBhvr>
                                      <p:to x="100000" y="100000"/>
                                    </p:animScale>
                                    <p:animScale>
                                      <p:cBhvr>
                                        <p:cTn id="253" dur="26">
                                          <p:stCondLst>
                                            <p:cond delay="1312"/>
                                          </p:stCondLst>
                                        </p:cTn>
                                        <p:tgtEl>
                                          <p:spTgt spid="26"/>
                                        </p:tgtEl>
                                      </p:cBhvr>
                                      <p:to x="100000" y="80000"/>
                                    </p:animScale>
                                    <p:animScale>
                                      <p:cBhvr>
                                        <p:cTn id="254" dur="166" decel="50000">
                                          <p:stCondLst>
                                            <p:cond delay="1338"/>
                                          </p:stCondLst>
                                        </p:cTn>
                                        <p:tgtEl>
                                          <p:spTgt spid="26"/>
                                        </p:tgtEl>
                                      </p:cBhvr>
                                      <p:to x="100000" y="100000"/>
                                    </p:animScale>
                                    <p:animScale>
                                      <p:cBhvr>
                                        <p:cTn id="255" dur="26">
                                          <p:stCondLst>
                                            <p:cond delay="1642"/>
                                          </p:stCondLst>
                                        </p:cTn>
                                        <p:tgtEl>
                                          <p:spTgt spid="26"/>
                                        </p:tgtEl>
                                      </p:cBhvr>
                                      <p:to x="100000" y="90000"/>
                                    </p:animScale>
                                    <p:animScale>
                                      <p:cBhvr>
                                        <p:cTn id="256" dur="166" decel="50000">
                                          <p:stCondLst>
                                            <p:cond delay="1668"/>
                                          </p:stCondLst>
                                        </p:cTn>
                                        <p:tgtEl>
                                          <p:spTgt spid="26"/>
                                        </p:tgtEl>
                                      </p:cBhvr>
                                      <p:to x="100000" y="100000"/>
                                    </p:animScale>
                                    <p:animScale>
                                      <p:cBhvr>
                                        <p:cTn id="257" dur="26">
                                          <p:stCondLst>
                                            <p:cond delay="1808"/>
                                          </p:stCondLst>
                                        </p:cTn>
                                        <p:tgtEl>
                                          <p:spTgt spid="26"/>
                                        </p:tgtEl>
                                      </p:cBhvr>
                                      <p:to x="100000" y="95000"/>
                                    </p:animScale>
                                    <p:animScale>
                                      <p:cBhvr>
                                        <p:cTn id="258" dur="166" decel="50000">
                                          <p:stCondLst>
                                            <p:cond delay="1834"/>
                                          </p:stCondLst>
                                        </p:cTn>
                                        <p:tgtEl>
                                          <p:spTgt spid="26"/>
                                        </p:tgtEl>
                                      </p:cBhvr>
                                      <p:to x="100000" y="100000"/>
                                    </p:animScale>
                                  </p:childTnLst>
                                </p:cTn>
                              </p:par>
                              <p:par>
                                <p:cTn id="259" presetID="26" presetClass="entr" presetSubtype="0" fill="hold" nodeType="withEffect">
                                  <p:stCondLst>
                                    <p:cond delay="0"/>
                                  </p:stCondLst>
                                  <p:childTnLst>
                                    <p:set>
                                      <p:cBhvr>
                                        <p:cTn id="260" dur="1" fill="hold">
                                          <p:stCondLst>
                                            <p:cond delay="0"/>
                                          </p:stCondLst>
                                        </p:cTn>
                                        <p:tgtEl>
                                          <p:spTgt spid="27"/>
                                        </p:tgtEl>
                                        <p:attrNameLst>
                                          <p:attrName>style.visibility</p:attrName>
                                        </p:attrNameLst>
                                      </p:cBhvr>
                                      <p:to>
                                        <p:strVal val="visible"/>
                                      </p:to>
                                    </p:set>
                                    <p:animEffect transition="in" filter="wipe(down)">
                                      <p:cBhvr>
                                        <p:cTn id="261" dur="580">
                                          <p:stCondLst>
                                            <p:cond delay="0"/>
                                          </p:stCondLst>
                                        </p:cTn>
                                        <p:tgtEl>
                                          <p:spTgt spid="27"/>
                                        </p:tgtEl>
                                      </p:cBhvr>
                                    </p:animEffect>
                                    <p:anim calcmode="lin" valueType="num">
                                      <p:cBhvr>
                                        <p:cTn id="262"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263"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264"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265"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266"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267" dur="26">
                                          <p:stCondLst>
                                            <p:cond delay="650"/>
                                          </p:stCondLst>
                                        </p:cTn>
                                        <p:tgtEl>
                                          <p:spTgt spid="27"/>
                                        </p:tgtEl>
                                      </p:cBhvr>
                                      <p:to x="100000" y="60000"/>
                                    </p:animScale>
                                    <p:animScale>
                                      <p:cBhvr>
                                        <p:cTn id="268" dur="166" decel="50000">
                                          <p:stCondLst>
                                            <p:cond delay="676"/>
                                          </p:stCondLst>
                                        </p:cTn>
                                        <p:tgtEl>
                                          <p:spTgt spid="27"/>
                                        </p:tgtEl>
                                      </p:cBhvr>
                                      <p:to x="100000" y="100000"/>
                                    </p:animScale>
                                    <p:animScale>
                                      <p:cBhvr>
                                        <p:cTn id="269" dur="26">
                                          <p:stCondLst>
                                            <p:cond delay="1312"/>
                                          </p:stCondLst>
                                        </p:cTn>
                                        <p:tgtEl>
                                          <p:spTgt spid="27"/>
                                        </p:tgtEl>
                                      </p:cBhvr>
                                      <p:to x="100000" y="80000"/>
                                    </p:animScale>
                                    <p:animScale>
                                      <p:cBhvr>
                                        <p:cTn id="270" dur="166" decel="50000">
                                          <p:stCondLst>
                                            <p:cond delay="1338"/>
                                          </p:stCondLst>
                                        </p:cTn>
                                        <p:tgtEl>
                                          <p:spTgt spid="27"/>
                                        </p:tgtEl>
                                      </p:cBhvr>
                                      <p:to x="100000" y="100000"/>
                                    </p:animScale>
                                    <p:animScale>
                                      <p:cBhvr>
                                        <p:cTn id="271" dur="26">
                                          <p:stCondLst>
                                            <p:cond delay="1642"/>
                                          </p:stCondLst>
                                        </p:cTn>
                                        <p:tgtEl>
                                          <p:spTgt spid="27"/>
                                        </p:tgtEl>
                                      </p:cBhvr>
                                      <p:to x="100000" y="90000"/>
                                    </p:animScale>
                                    <p:animScale>
                                      <p:cBhvr>
                                        <p:cTn id="272" dur="166" decel="50000">
                                          <p:stCondLst>
                                            <p:cond delay="1668"/>
                                          </p:stCondLst>
                                        </p:cTn>
                                        <p:tgtEl>
                                          <p:spTgt spid="27"/>
                                        </p:tgtEl>
                                      </p:cBhvr>
                                      <p:to x="100000" y="100000"/>
                                    </p:animScale>
                                    <p:animScale>
                                      <p:cBhvr>
                                        <p:cTn id="273" dur="26">
                                          <p:stCondLst>
                                            <p:cond delay="1808"/>
                                          </p:stCondLst>
                                        </p:cTn>
                                        <p:tgtEl>
                                          <p:spTgt spid="27"/>
                                        </p:tgtEl>
                                      </p:cBhvr>
                                      <p:to x="100000" y="95000"/>
                                    </p:animScale>
                                    <p:animScale>
                                      <p:cBhvr>
                                        <p:cTn id="274" dur="166" decel="50000">
                                          <p:stCondLst>
                                            <p:cond delay="1834"/>
                                          </p:stCondLst>
                                        </p:cTn>
                                        <p:tgtEl>
                                          <p:spTgt spid="27"/>
                                        </p:tgtEl>
                                      </p:cBhvr>
                                      <p:to x="100000" y="100000"/>
                                    </p:animScale>
                                  </p:childTnLst>
                                </p:cTn>
                              </p:par>
                              <p:par>
                                <p:cTn id="275" presetID="26" presetClass="entr" presetSubtype="0" fill="hold" nodeType="withEffect">
                                  <p:stCondLst>
                                    <p:cond delay="0"/>
                                  </p:stCondLst>
                                  <p:childTnLst>
                                    <p:set>
                                      <p:cBhvr>
                                        <p:cTn id="276" dur="1" fill="hold">
                                          <p:stCondLst>
                                            <p:cond delay="0"/>
                                          </p:stCondLst>
                                        </p:cTn>
                                        <p:tgtEl>
                                          <p:spTgt spid="37"/>
                                        </p:tgtEl>
                                        <p:attrNameLst>
                                          <p:attrName>style.visibility</p:attrName>
                                        </p:attrNameLst>
                                      </p:cBhvr>
                                      <p:to>
                                        <p:strVal val="visible"/>
                                      </p:to>
                                    </p:set>
                                    <p:animEffect transition="in" filter="wipe(down)">
                                      <p:cBhvr>
                                        <p:cTn id="277" dur="580">
                                          <p:stCondLst>
                                            <p:cond delay="0"/>
                                          </p:stCondLst>
                                        </p:cTn>
                                        <p:tgtEl>
                                          <p:spTgt spid="37"/>
                                        </p:tgtEl>
                                      </p:cBhvr>
                                    </p:animEffect>
                                    <p:anim calcmode="lin" valueType="num">
                                      <p:cBhvr>
                                        <p:cTn id="27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7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8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8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8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83" dur="26">
                                          <p:stCondLst>
                                            <p:cond delay="650"/>
                                          </p:stCondLst>
                                        </p:cTn>
                                        <p:tgtEl>
                                          <p:spTgt spid="37"/>
                                        </p:tgtEl>
                                      </p:cBhvr>
                                      <p:to x="100000" y="60000"/>
                                    </p:animScale>
                                    <p:animScale>
                                      <p:cBhvr>
                                        <p:cTn id="284" dur="166" decel="50000">
                                          <p:stCondLst>
                                            <p:cond delay="676"/>
                                          </p:stCondLst>
                                        </p:cTn>
                                        <p:tgtEl>
                                          <p:spTgt spid="37"/>
                                        </p:tgtEl>
                                      </p:cBhvr>
                                      <p:to x="100000" y="100000"/>
                                    </p:animScale>
                                    <p:animScale>
                                      <p:cBhvr>
                                        <p:cTn id="285" dur="26">
                                          <p:stCondLst>
                                            <p:cond delay="1312"/>
                                          </p:stCondLst>
                                        </p:cTn>
                                        <p:tgtEl>
                                          <p:spTgt spid="37"/>
                                        </p:tgtEl>
                                      </p:cBhvr>
                                      <p:to x="100000" y="80000"/>
                                    </p:animScale>
                                    <p:animScale>
                                      <p:cBhvr>
                                        <p:cTn id="286" dur="166" decel="50000">
                                          <p:stCondLst>
                                            <p:cond delay="1338"/>
                                          </p:stCondLst>
                                        </p:cTn>
                                        <p:tgtEl>
                                          <p:spTgt spid="37"/>
                                        </p:tgtEl>
                                      </p:cBhvr>
                                      <p:to x="100000" y="100000"/>
                                    </p:animScale>
                                    <p:animScale>
                                      <p:cBhvr>
                                        <p:cTn id="287" dur="26">
                                          <p:stCondLst>
                                            <p:cond delay="1642"/>
                                          </p:stCondLst>
                                        </p:cTn>
                                        <p:tgtEl>
                                          <p:spTgt spid="37"/>
                                        </p:tgtEl>
                                      </p:cBhvr>
                                      <p:to x="100000" y="90000"/>
                                    </p:animScale>
                                    <p:animScale>
                                      <p:cBhvr>
                                        <p:cTn id="288" dur="166" decel="50000">
                                          <p:stCondLst>
                                            <p:cond delay="1668"/>
                                          </p:stCondLst>
                                        </p:cTn>
                                        <p:tgtEl>
                                          <p:spTgt spid="37"/>
                                        </p:tgtEl>
                                      </p:cBhvr>
                                      <p:to x="100000" y="100000"/>
                                    </p:animScale>
                                    <p:animScale>
                                      <p:cBhvr>
                                        <p:cTn id="289" dur="26">
                                          <p:stCondLst>
                                            <p:cond delay="1808"/>
                                          </p:stCondLst>
                                        </p:cTn>
                                        <p:tgtEl>
                                          <p:spTgt spid="37"/>
                                        </p:tgtEl>
                                      </p:cBhvr>
                                      <p:to x="100000" y="95000"/>
                                    </p:animScale>
                                    <p:animScale>
                                      <p:cBhvr>
                                        <p:cTn id="290" dur="166" decel="50000">
                                          <p:stCondLst>
                                            <p:cond delay="1834"/>
                                          </p:stCondLst>
                                        </p:cTn>
                                        <p:tgtEl>
                                          <p:spTgt spid="37"/>
                                        </p:tgtEl>
                                      </p:cBhvr>
                                      <p:to x="100000" y="100000"/>
                                    </p:animScale>
                                  </p:childTnLst>
                                </p:cTn>
                              </p:par>
                            </p:childTnLst>
                          </p:cTn>
                        </p:par>
                        <p:par>
                          <p:cTn id="291" fill="hold">
                            <p:stCondLst>
                              <p:cond delay="2000"/>
                            </p:stCondLst>
                            <p:childTnLst>
                              <p:par>
                                <p:cTn id="292" presetID="32" presetClass="emph" presetSubtype="0" fill="hold" nodeType="afterEffect">
                                  <p:stCondLst>
                                    <p:cond delay="0"/>
                                  </p:stCondLst>
                                  <p:childTnLst>
                                    <p:animRot by="120000">
                                      <p:cBhvr>
                                        <p:cTn id="293" dur="100" fill="hold">
                                          <p:stCondLst>
                                            <p:cond delay="0"/>
                                          </p:stCondLst>
                                        </p:cTn>
                                        <p:tgtEl>
                                          <p:spTgt spid="25"/>
                                        </p:tgtEl>
                                        <p:attrNameLst>
                                          <p:attrName>r</p:attrName>
                                        </p:attrNameLst>
                                      </p:cBhvr>
                                    </p:animRot>
                                    <p:animRot by="-240000">
                                      <p:cBhvr>
                                        <p:cTn id="294" dur="200" fill="hold">
                                          <p:stCondLst>
                                            <p:cond delay="200"/>
                                          </p:stCondLst>
                                        </p:cTn>
                                        <p:tgtEl>
                                          <p:spTgt spid="25"/>
                                        </p:tgtEl>
                                        <p:attrNameLst>
                                          <p:attrName>r</p:attrName>
                                        </p:attrNameLst>
                                      </p:cBhvr>
                                    </p:animRot>
                                    <p:animRot by="240000">
                                      <p:cBhvr>
                                        <p:cTn id="295" dur="200" fill="hold">
                                          <p:stCondLst>
                                            <p:cond delay="400"/>
                                          </p:stCondLst>
                                        </p:cTn>
                                        <p:tgtEl>
                                          <p:spTgt spid="25"/>
                                        </p:tgtEl>
                                        <p:attrNameLst>
                                          <p:attrName>r</p:attrName>
                                        </p:attrNameLst>
                                      </p:cBhvr>
                                    </p:animRot>
                                    <p:animRot by="-240000">
                                      <p:cBhvr>
                                        <p:cTn id="296" dur="200" fill="hold">
                                          <p:stCondLst>
                                            <p:cond delay="600"/>
                                          </p:stCondLst>
                                        </p:cTn>
                                        <p:tgtEl>
                                          <p:spTgt spid="25"/>
                                        </p:tgtEl>
                                        <p:attrNameLst>
                                          <p:attrName>r</p:attrName>
                                        </p:attrNameLst>
                                      </p:cBhvr>
                                    </p:animRot>
                                    <p:animRot by="120000">
                                      <p:cBhvr>
                                        <p:cTn id="297" dur="200" fill="hold">
                                          <p:stCondLst>
                                            <p:cond delay="800"/>
                                          </p:stCondLst>
                                        </p:cTn>
                                        <p:tgtEl>
                                          <p:spTgt spid="25"/>
                                        </p:tgtEl>
                                        <p:attrNameLst>
                                          <p:attrName>r</p:attrName>
                                        </p:attrNameLst>
                                      </p:cBhvr>
                                    </p:animRot>
                                  </p:childTnLst>
                                </p:cTn>
                              </p:par>
                              <p:par>
                                <p:cTn id="298" presetID="32" presetClass="emph" presetSubtype="0" fill="hold" nodeType="withEffect">
                                  <p:stCondLst>
                                    <p:cond delay="0"/>
                                  </p:stCondLst>
                                  <p:childTnLst>
                                    <p:animRot by="120000">
                                      <p:cBhvr>
                                        <p:cTn id="299" dur="100" fill="hold">
                                          <p:stCondLst>
                                            <p:cond delay="0"/>
                                          </p:stCondLst>
                                        </p:cTn>
                                        <p:tgtEl>
                                          <p:spTgt spid="28"/>
                                        </p:tgtEl>
                                        <p:attrNameLst>
                                          <p:attrName>r</p:attrName>
                                        </p:attrNameLst>
                                      </p:cBhvr>
                                    </p:animRot>
                                    <p:animRot by="-240000">
                                      <p:cBhvr>
                                        <p:cTn id="300" dur="200" fill="hold">
                                          <p:stCondLst>
                                            <p:cond delay="200"/>
                                          </p:stCondLst>
                                        </p:cTn>
                                        <p:tgtEl>
                                          <p:spTgt spid="28"/>
                                        </p:tgtEl>
                                        <p:attrNameLst>
                                          <p:attrName>r</p:attrName>
                                        </p:attrNameLst>
                                      </p:cBhvr>
                                    </p:animRot>
                                    <p:animRot by="240000">
                                      <p:cBhvr>
                                        <p:cTn id="301" dur="200" fill="hold">
                                          <p:stCondLst>
                                            <p:cond delay="400"/>
                                          </p:stCondLst>
                                        </p:cTn>
                                        <p:tgtEl>
                                          <p:spTgt spid="28"/>
                                        </p:tgtEl>
                                        <p:attrNameLst>
                                          <p:attrName>r</p:attrName>
                                        </p:attrNameLst>
                                      </p:cBhvr>
                                    </p:animRot>
                                    <p:animRot by="-240000">
                                      <p:cBhvr>
                                        <p:cTn id="302" dur="200" fill="hold">
                                          <p:stCondLst>
                                            <p:cond delay="600"/>
                                          </p:stCondLst>
                                        </p:cTn>
                                        <p:tgtEl>
                                          <p:spTgt spid="28"/>
                                        </p:tgtEl>
                                        <p:attrNameLst>
                                          <p:attrName>r</p:attrName>
                                        </p:attrNameLst>
                                      </p:cBhvr>
                                    </p:animRot>
                                    <p:animRot by="120000">
                                      <p:cBhvr>
                                        <p:cTn id="303" dur="200" fill="hold">
                                          <p:stCondLst>
                                            <p:cond delay="800"/>
                                          </p:stCondLst>
                                        </p:cTn>
                                        <p:tgtEl>
                                          <p:spTgt spid="28"/>
                                        </p:tgtEl>
                                        <p:attrNameLst>
                                          <p:attrName>r</p:attrName>
                                        </p:attrNameLst>
                                      </p:cBhvr>
                                    </p:animRot>
                                  </p:childTnLst>
                                </p:cTn>
                              </p:par>
                              <p:par>
                                <p:cTn id="304" presetID="32" presetClass="emph" presetSubtype="0" fill="hold" nodeType="withEffect">
                                  <p:stCondLst>
                                    <p:cond delay="0"/>
                                  </p:stCondLst>
                                  <p:childTnLst>
                                    <p:animRot by="120000">
                                      <p:cBhvr>
                                        <p:cTn id="305" dur="100" fill="hold">
                                          <p:stCondLst>
                                            <p:cond delay="0"/>
                                          </p:stCondLst>
                                        </p:cTn>
                                        <p:tgtEl>
                                          <p:spTgt spid="29"/>
                                        </p:tgtEl>
                                        <p:attrNameLst>
                                          <p:attrName>r</p:attrName>
                                        </p:attrNameLst>
                                      </p:cBhvr>
                                    </p:animRot>
                                    <p:animRot by="-240000">
                                      <p:cBhvr>
                                        <p:cTn id="306" dur="200" fill="hold">
                                          <p:stCondLst>
                                            <p:cond delay="200"/>
                                          </p:stCondLst>
                                        </p:cTn>
                                        <p:tgtEl>
                                          <p:spTgt spid="29"/>
                                        </p:tgtEl>
                                        <p:attrNameLst>
                                          <p:attrName>r</p:attrName>
                                        </p:attrNameLst>
                                      </p:cBhvr>
                                    </p:animRot>
                                    <p:animRot by="240000">
                                      <p:cBhvr>
                                        <p:cTn id="307" dur="200" fill="hold">
                                          <p:stCondLst>
                                            <p:cond delay="400"/>
                                          </p:stCondLst>
                                        </p:cTn>
                                        <p:tgtEl>
                                          <p:spTgt spid="29"/>
                                        </p:tgtEl>
                                        <p:attrNameLst>
                                          <p:attrName>r</p:attrName>
                                        </p:attrNameLst>
                                      </p:cBhvr>
                                    </p:animRot>
                                    <p:animRot by="-240000">
                                      <p:cBhvr>
                                        <p:cTn id="308" dur="200" fill="hold">
                                          <p:stCondLst>
                                            <p:cond delay="600"/>
                                          </p:stCondLst>
                                        </p:cTn>
                                        <p:tgtEl>
                                          <p:spTgt spid="29"/>
                                        </p:tgtEl>
                                        <p:attrNameLst>
                                          <p:attrName>r</p:attrName>
                                        </p:attrNameLst>
                                      </p:cBhvr>
                                    </p:animRot>
                                    <p:animRot by="120000">
                                      <p:cBhvr>
                                        <p:cTn id="309" dur="200" fill="hold">
                                          <p:stCondLst>
                                            <p:cond delay="800"/>
                                          </p:stCondLst>
                                        </p:cTn>
                                        <p:tgtEl>
                                          <p:spTgt spid="29"/>
                                        </p:tgtEl>
                                        <p:attrNameLst>
                                          <p:attrName>r</p:attrName>
                                        </p:attrNameLst>
                                      </p:cBhvr>
                                    </p:animRot>
                                  </p:childTnLst>
                                </p:cTn>
                              </p:par>
                              <p:par>
                                <p:cTn id="310" presetID="32" presetClass="emph" presetSubtype="0" fill="hold" nodeType="withEffect">
                                  <p:stCondLst>
                                    <p:cond delay="0"/>
                                  </p:stCondLst>
                                  <p:childTnLst>
                                    <p:animRot by="120000">
                                      <p:cBhvr>
                                        <p:cTn id="311" dur="100" fill="hold">
                                          <p:stCondLst>
                                            <p:cond delay="0"/>
                                          </p:stCondLst>
                                        </p:cTn>
                                        <p:tgtEl>
                                          <p:spTgt spid="30"/>
                                        </p:tgtEl>
                                        <p:attrNameLst>
                                          <p:attrName>r</p:attrName>
                                        </p:attrNameLst>
                                      </p:cBhvr>
                                    </p:animRot>
                                    <p:animRot by="-240000">
                                      <p:cBhvr>
                                        <p:cTn id="312" dur="200" fill="hold">
                                          <p:stCondLst>
                                            <p:cond delay="200"/>
                                          </p:stCondLst>
                                        </p:cTn>
                                        <p:tgtEl>
                                          <p:spTgt spid="30"/>
                                        </p:tgtEl>
                                        <p:attrNameLst>
                                          <p:attrName>r</p:attrName>
                                        </p:attrNameLst>
                                      </p:cBhvr>
                                    </p:animRot>
                                    <p:animRot by="240000">
                                      <p:cBhvr>
                                        <p:cTn id="313" dur="200" fill="hold">
                                          <p:stCondLst>
                                            <p:cond delay="400"/>
                                          </p:stCondLst>
                                        </p:cTn>
                                        <p:tgtEl>
                                          <p:spTgt spid="30"/>
                                        </p:tgtEl>
                                        <p:attrNameLst>
                                          <p:attrName>r</p:attrName>
                                        </p:attrNameLst>
                                      </p:cBhvr>
                                    </p:animRot>
                                    <p:animRot by="-240000">
                                      <p:cBhvr>
                                        <p:cTn id="314" dur="200" fill="hold">
                                          <p:stCondLst>
                                            <p:cond delay="600"/>
                                          </p:stCondLst>
                                        </p:cTn>
                                        <p:tgtEl>
                                          <p:spTgt spid="30"/>
                                        </p:tgtEl>
                                        <p:attrNameLst>
                                          <p:attrName>r</p:attrName>
                                        </p:attrNameLst>
                                      </p:cBhvr>
                                    </p:animRot>
                                    <p:animRot by="120000">
                                      <p:cBhvr>
                                        <p:cTn id="315" dur="200" fill="hold">
                                          <p:stCondLst>
                                            <p:cond delay="800"/>
                                          </p:stCondLst>
                                        </p:cTn>
                                        <p:tgtEl>
                                          <p:spTgt spid="30"/>
                                        </p:tgtEl>
                                        <p:attrNameLst>
                                          <p:attrName>r</p:attrName>
                                        </p:attrNameLst>
                                      </p:cBhvr>
                                    </p:animRot>
                                  </p:childTnLst>
                                </p:cTn>
                              </p:par>
                              <p:par>
                                <p:cTn id="316" presetID="32" presetClass="emph" presetSubtype="0" fill="hold" nodeType="withEffect">
                                  <p:stCondLst>
                                    <p:cond delay="0"/>
                                  </p:stCondLst>
                                  <p:childTnLst>
                                    <p:animRot by="120000">
                                      <p:cBhvr>
                                        <p:cTn id="317" dur="100" fill="hold">
                                          <p:stCondLst>
                                            <p:cond delay="0"/>
                                          </p:stCondLst>
                                        </p:cTn>
                                        <p:tgtEl>
                                          <p:spTgt spid="31"/>
                                        </p:tgtEl>
                                        <p:attrNameLst>
                                          <p:attrName>r</p:attrName>
                                        </p:attrNameLst>
                                      </p:cBhvr>
                                    </p:animRot>
                                    <p:animRot by="-240000">
                                      <p:cBhvr>
                                        <p:cTn id="318" dur="200" fill="hold">
                                          <p:stCondLst>
                                            <p:cond delay="200"/>
                                          </p:stCondLst>
                                        </p:cTn>
                                        <p:tgtEl>
                                          <p:spTgt spid="31"/>
                                        </p:tgtEl>
                                        <p:attrNameLst>
                                          <p:attrName>r</p:attrName>
                                        </p:attrNameLst>
                                      </p:cBhvr>
                                    </p:animRot>
                                    <p:animRot by="240000">
                                      <p:cBhvr>
                                        <p:cTn id="319" dur="200" fill="hold">
                                          <p:stCondLst>
                                            <p:cond delay="400"/>
                                          </p:stCondLst>
                                        </p:cTn>
                                        <p:tgtEl>
                                          <p:spTgt spid="31"/>
                                        </p:tgtEl>
                                        <p:attrNameLst>
                                          <p:attrName>r</p:attrName>
                                        </p:attrNameLst>
                                      </p:cBhvr>
                                    </p:animRot>
                                    <p:animRot by="-240000">
                                      <p:cBhvr>
                                        <p:cTn id="320" dur="200" fill="hold">
                                          <p:stCondLst>
                                            <p:cond delay="600"/>
                                          </p:stCondLst>
                                        </p:cTn>
                                        <p:tgtEl>
                                          <p:spTgt spid="31"/>
                                        </p:tgtEl>
                                        <p:attrNameLst>
                                          <p:attrName>r</p:attrName>
                                        </p:attrNameLst>
                                      </p:cBhvr>
                                    </p:animRot>
                                    <p:animRot by="120000">
                                      <p:cBhvr>
                                        <p:cTn id="321" dur="200" fill="hold">
                                          <p:stCondLst>
                                            <p:cond delay="800"/>
                                          </p:stCondLst>
                                        </p:cTn>
                                        <p:tgtEl>
                                          <p:spTgt spid="31"/>
                                        </p:tgtEl>
                                        <p:attrNameLst>
                                          <p:attrName>r</p:attrName>
                                        </p:attrNameLst>
                                      </p:cBhvr>
                                    </p:animRot>
                                  </p:childTnLst>
                                </p:cTn>
                              </p:par>
                              <p:par>
                                <p:cTn id="322" presetID="32" presetClass="emph" presetSubtype="0" fill="hold" nodeType="withEffect">
                                  <p:stCondLst>
                                    <p:cond delay="0"/>
                                  </p:stCondLst>
                                  <p:childTnLst>
                                    <p:animRot by="120000">
                                      <p:cBhvr>
                                        <p:cTn id="323" dur="100" fill="hold">
                                          <p:stCondLst>
                                            <p:cond delay="0"/>
                                          </p:stCondLst>
                                        </p:cTn>
                                        <p:tgtEl>
                                          <p:spTgt spid="32"/>
                                        </p:tgtEl>
                                        <p:attrNameLst>
                                          <p:attrName>r</p:attrName>
                                        </p:attrNameLst>
                                      </p:cBhvr>
                                    </p:animRot>
                                    <p:animRot by="-240000">
                                      <p:cBhvr>
                                        <p:cTn id="324" dur="200" fill="hold">
                                          <p:stCondLst>
                                            <p:cond delay="200"/>
                                          </p:stCondLst>
                                        </p:cTn>
                                        <p:tgtEl>
                                          <p:spTgt spid="32"/>
                                        </p:tgtEl>
                                        <p:attrNameLst>
                                          <p:attrName>r</p:attrName>
                                        </p:attrNameLst>
                                      </p:cBhvr>
                                    </p:animRot>
                                    <p:animRot by="240000">
                                      <p:cBhvr>
                                        <p:cTn id="325" dur="200" fill="hold">
                                          <p:stCondLst>
                                            <p:cond delay="400"/>
                                          </p:stCondLst>
                                        </p:cTn>
                                        <p:tgtEl>
                                          <p:spTgt spid="32"/>
                                        </p:tgtEl>
                                        <p:attrNameLst>
                                          <p:attrName>r</p:attrName>
                                        </p:attrNameLst>
                                      </p:cBhvr>
                                    </p:animRot>
                                    <p:animRot by="-240000">
                                      <p:cBhvr>
                                        <p:cTn id="326" dur="200" fill="hold">
                                          <p:stCondLst>
                                            <p:cond delay="600"/>
                                          </p:stCondLst>
                                        </p:cTn>
                                        <p:tgtEl>
                                          <p:spTgt spid="32"/>
                                        </p:tgtEl>
                                        <p:attrNameLst>
                                          <p:attrName>r</p:attrName>
                                        </p:attrNameLst>
                                      </p:cBhvr>
                                    </p:animRot>
                                    <p:animRot by="120000">
                                      <p:cBhvr>
                                        <p:cTn id="327" dur="200" fill="hold">
                                          <p:stCondLst>
                                            <p:cond delay="800"/>
                                          </p:stCondLst>
                                        </p:cTn>
                                        <p:tgtEl>
                                          <p:spTgt spid="32"/>
                                        </p:tgtEl>
                                        <p:attrNameLst>
                                          <p:attrName>r</p:attrName>
                                        </p:attrNameLst>
                                      </p:cBhvr>
                                    </p:animRot>
                                  </p:childTnLst>
                                </p:cTn>
                              </p:par>
                              <p:par>
                                <p:cTn id="328" presetID="32" presetClass="emph" presetSubtype="0" fill="hold" nodeType="withEffect">
                                  <p:stCondLst>
                                    <p:cond delay="0"/>
                                  </p:stCondLst>
                                  <p:childTnLst>
                                    <p:animRot by="120000">
                                      <p:cBhvr>
                                        <p:cTn id="329" dur="100" fill="hold">
                                          <p:stCondLst>
                                            <p:cond delay="0"/>
                                          </p:stCondLst>
                                        </p:cTn>
                                        <p:tgtEl>
                                          <p:spTgt spid="33"/>
                                        </p:tgtEl>
                                        <p:attrNameLst>
                                          <p:attrName>r</p:attrName>
                                        </p:attrNameLst>
                                      </p:cBhvr>
                                    </p:animRot>
                                    <p:animRot by="-240000">
                                      <p:cBhvr>
                                        <p:cTn id="330" dur="200" fill="hold">
                                          <p:stCondLst>
                                            <p:cond delay="200"/>
                                          </p:stCondLst>
                                        </p:cTn>
                                        <p:tgtEl>
                                          <p:spTgt spid="33"/>
                                        </p:tgtEl>
                                        <p:attrNameLst>
                                          <p:attrName>r</p:attrName>
                                        </p:attrNameLst>
                                      </p:cBhvr>
                                    </p:animRot>
                                    <p:animRot by="240000">
                                      <p:cBhvr>
                                        <p:cTn id="331" dur="200" fill="hold">
                                          <p:stCondLst>
                                            <p:cond delay="400"/>
                                          </p:stCondLst>
                                        </p:cTn>
                                        <p:tgtEl>
                                          <p:spTgt spid="33"/>
                                        </p:tgtEl>
                                        <p:attrNameLst>
                                          <p:attrName>r</p:attrName>
                                        </p:attrNameLst>
                                      </p:cBhvr>
                                    </p:animRot>
                                    <p:animRot by="-240000">
                                      <p:cBhvr>
                                        <p:cTn id="332" dur="200" fill="hold">
                                          <p:stCondLst>
                                            <p:cond delay="600"/>
                                          </p:stCondLst>
                                        </p:cTn>
                                        <p:tgtEl>
                                          <p:spTgt spid="33"/>
                                        </p:tgtEl>
                                        <p:attrNameLst>
                                          <p:attrName>r</p:attrName>
                                        </p:attrNameLst>
                                      </p:cBhvr>
                                    </p:animRot>
                                    <p:animRot by="120000">
                                      <p:cBhvr>
                                        <p:cTn id="333" dur="200" fill="hold">
                                          <p:stCondLst>
                                            <p:cond delay="800"/>
                                          </p:stCondLst>
                                        </p:cTn>
                                        <p:tgtEl>
                                          <p:spTgt spid="33"/>
                                        </p:tgtEl>
                                        <p:attrNameLst>
                                          <p:attrName>r</p:attrName>
                                        </p:attrNameLst>
                                      </p:cBhvr>
                                    </p:animRot>
                                  </p:childTnLst>
                                </p:cTn>
                              </p:par>
                              <p:par>
                                <p:cTn id="334" presetID="32" presetClass="emph" presetSubtype="0" fill="hold" nodeType="withEffect">
                                  <p:stCondLst>
                                    <p:cond delay="0"/>
                                  </p:stCondLst>
                                  <p:childTnLst>
                                    <p:animRot by="120000">
                                      <p:cBhvr>
                                        <p:cTn id="335" dur="100" fill="hold">
                                          <p:stCondLst>
                                            <p:cond delay="0"/>
                                          </p:stCondLst>
                                        </p:cTn>
                                        <p:tgtEl>
                                          <p:spTgt spid="21"/>
                                        </p:tgtEl>
                                        <p:attrNameLst>
                                          <p:attrName>r</p:attrName>
                                        </p:attrNameLst>
                                      </p:cBhvr>
                                    </p:animRot>
                                    <p:animRot by="-240000">
                                      <p:cBhvr>
                                        <p:cTn id="336" dur="200" fill="hold">
                                          <p:stCondLst>
                                            <p:cond delay="200"/>
                                          </p:stCondLst>
                                        </p:cTn>
                                        <p:tgtEl>
                                          <p:spTgt spid="21"/>
                                        </p:tgtEl>
                                        <p:attrNameLst>
                                          <p:attrName>r</p:attrName>
                                        </p:attrNameLst>
                                      </p:cBhvr>
                                    </p:animRot>
                                    <p:animRot by="240000">
                                      <p:cBhvr>
                                        <p:cTn id="337" dur="200" fill="hold">
                                          <p:stCondLst>
                                            <p:cond delay="400"/>
                                          </p:stCondLst>
                                        </p:cTn>
                                        <p:tgtEl>
                                          <p:spTgt spid="21"/>
                                        </p:tgtEl>
                                        <p:attrNameLst>
                                          <p:attrName>r</p:attrName>
                                        </p:attrNameLst>
                                      </p:cBhvr>
                                    </p:animRot>
                                    <p:animRot by="-240000">
                                      <p:cBhvr>
                                        <p:cTn id="338" dur="200" fill="hold">
                                          <p:stCondLst>
                                            <p:cond delay="600"/>
                                          </p:stCondLst>
                                        </p:cTn>
                                        <p:tgtEl>
                                          <p:spTgt spid="21"/>
                                        </p:tgtEl>
                                        <p:attrNameLst>
                                          <p:attrName>r</p:attrName>
                                        </p:attrNameLst>
                                      </p:cBhvr>
                                    </p:animRot>
                                    <p:animRot by="120000">
                                      <p:cBhvr>
                                        <p:cTn id="339" dur="200" fill="hold">
                                          <p:stCondLst>
                                            <p:cond delay="800"/>
                                          </p:stCondLst>
                                        </p:cTn>
                                        <p:tgtEl>
                                          <p:spTgt spid="21"/>
                                        </p:tgtEl>
                                        <p:attrNameLst>
                                          <p:attrName>r</p:attrName>
                                        </p:attrNameLst>
                                      </p:cBhvr>
                                    </p:animRot>
                                  </p:childTnLst>
                                </p:cTn>
                              </p:par>
                              <p:par>
                                <p:cTn id="340" presetID="32" presetClass="emph" presetSubtype="0" fill="hold" nodeType="withEffect">
                                  <p:stCondLst>
                                    <p:cond delay="0"/>
                                  </p:stCondLst>
                                  <p:childTnLst>
                                    <p:animRot by="120000">
                                      <p:cBhvr>
                                        <p:cTn id="341" dur="100" fill="hold">
                                          <p:stCondLst>
                                            <p:cond delay="0"/>
                                          </p:stCondLst>
                                        </p:cTn>
                                        <p:tgtEl>
                                          <p:spTgt spid="22"/>
                                        </p:tgtEl>
                                        <p:attrNameLst>
                                          <p:attrName>r</p:attrName>
                                        </p:attrNameLst>
                                      </p:cBhvr>
                                    </p:animRot>
                                    <p:animRot by="-240000">
                                      <p:cBhvr>
                                        <p:cTn id="342" dur="200" fill="hold">
                                          <p:stCondLst>
                                            <p:cond delay="200"/>
                                          </p:stCondLst>
                                        </p:cTn>
                                        <p:tgtEl>
                                          <p:spTgt spid="22"/>
                                        </p:tgtEl>
                                        <p:attrNameLst>
                                          <p:attrName>r</p:attrName>
                                        </p:attrNameLst>
                                      </p:cBhvr>
                                    </p:animRot>
                                    <p:animRot by="240000">
                                      <p:cBhvr>
                                        <p:cTn id="343" dur="200" fill="hold">
                                          <p:stCondLst>
                                            <p:cond delay="400"/>
                                          </p:stCondLst>
                                        </p:cTn>
                                        <p:tgtEl>
                                          <p:spTgt spid="22"/>
                                        </p:tgtEl>
                                        <p:attrNameLst>
                                          <p:attrName>r</p:attrName>
                                        </p:attrNameLst>
                                      </p:cBhvr>
                                    </p:animRot>
                                    <p:animRot by="-240000">
                                      <p:cBhvr>
                                        <p:cTn id="344" dur="200" fill="hold">
                                          <p:stCondLst>
                                            <p:cond delay="600"/>
                                          </p:stCondLst>
                                        </p:cTn>
                                        <p:tgtEl>
                                          <p:spTgt spid="22"/>
                                        </p:tgtEl>
                                        <p:attrNameLst>
                                          <p:attrName>r</p:attrName>
                                        </p:attrNameLst>
                                      </p:cBhvr>
                                    </p:animRot>
                                    <p:animRot by="120000">
                                      <p:cBhvr>
                                        <p:cTn id="345" dur="200" fill="hold">
                                          <p:stCondLst>
                                            <p:cond delay="800"/>
                                          </p:stCondLst>
                                        </p:cTn>
                                        <p:tgtEl>
                                          <p:spTgt spid="22"/>
                                        </p:tgtEl>
                                        <p:attrNameLst>
                                          <p:attrName>r</p:attrName>
                                        </p:attrNameLst>
                                      </p:cBhvr>
                                    </p:animRot>
                                  </p:childTnLst>
                                </p:cTn>
                              </p:par>
                              <p:par>
                                <p:cTn id="346" presetID="32" presetClass="emph" presetSubtype="0" fill="hold" nodeType="withEffect">
                                  <p:stCondLst>
                                    <p:cond delay="0"/>
                                  </p:stCondLst>
                                  <p:childTnLst>
                                    <p:animRot by="120000">
                                      <p:cBhvr>
                                        <p:cTn id="347" dur="100" fill="hold">
                                          <p:stCondLst>
                                            <p:cond delay="0"/>
                                          </p:stCondLst>
                                        </p:cTn>
                                        <p:tgtEl>
                                          <p:spTgt spid="23"/>
                                        </p:tgtEl>
                                        <p:attrNameLst>
                                          <p:attrName>r</p:attrName>
                                        </p:attrNameLst>
                                      </p:cBhvr>
                                    </p:animRot>
                                    <p:animRot by="-240000">
                                      <p:cBhvr>
                                        <p:cTn id="348" dur="200" fill="hold">
                                          <p:stCondLst>
                                            <p:cond delay="200"/>
                                          </p:stCondLst>
                                        </p:cTn>
                                        <p:tgtEl>
                                          <p:spTgt spid="23"/>
                                        </p:tgtEl>
                                        <p:attrNameLst>
                                          <p:attrName>r</p:attrName>
                                        </p:attrNameLst>
                                      </p:cBhvr>
                                    </p:animRot>
                                    <p:animRot by="240000">
                                      <p:cBhvr>
                                        <p:cTn id="349" dur="200" fill="hold">
                                          <p:stCondLst>
                                            <p:cond delay="400"/>
                                          </p:stCondLst>
                                        </p:cTn>
                                        <p:tgtEl>
                                          <p:spTgt spid="23"/>
                                        </p:tgtEl>
                                        <p:attrNameLst>
                                          <p:attrName>r</p:attrName>
                                        </p:attrNameLst>
                                      </p:cBhvr>
                                    </p:animRot>
                                    <p:animRot by="-240000">
                                      <p:cBhvr>
                                        <p:cTn id="350" dur="200" fill="hold">
                                          <p:stCondLst>
                                            <p:cond delay="600"/>
                                          </p:stCondLst>
                                        </p:cTn>
                                        <p:tgtEl>
                                          <p:spTgt spid="23"/>
                                        </p:tgtEl>
                                        <p:attrNameLst>
                                          <p:attrName>r</p:attrName>
                                        </p:attrNameLst>
                                      </p:cBhvr>
                                    </p:animRot>
                                    <p:animRot by="120000">
                                      <p:cBhvr>
                                        <p:cTn id="351" dur="200" fill="hold">
                                          <p:stCondLst>
                                            <p:cond delay="800"/>
                                          </p:stCondLst>
                                        </p:cTn>
                                        <p:tgtEl>
                                          <p:spTgt spid="23"/>
                                        </p:tgtEl>
                                        <p:attrNameLst>
                                          <p:attrName>r</p:attrName>
                                        </p:attrNameLst>
                                      </p:cBhvr>
                                    </p:animRot>
                                  </p:childTnLst>
                                </p:cTn>
                              </p:par>
                              <p:par>
                                <p:cTn id="352" presetID="32" presetClass="emph" presetSubtype="0" fill="hold" nodeType="withEffect">
                                  <p:stCondLst>
                                    <p:cond delay="0"/>
                                  </p:stCondLst>
                                  <p:childTnLst>
                                    <p:animRot by="120000">
                                      <p:cBhvr>
                                        <p:cTn id="353" dur="100" fill="hold">
                                          <p:stCondLst>
                                            <p:cond delay="0"/>
                                          </p:stCondLst>
                                        </p:cTn>
                                        <p:tgtEl>
                                          <p:spTgt spid="26"/>
                                        </p:tgtEl>
                                        <p:attrNameLst>
                                          <p:attrName>r</p:attrName>
                                        </p:attrNameLst>
                                      </p:cBhvr>
                                    </p:animRot>
                                    <p:animRot by="-240000">
                                      <p:cBhvr>
                                        <p:cTn id="354" dur="200" fill="hold">
                                          <p:stCondLst>
                                            <p:cond delay="200"/>
                                          </p:stCondLst>
                                        </p:cTn>
                                        <p:tgtEl>
                                          <p:spTgt spid="26"/>
                                        </p:tgtEl>
                                        <p:attrNameLst>
                                          <p:attrName>r</p:attrName>
                                        </p:attrNameLst>
                                      </p:cBhvr>
                                    </p:animRot>
                                    <p:animRot by="240000">
                                      <p:cBhvr>
                                        <p:cTn id="355" dur="200" fill="hold">
                                          <p:stCondLst>
                                            <p:cond delay="400"/>
                                          </p:stCondLst>
                                        </p:cTn>
                                        <p:tgtEl>
                                          <p:spTgt spid="26"/>
                                        </p:tgtEl>
                                        <p:attrNameLst>
                                          <p:attrName>r</p:attrName>
                                        </p:attrNameLst>
                                      </p:cBhvr>
                                    </p:animRot>
                                    <p:animRot by="-240000">
                                      <p:cBhvr>
                                        <p:cTn id="356" dur="200" fill="hold">
                                          <p:stCondLst>
                                            <p:cond delay="600"/>
                                          </p:stCondLst>
                                        </p:cTn>
                                        <p:tgtEl>
                                          <p:spTgt spid="26"/>
                                        </p:tgtEl>
                                        <p:attrNameLst>
                                          <p:attrName>r</p:attrName>
                                        </p:attrNameLst>
                                      </p:cBhvr>
                                    </p:animRot>
                                    <p:animRot by="120000">
                                      <p:cBhvr>
                                        <p:cTn id="357" dur="200" fill="hold">
                                          <p:stCondLst>
                                            <p:cond delay="800"/>
                                          </p:stCondLst>
                                        </p:cTn>
                                        <p:tgtEl>
                                          <p:spTgt spid="26"/>
                                        </p:tgtEl>
                                        <p:attrNameLst>
                                          <p:attrName>r</p:attrName>
                                        </p:attrNameLst>
                                      </p:cBhvr>
                                    </p:animRot>
                                  </p:childTnLst>
                                </p:cTn>
                              </p:par>
                              <p:par>
                                <p:cTn id="358" presetID="32" presetClass="emph" presetSubtype="0" fill="hold" nodeType="withEffect">
                                  <p:stCondLst>
                                    <p:cond delay="0"/>
                                  </p:stCondLst>
                                  <p:childTnLst>
                                    <p:animRot by="120000">
                                      <p:cBhvr>
                                        <p:cTn id="359" dur="100" fill="hold">
                                          <p:stCondLst>
                                            <p:cond delay="0"/>
                                          </p:stCondLst>
                                        </p:cTn>
                                        <p:tgtEl>
                                          <p:spTgt spid="27"/>
                                        </p:tgtEl>
                                        <p:attrNameLst>
                                          <p:attrName>r</p:attrName>
                                        </p:attrNameLst>
                                      </p:cBhvr>
                                    </p:animRot>
                                    <p:animRot by="-240000">
                                      <p:cBhvr>
                                        <p:cTn id="360" dur="200" fill="hold">
                                          <p:stCondLst>
                                            <p:cond delay="200"/>
                                          </p:stCondLst>
                                        </p:cTn>
                                        <p:tgtEl>
                                          <p:spTgt spid="27"/>
                                        </p:tgtEl>
                                        <p:attrNameLst>
                                          <p:attrName>r</p:attrName>
                                        </p:attrNameLst>
                                      </p:cBhvr>
                                    </p:animRot>
                                    <p:animRot by="240000">
                                      <p:cBhvr>
                                        <p:cTn id="361" dur="200" fill="hold">
                                          <p:stCondLst>
                                            <p:cond delay="400"/>
                                          </p:stCondLst>
                                        </p:cTn>
                                        <p:tgtEl>
                                          <p:spTgt spid="27"/>
                                        </p:tgtEl>
                                        <p:attrNameLst>
                                          <p:attrName>r</p:attrName>
                                        </p:attrNameLst>
                                      </p:cBhvr>
                                    </p:animRot>
                                    <p:animRot by="-240000">
                                      <p:cBhvr>
                                        <p:cTn id="362" dur="200" fill="hold">
                                          <p:stCondLst>
                                            <p:cond delay="600"/>
                                          </p:stCondLst>
                                        </p:cTn>
                                        <p:tgtEl>
                                          <p:spTgt spid="27"/>
                                        </p:tgtEl>
                                        <p:attrNameLst>
                                          <p:attrName>r</p:attrName>
                                        </p:attrNameLst>
                                      </p:cBhvr>
                                    </p:animRot>
                                    <p:animRot by="120000">
                                      <p:cBhvr>
                                        <p:cTn id="363" dur="200" fill="hold">
                                          <p:stCondLst>
                                            <p:cond delay="800"/>
                                          </p:stCondLst>
                                        </p:cTn>
                                        <p:tgtEl>
                                          <p:spTgt spid="27"/>
                                        </p:tgtEl>
                                        <p:attrNameLst>
                                          <p:attrName>r</p:attrName>
                                        </p:attrNameLst>
                                      </p:cBhvr>
                                    </p:animRot>
                                  </p:childTnLst>
                                </p:cTn>
                              </p:par>
                            </p:childTnLst>
                          </p:cTn>
                        </p:par>
                        <p:par>
                          <p:cTn id="364" fill="hold">
                            <p:stCondLst>
                              <p:cond delay="3000"/>
                            </p:stCondLst>
                            <p:childTnLst>
                              <p:par>
                                <p:cTn id="365" presetID="32" presetClass="emph" presetSubtype="0" fill="hold" nodeType="afterEffect">
                                  <p:stCondLst>
                                    <p:cond delay="0"/>
                                  </p:stCondLst>
                                  <p:childTnLst>
                                    <p:animRot by="120000">
                                      <p:cBhvr>
                                        <p:cTn id="366" dur="100" fill="hold">
                                          <p:stCondLst>
                                            <p:cond delay="0"/>
                                          </p:stCondLst>
                                        </p:cTn>
                                        <p:tgtEl>
                                          <p:spTgt spid="37"/>
                                        </p:tgtEl>
                                        <p:attrNameLst>
                                          <p:attrName>r</p:attrName>
                                        </p:attrNameLst>
                                      </p:cBhvr>
                                    </p:animRot>
                                    <p:animRot by="-240000">
                                      <p:cBhvr>
                                        <p:cTn id="367" dur="200" fill="hold">
                                          <p:stCondLst>
                                            <p:cond delay="200"/>
                                          </p:stCondLst>
                                        </p:cTn>
                                        <p:tgtEl>
                                          <p:spTgt spid="37"/>
                                        </p:tgtEl>
                                        <p:attrNameLst>
                                          <p:attrName>r</p:attrName>
                                        </p:attrNameLst>
                                      </p:cBhvr>
                                    </p:animRot>
                                    <p:animRot by="240000">
                                      <p:cBhvr>
                                        <p:cTn id="368" dur="200" fill="hold">
                                          <p:stCondLst>
                                            <p:cond delay="400"/>
                                          </p:stCondLst>
                                        </p:cTn>
                                        <p:tgtEl>
                                          <p:spTgt spid="37"/>
                                        </p:tgtEl>
                                        <p:attrNameLst>
                                          <p:attrName>r</p:attrName>
                                        </p:attrNameLst>
                                      </p:cBhvr>
                                    </p:animRot>
                                    <p:animRot by="-240000">
                                      <p:cBhvr>
                                        <p:cTn id="369" dur="200" fill="hold">
                                          <p:stCondLst>
                                            <p:cond delay="600"/>
                                          </p:stCondLst>
                                        </p:cTn>
                                        <p:tgtEl>
                                          <p:spTgt spid="37"/>
                                        </p:tgtEl>
                                        <p:attrNameLst>
                                          <p:attrName>r</p:attrName>
                                        </p:attrNameLst>
                                      </p:cBhvr>
                                    </p:animRot>
                                    <p:animRot by="120000">
                                      <p:cBhvr>
                                        <p:cTn id="370" dur="200" fill="hold">
                                          <p:stCondLst>
                                            <p:cond delay="800"/>
                                          </p:stCondLst>
                                        </p:cTn>
                                        <p:tgtEl>
                                          <p:spTgt spid="3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animBg="1"/>
      <p:bldP spid="35" grpId="0" animBg="1"/>
      <p:bldP spid="3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14000"/>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6215" y="355022"/>
            <a:ext cx="3511570" cy="1269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5010150"/>
            <a:ext cx="9144000" cy="13335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54" tIns="45678" rIns="91354" bIns="45678" spcCol="0" rtlCol="0" anchor="ctr"/>
          <a:lstStyle/>
          <a:p>
            <a:pPr algn="ctr"/>
            <a:endParaRPr lang="en-US"/>
          </a:p>
        </p:txBody>
      </p:sp>
      <p:sp>
        <p:nvSpPr>
          <p:cNvPr id="6" name="Rectangle 5"/>
          <p:cNvSpPr/>
          <p:nvPr/>
        </p:nvSpPr>
        <p:spPr>
          <a:xfrm>
            <a:off x="0" y="0"/>
            <a:ext cx="9144000" cy="13335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54" tIns="45678" rIns="91354" bIns="45678" spcCol="0" rtlCol="0" anchor="ctr"/>
          <a:lstStyle/>
          <a:p>
            <a:pPr algn="ctr"/>
            <a:endParaRPr lang="en-US"/>
          </a:p>
        </p:txBody>
      </p:sp>
    </p:spTree>
    <p:extLst>
      <p:ext uri="{BB962C8B-B14F-4D97-AF65-F5344CB8AC3E}">
        <p14:creationId xmlns:p14="http://schemas.microsoft.com/office/powerpoint/2010/main" val="2254700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613</TotalTime>
  <Words>317</Words>
  <Application>Microsoft Office PowerPoint</Application>
  <PresentationFormat>On-screen Show (16:9)</PresentationFormat>
  <Paragraphs>40</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A</cp:lastModifiedBy>
  <cp:revision>108</cp:revision>
  <dcterms:created xsi:type="dcterms:W3CDTF">2020-12-08T15:48:47Z</dcterms:created>
  <dcterms:modified xsi:type="dcterms:W3CDTF">2024-05-15T03:52:49Z</dcterms:modified>
</cp:coreProperties>
</file>