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65" r:id="rId3"/>
    <p:sldId id="266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/>
    <p:restoredTop sz="94649"/>
  </p:normalViewPr>
  <p:slideViewPr>
    <p:cSldViewPr snapToGrid="0" snapToObjects="1"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0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39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0205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0205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3065" y="3905732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28649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31" y="2370676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B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601075" y="2152105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111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A</cp:lastModifiedBy>
  <cp:revision>16</cp:revision>
  <dcterms:created xsi:type="dcterms:W3CDTF">2020-08-16T14:20:14Z</dcterms:created>
  <dcterms:modified xsi:type="dcterms:W3CDTF">2024-05-15T03:55:54Z</dcterms:modified>
</cp:coreProperties>
</file>