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6" r:id="rId2"/>
    <p:sldId id="262" r:id="rId3"/>
    <p:sldId id="268" r:id="rId4"/>
    <p:sldId id="271" r:id="rId5"/>
    <p:sldId id="280" r:id="rId6"/>
    <p:sldId id="282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2" y="-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98</Words>
  <Application>Microsoft Office PowerPoint</Application>
  <PresentationFormat>Custom</PresentationFormat>
  <Paragraphs>50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</cp:lastModifiedBy>
  <cp:revision>113</cp:revision>
  <dcterms:created xsi:type="dcterms:W3CDTF">2020-08-06T10:05:22Z</dcterms:created>
  <dcterms:modified xsi:type="dcterms:W3CDTF">2024-05-15T03:57:06Z</dcterms:modified>
</cp:coreProperties>
</file>