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notesMasterIdLst>
    <p:notesMasterId r:id="rId16"/>
  </p:notesMasterIdLst>
  <p:handoutMasterIdLst>
    <p:handoutMasterId r:id="rId17"/>
  </p:handoutMasterIdLst>
  <p:sldIdLst>
    <p:sldId id="256" r:id="rId3"/>
    <p:sldId id="451" r:id="rId4"/>
    <p:sldId id="428" r:id="rId5"/>
    <p:sldId id="444" r:id="rId6"/>
    <p:sldId id="442" r:id="rId7"/>
    <p:sldId id="443" r:id="rId8"/>
    <p:sldId id="446" r:id="rId9"/>
    <p:sldId id="445" r:id="rId10"/>
    <p:sldId id="447" r:id="rId11"/>
    <p:sldId id="448" r:id="rId12"/>
    <p:sldId id="449" r:id="rId13"/>
    <p:sldId id="450" r:id="rId14"/>
    <p:sldId id="258" r:id="rId15"/>
  </p:sldIdLst>
  <p:sldSz cx="12192000" cy="6858000"/>
  <p:notesSz cx="6858000" cy="9313863"/>
  <p:embeddedFontLst>
    <p:embeddedFont>
      <p:font typeface="#9Slide03 Sofia Pro Soft Bold" panose="020B0000000000000000" pitchFamily="34" charset="0"/>
      <p:bold r:id="rId18"/>
    </p:embeddedFont>
    <p:embeddedFont>
      <p:font typeface="#9Slide03 Sofia Pro Soft" panose="020B0000000000000000" pitchFamily="34" charset="0"/>
      <p:regular r:id="rId19"/>
    </p:embeddedFont>
    <p:embeddedFont>
      <p:font typeface="#9Slide03 Open Sans Bold" panose="020B0806030504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A43"/>
    <a:srgbClr val="4E6328"/>
    <a:srgbClr val="D99E88"/>
    <a:srgbClr val="7E7882"/>
    <a:srgbClr val="8C9FA5"/>
    <a:srgbClr val="E57200"/>
    <a:srgbClr val="FFAA61"/>
    <a:srgbClr val="FFBA80"/>
    <a:srgbClr val="FE8F43"/>
    <a:srgbClr val="628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1789" autoAdjust="0"/>
  </p:normalViewPr>
  <p:slideViewPr>
    <p:cSldViewPr>
      <p:cViewPr varScale="1">
        <p:scale>
          <a:sx n="62" d="100"/>
          <a:sy n="62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14"/>
    </p:cViewPr>
  </p:sorterViewPr>
  <p:notesViewPr>
    <p:cSldViewPr>
      <p:cViewPr varScale="1">
        <p:scale>
          <a:sx n="79" d="100"/>
          <a:sy n="79" d="100"/>
        </p:scale>
        <p:origin x="402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0E5-A986-4498-A89A-7F0DD573E22E}" type="datetimeFigureOut">
              <a:rPr lang="en-US" smtClean="0"/>
              <a:t>15/5/2023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A85E0-5EF2-40EE-A2E0-2B723E1A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8DF7A6AC-407A-F51C-5FB4-A21A3622D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C8B84820-DB2A-AA03-AF32-C145633A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2836649E-D61A-B820-03A6-6353210E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9273C7A-5C03-67B0-F312-5A50AEE1F4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626600" y="4314806"/>
            <a:ext cx="2479614" cy="2543194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7FF90AA-49A5-B990-B5E7-A133C481DD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14" name="PHẠM DUYÊN 6 - 9Slide.vn">
            <a:extLst>
              <a:ext uri="{FF2B5EF4-FFF2-40B4-BE49-F238E27FC236}">
                <a16:creationId xmlns:a16="http://schemas.microsoft.com/office/drawing/2014/main" id="{3422B17C-1303-E71E-AEBF-E8469AD6B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60B8E336-969C-D657-20E0-0EFA0E9067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" y="4063707"/>
            <a:ext cx="3441700" cy="2858045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38FB0D01-7D6C-78C2-E539-94792C19F6A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54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13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88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85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4558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682484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9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10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49000">
              <a:srgbClr val="FFD6FA"/>
            </a:gs>
            <a:gs pos="83000">
              <a:srgbClr val="B8C4FE"/>
            </a:gs>
            <a:gs pos="100000">
              <a:srgbClr val="AD98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HẠM DUYÊN 1 - 9Slide.vn">
            <a:extLst>
              <a:ext uri="{FF2B5EF4-FFF2-40B4-BE49-F238E27FC236}">
                <a16:creationId xmlns:a16="http://schemas.microsoft.com/office/drawing/2014/main" id="{DA4B98CD-DB93-3748-DAF2-341EFD119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42" name="PHẠM DUYÊN 2 - 9Slide.vn">
            <a:extLst>
              <a:ext uri="{FF2B5EF4-FFF2-40B4-BE49-F238E27FC236}">
                <a16:creationId xmlns:a16="http://schemas.microsoft.com/office/drawing/2014/main" id="{FE18D6A1-D64F-0E64-CC1A-B2E32E96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7C71196-0007-274C-757E-CFD2786E2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AC8C216A-330D-BF45-5A1D-4FC52433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6AEAE13F-B2FA-24C9-8747-DF6F23FF3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405069" y="4087595"/>
            <a:ext cx="2701145" cy="2770405"/>
          </a:xfrm>
          <a:prstGeom prst="rect">
            <a:avLst/>
          </a:prstGeom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F5BFB25B-2057-516B-FABF-73C496BF19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6463B6B-1F98-4FAD-E798-5D90D9B9FF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73A15BEE-49EB-D140-BA71-359B55F67A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0" y="3800229"/>
            <a:ext cx="3758985" cy="312152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6BE7A66C-92AE-53DA-C8B7-90888039B6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921">
            <a:off x="3001384" y="546643"/>
            <a:ext cx="6946462" cy="5203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0 - 9Slide.vn">
            <a:extLst>
              <a:ext uri="{FF2B5EF4-FFF2-40B4-BE49-F238E27FC236}">
                <a16:creationId xmlns:a16="http://schemas.microsoft.com/office/drawing/2014/main" id="{9720A55D-E55E-A6C1-D6DD-63AE59EFDA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88">
            <a:off x="2916207" y="5417794"/>
            <a:ext cx="291950" cy="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C77D0EFB-4678-4703-8AED-43A953036DC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34A989E-E013-8003-C847-65ABC2A34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DB367359-809A-09A0-155C-8DF5F7D9A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763C2DA6-005C-793C-0071-035378518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844" b="80769"/>
          <a:stretch/>
        </p:blipFill>
        <p:spPr>
          <a:xfrm>
            <a:off x="0" y="6438151"/>
            <a:ext cx="4360836" cy="4198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FD97FA23-37AD-FA5D-1898-DD79203B79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0801" y="5246602"/>
            <a:ext cx="1879599" cy="156085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ADDB16C5-6D56-A878-8EE4-8C41AAE46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248400"/>
            <a:ext cx="3886200" cy="6096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0FA4D97-D9ED-8F6E-78A9-8D2550BFE0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21722" y="5366465"/>
            <a:ext cx="1404963" cy="14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E644C8B0-081A-6B8A-7829-0858725579FA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FA07C2CB-F931-0327-5F43-C04755AB9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D975D208-9AA7-20A5-969B-57F1E6781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D652445-A2F7-DA50-E109-8BDD82FD3A3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64F0B2A-4FE9-C679-3ED0-51E4860A1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9F80F11F-DC9F-876C-EFFB-6FD887079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3F5A7DB0-8872-CB94-C9DB-373D3D347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9B3C819B-311D-CE44-0A24-63479A681B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4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046DF45E-8D6A-71A0-EA62-8088A98FE175}"/>
              </a:ext>
            </a:extLst>
          </p:cNvPr>
          <p:cNvSpPr txBox="1"/>
          <p:nvPr userDrawn="1"/>
        </p:nvSpPr>
        <p:spPr>
          <a:xfrm>
            <a:off x="4278313" y="1295400"/>
            <a:ext cx="3635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spc="-60">
                <a:gradFill>
                  <a:gsLst>
                    <a:gs pos="0">
                      <a:srgbClr val="9E20B0"/>
                    </a:gs>
                    <a:gs pos="100000">
                      <a:srgbClr val="27026F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rgbClr val="6478BE">
                      <a:alpha val="49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defRPr>
            </a:lvl1pPr>
          </a:lstStyle>
          <a:p>
            <a:r>
              <a:rPr lang="en-US" sz="8000" spc="20">
                <a:solidFill>
                  <a:srgbClr val="965048"/>
                </a:solidFill>
                <a:effectLst>
                  <a:outerShdw blurRad="25400" dist="38100" dir="2700000" sx="101000" sy="101000" algn="tl" rotWithShape="0">
                    <a:srgbClr val="D99E88"/>
                  </a:outerShdw>
                </a:effectLst>
              </a:rPr>
              <a:t>BÀI 79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757FD70-2621-6871-2775-7A190FA8B23B}"/>
              </a:ext>
            </a:extLst>
          </p:cNvPr>
          <p:cNvSpPr txBox="1"/>
          <p:nvPr userDrawn="1"/>
        </p:nvSpPr>
        <p:spPr>
          <a:xfrm>
            <a:off x="266700" y="2895600"/>
            <a:ext cx="11658600" cy="1024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rgbClr val="4E6328"/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rgbClr val="4E6328"/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3D22E61-9716-577C-5B89-BC81B908A97D}"/>
              </a:ext>
            </a:extLst>
          </p:cNvPr>
          <p:cNvSpPr txBox="1"/>
          <p:nvPr userDrawn="1"/>
        </p:nvSpPr>
        <p:spPr>
          <a:xfrm>
            <a:off x="76200" y="3973363"/>
            <a:ext cx="11658600" cy="1133857"/>
          </a:xfrm>
          <a:prstGeom prst="roundRect">
            <a:avLst/>
          </a:prstGeom>
          <a:solidFill>
            <a:schemeClr val="bg1"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chemeClr val="accent2">
                    <a:lumMod val="50000"/>
                  </a:schemeClr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chemeClr val="accent2">
                  <a:lumMod val="50000"/>
                </a:schemeClr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6FCFC1BC-43E5-6A69-6C8F-8F6D11CEAF43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B8319A00-A8F3-20F4-6BA7-5932419C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BE46AE17-97D8-B236-EB46-19066EDD1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9201A97E-D14A-502B-507C-261303721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48EA26CC-F5F6-3F39-FF1F-1C2489CFF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190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9589FFA-118E-33D1-6EF6-B6E7C8AD6F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48A0174F-2D4B-1020-3BE7-7BC228CE4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CC6AB9B2-14EA-8B9C-8E91-2835F314CD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0830" t="15852" b="172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51FF7F48-E1C6-9991-B748-824479F83F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5E1EA01-835C-2990-B522-843ADE411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5" name="PHẠM DUYÊN 8 - 9Slide.vn">
            <a:extLst>
              <a:ext uri="{FF2B5EF4-FFF2-40B4-BE49-F238E27FC236}">
                <a16:creationId xmlns:a16="http://schemas.microsoft.com/office/drawing/2014/main" id="{DCFF756B-E57E-FDFA-A81E-6ADF348C4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17D45766-EF4B-B03C-9A90-B03F3DAC5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8A8F40C2-610A-BD9E-287C-E25655892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8" r:id="rId5"/>
    <p:sldLayoutId id="2147483660" r:id="rId6"/>
    <p:sldLayoutId id="2147483666" r:id="rId7"/>
    <p:sldLayoutId id="2147483655" r:id="rId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234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3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2E2305E4-E74D-4555-B9DB-D81B6C1407C2}"/>
              </a:ext>
            </a:extLst>
          </p:cNvPr>
          <p:cNvGrpSpPr/>
          <p:nvPr/>
        </p:nvGrpSpPr>
        <p:grpSpPr>
          <a:xfrm>
            <a:off x="1523998" y="533400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325A1144-066A-4B6B-9192-1E9959B37AFE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890B1FF6-8A40-4B3A-8DB6-96837E7E8202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ACE53079-A887-41A7-ABED-7C227A03DCD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BD424AD5-AA70-44B9-B542-1CF59F0327F3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9969F064-9809-4C48-82F0-888EF4BAABE5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31DB419F-06E3-4809-8A2F-E19274C72EEF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81BBA9-81BB-827C-6F76-1FD1CAB75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29" y="990600"/>
            <a:ext cx="4340728" cy="22191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1522256-7131-D14C-AE13-CDAF4E9E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2740396"/>
            <a:ext cx="11838214" cy="1882404"/>
          </a:xfrm>
          <a:prstGeom prst="rect">
            <a:avLst/>
          </a:prstGeom>
        </p:spPr>
      </p:pic>
      <p:sp>
        <p:nvSpPr>
          <p:cNvPr id="3" name="PHẠM DUYÊN 2 - 9Slide.vn1">
            <a:extLst>
              <a:ext uri="{FF2B5EF4-FFF2-40B4-BE49-F238E27FC236}">
                <a16:creationId xmlns:a16="http://schemas.microsoft.com/office/drawing/2014/main" id="{40544C6C-62BD-6587-7F9C-A56FB7C7F54A}"/>
              </a:ext>
            </a:extLst>
          </p:cNvPr>
          <p:cNvSpPr txBox="1"/>
          <p:nvPr/>
        </p:nvSpPr>
        <p:spPr>
          <a:xfrm>
            <a:off x="5301628" y="4549914"/>
            <a:ext cx="1713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2E2C42"/>
                </a:solidFill>
                <a:latin typeface="+mj-lt"/>
              </a:rPr>
              <a:t>Tiết 2  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033DF732-2502-83F8-629C-2152E3F412C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FDA7B3-7BA1-53ED-A507-864D9AA2E4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CE780F5-41A1-78DB-9184-AC74BFF6CC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CF0720A-47A4-02BA-60B5-FB9178BA743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3DDA7D-74D7-48C7-7E28-2A05EBA580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ABC02E9C-3F00-6A7C-A553-88FE632ABBE7}"/>
              </a:ext>
            </a:extLst>
          </p:cNvPr>
          <p:cNvSpPr txBox="1"/>
          <p:nvPr/>
        </p:nvSpPr>
        <p:spPr>
          <a:xfrm>
            <a:off x="1238250" y="494263"/>
            <a:ext cx="1049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3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Nêu tên các tháng có 31 ngày và các tháng có 30 ngày trong năm.</a:t>
            </a:r>
            <a:endParaRPr lang="vi-VN" sz="3600" spc="-3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1B4B16-0C46-76E2-47C9-27CF617C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1600200"/>
            <a:ext cx="5219700" cy="3186572"/>
          </a:xfrm>
          <a:prstGeom prst="rect">
            <a:avLst/>
          </a:prstGeom>
        </p:spPr>
      </p:pic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3DE38CC0-FB9E-569D-2AC8-E38BB42CB903}"/>
              </a:ext>
            </a:extLst>
          </p:cNvPr>
          <p:cNvSpPr/>
          <p:nvPr/>
        </p:nvSpPr>
        <p:spPr>
          <a:xfrm>
            <a:off x="476250" y="4743450"/>
            <a:ext cx="11239500" cy="1550726"/>
          </a:xfrm>
          <a:prstGeom prst="roundRect">
            <a:avLst>
              <a:gd name="adj" fmla="val 22530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5E4C6C2D-0FB9-A48F-CA94-6A224162DA1E}"/>
              </a:ext>
            </a:extLst>
          </p:cNvPr>
          <p:cNvSpPr txBox="1"/>
          <p:nvPr/>
        </p:nvSpPr>
        <p:spPr>
          <a:xfrm>
            <a:off x="851612" y="4808518"/>
            <a:ext cx="1027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Những tháng có 30 ngày: </a:t>
            </a:r>
            <a:r>
              <a:rPr lang="en-US" sz="2800">
                <a:solidFill>
                  <a:schemeClr val="accent6"/>
                </a:solidFill>
                <a:latin typeface="+mj-lt"/>
              </a:rPr>
              <a:t>Tháng 4, tháng 6, tháng 9, tháng 11.</a:t>
            </a:r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8B3D7540-7486-01B4-9BB1-0407FDE95AAD}"/>
              </a:ext>
            </a:extLst>
          </p:cNvPr>
          <p:cNvSpPr txBox="1"/>
          <p:nvPr/>
        </p:nvSpPr>
        <p:spPr>
          <a:xfrm>
            <a:off x="851612" y="5294293"/>
            <a:ext cx="10578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Những tháng có 31 ngày: </a:t>
            </a:r>
            <a:r>
              <a:rPr lang="en-US" sz="2800">
                <a:solidFill>
                  <a:schemeClr val="accent6"/>
                </a:solidFill>
                <a:latin typeface="+mj-lt"/>
              </a:rPr>
              <a:t>Tháng 1, tháng 3, tháng 5, tháng 7, tháng 8, tháng 10, tháng 12.</a:t>
            </a:r>
          </a:p>
        </p:txBody>
      </p:sp>
    </p:spTree>
    <p:extLst>
      <p:ext uri="{BB962C8B-B14F-4D97-AF65-F5344CB8AC3E}">
        <p14:creationId xmlns:p14="http://schemas.microsoft.com/office/powerpoint/2010/main" val="892993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  <p:bldP spid="19" grpId="1" animBg="1"/>
      <p:bldP spid="20" grpId="0"/>
      <p:bldP spid="20" grpId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62BB70CD-389B-C998-B9C5-4F2F3606D348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E71A4D-9617-0FCD-C7B8-4040511A4FA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BF5E3E-F52A-A278-E0F6-A6D7104F0D7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E4D5F74-0FD2-DD3F-3EBF-522EDD8420A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1CC63F-6D06-4385-2C09-7F4DBBB3B28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D6223B6E-6C29-E4B9-B1DA-5409E4C928C9}"/>
              </a:ext>
            </a:extLst>
          </p:cNvPr>
          <p:cNvSpPr txBox="1"/>
          <p:nvPr/>
        </p:nvSpPr>
        <p:spPr>
          <a:xfrm>
            <a:off x="1238250" y="475213"/>
            <a:ext cx="10498148" cy="1944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3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Chọn câu trả lời đúng</a:t>
            </a:r>
          </a:p>
          <a:p>
            <a:pPr>
              <a:lnSpc>
                <a:spcPct val="110000"/>
              </a:lnSpc>
            </a:pPr>
            <a:r>
              <a:rPr lang="en-US" sz="3600" spc="-33">
                <a:solidFill>
                  <a:schemeClr val="tx1">
                    <a:lumMod val="65000"/>
                    <a:lumOff val="3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ngày 28 tháng 5 là Chủ nhật thì ngày 1 tháng 6 cùng năm đó là: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39B618FB-A7F3-C29C-63F7-54264F2AEADD}"/>
              </a:ext>
            </a:extLst>
          </p:cNvPr>
          <p:cNvSpPr txBox="1"/>
          <p:nvPr/>
        </p:nvSpPr>
        <p:spPr>
          <a:xfrm>
            <a:off x="2819400" y="2590800"/>
            <a:ext cx="2736008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A.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Thứ Ba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45700AD0-2CE4-EE47-3529-83C8BC9F26A1}"/>
              </a:ext>
            </a:extLst>
          </p:cNvPr>
          <p:cNvSpPr txBox="1"/>
          <p:nvPr/>
        </p:nvSpPr>
        <p:spPr>
          <a:xfrm>
            <a:off x="7046167" y="2590800"/>
            <a:ext cx="2736008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B.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Thứ Tư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C94B5C3B-1224-2148-7ECD-7F212C564EAF}"/>
              </a:ext>
            </a:extLst>
          </p:cNvPr>
          <p:cNvSpPr txBox="1"/>
          <p:nvPr/>
        </p:nvSpPr>
        <p:spPr>
          <a:xfrm>
            <a:off x="2819400" y="3429000"/>
            <a:ext cx="287214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C.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Thứ Năm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98DF359E-9765-8A67-D2E9-933A28E0BB62}"/>
              </a:ext>
            </a:extLst>
          </p:cNvPr>
          <p:cNvSpPr txBox="1"/>
          <p:nvPr/>
        </p:nvSpPr>
        <p:spPr>
          <a:xfrm>
            <a:off x="7046167" y="3429000"/>
            <a:ext cx="287214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D.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Thứ Sáu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C3025A20-F2CD-720A-9F33-5B6E8361CD4E}"/>
              </a:ext>
            </a:extLst>
          </p:cNvPr>
          <p:cNvSpPr/>
          <p:nvPr/>
        </p:nvSpPr>
        <p:spPr>
          <a:xfrm>
            <a:off x="2819400" y="3467789"/>
            <a:ext cx="660544" cy="66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6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EE8D39C9-17F6-D5F0-19A4-C86C3DE03F9E}"/>
              </a:ext>
            </a:extLst>
          </p:cNvPr>
          <p:cNvSpPr txBox="1"/>
          <p:nvPr/>
        </p:nvSpPr>
        <p:spPr>
          <a:xfrm>
            <a:off x="487704" y="363219"/>
            <a:ext cx="11123916" cy="152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8572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7 000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60 000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-73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kumimoji="0" lang="en-US" sz="2800" b="0" i="0" u="none" strike="noStrike" kern="1200" cap="none" spc="-73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-73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A0899880-518D-1991-80B3-03F43016790E}"/>
              </a:ext>
            </a:extLst>
          </p:cNvPr>
          <p:cNvGrpSpPr/>
          <p:nvPr/>
        </p:nvGrpSpPr>
        <p:grpSpPr>
          <a:xfrm>
            <a:off x="487704" y="311659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573F8A-A61E-484A-EEFA-99EC638FC0E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86A7C0-3452-11C7-C589-F72486266D7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04A917-B68F-8394-B95E-2C1ADFA2DE7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61FB6-3AE6-F4D4-125E-4F38790FBB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C1F27815-10A0-40DD-2BDB-C82DB5E553D7}"/>
              </a:ext>
            </a:extLst>
          </p:cNvPr>
          <p:cNvSpPr txBox="1"/>
          <p:nvPr/>
        </p:nvSpPr>
        <p:spPr>
          <a:xfrm>
            <a:off x="361558" y="1835511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C6E51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C6E51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C6E51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tắt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C6E51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5E114E53-C2BD-8B26-E7E2-11DF1FA8F4A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54488" y="2313458"/>
            <a:ext cx="276958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quyển vở: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2D6F95F7-5064-DFC7-F613-2D1503100CE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640487" y="2313458"/>
            <a:ext cx="243840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7 000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5A42A0AA-DDFA-FF80-F2E3-5C41EB741373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54488" y="2801047"/>
            <a:ext cx="502920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85A72179-3023-15B3-CA39-DF521315DEF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021488" y="2777858"/>
            <a:ext cx="297180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60 000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8266932-73EE-D434-9395-7E0AD040CA1F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976297" y="3318959"/>
            <a:ext cx="193139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C6E51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DBF6D5B9-9454-35BA-2B3A-4FFB4F46C797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54488" y="3297064"/>
            <a:ext cx="655319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A0BDEEEA-9495-60B1-C3CB-EF6F83F0955C}"/>
              </a:ext>
            </a:extLst>
          </p:cNvPr>
          <p:cNvSpPr txBox="1"/>
          <p:nvPr/>
        </p:nvSpPr>
        <p:spPr>
          <a:xfrm>
            <a:off x="6114124" y="3681027"/>
            <a:ext cx="166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Bài</a:t>
            </a:r>
            <a:r>
              <a:rPr lang="en-US" sz="28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8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giải</a:t>
            </a:r>
            <a:endParaRPr lang="en-US" sz="2800" spc="-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73A6083B-154A-27E9-98AC-EC496FD78D85}"/>
              </a:ext>
            </a:extLst>
          </p:cNvPr>
          <p:cNvSpPr txBox="1"/>
          <p:nvPr/>
        </p:nvSpPr>
        <p:spPr>
          <a:xfrm>
            <a:off x="3880757" y="406017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Mua </a:t>
            </a:r>
            <a:r>
              <a:rPr lang="en-US" sz="2800" b="1" dirty="0" smtClean="0"/>
              <a:t>5 </a:t>
            </a:r>
            <a:r>
              <a:rPr lang="en-US" sz="2800" b="1" dirty="0" err="1"/>
              <a:t>quyển</a:t>
            </a:r>
            <a:r>
              <a:rPr lang="en-US" sz="2800" b="1" dirty="0"/>
              <a:t> </a:t>
            </a:r>
            <a:r>
              <a:rPr lang="en-US" sz="2800" b="1" dirty="0" err="1"/>
              <a:t>vở</a:t>
            </a:r>
            <a:r>
              <a:rPr lang="en-US" sz="2800" b="1" dirty="0"/>
              <a:t> </a:t>
            </a:r>
            <a:r>
              <a:rPr lang="vi-VN" sz="2800" b="1" dirty="0" smtClean="0"/>
              <a:t>hết số tiền </a:t>
            </a:r>
            <a:r>
              <a:rPr lang="en-US" sz="2800" b="1" dirty="0" err="1" smtClean="0"/>
              <a:t>là</a:t>
            </a:r>
            <a:r>
              <a:rPr lang="en-US" sz="2800" b="1" dirty="0"/>
              <a:t>: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254A0BCD-7DA9-6716-FEDD-35F9FADABF3B}"/>
              </a:ext>
            </a:extLst>
          </p:cNvPr>
          <p:cNvSpPr txBox="1"/>
          <p:nvPr/>
        </p:nvSpPr>
        <p:spPr>
          <a:xfrm>
            <a:off x="4889481" y="558847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100" dirty="0">
                <a:solidFill>
                  <a:sysClr val="windowText" lastClr="000000"/>
                </a:solidFill>
              </a:rPr>
              <a:t>35 000 + 60 000 =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9A9BEBB-3032-10F1-5F6A-F6B4162F0747}"/>
              </a:ext>
            </a:extLst>
          </p:cNvPr>
          <p:cNvSpPr txBox="1"/>
          <p:nvPr/>
        </p:nvSpPr>
        <p:spPr>
          <a:xfrm>
            <a:off x="6471557" y="6070338"/>
            <a:ext cx="45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100" dirty="0" err="1">
                <a:solidFill>
                  <a:sysClr val="windowText" lastClr="000000"/>
                </a:solidFill>
              </a:rPr>
              <a:t>Đáp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 </a:t>
            </a:r>
            <a:r>
              <a:rPr lang="en-US" sz="2800" b="1" spc="-1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:</a:t>
            </a:r>
            <a:r>
              <a:rPr lang="en-US" sz="2800" b="1" spc="-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spc="-100" dirty="0">
                <a:solidFill>
                  <a:schemeClr val="accent6"/>
                </a:solidFill>
                <a:latin typeface="+mj-lt"/>
              </a:rPr>
              <a:t>95 000</a:t>
            </a:r>
            <a:r>
              <a:rPr lang="en-US" sz="2800" b="1" spc="-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spc="-1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AAE8828F-32DA-5FC5-99EC-0832B6D8D1EB}"/>
              </a:ext>
            </a:extLst>
          </p:cNvPr>
          <p:cNvSpPr txBox="1"/>
          <p:nvPr/>
        </p:nvSpPr>
        <p:spPr>
          <a:xfrm>
            <a:off x="7766957" y="5547118"/>
            <a:ext cx="340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>
                <a:solidFill>
                  <a:schemeClr val="accent6"/>
                </a:solidFill>
                <a:latin typeface="+mj-lt"/>
              </a:rPr>
              <a:t>95 000</a:t>
            </a:r>
            <a:r>
              <a:rPr lang="en-US" sz="2800" spc="-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(</a:t>
            </a:r>
            <a:r>
              <a:rPr lang="en-US" sz="2800" b="1" spc="-1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368E8262-B729-A6A4-5B41-C061460A92A1}"/>
                  </a:ext>
                </a:extLst>
              </p:cNvPr>
              <p:cNvSpPr txBox="1"/>
              <p:nvPr/>
            </p:nvSpPr>
            <p:spPr>
              <a:xfrm>
                <a:off x="4795157" y="4583390"/>
                <a:ext cx="2768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spc="-100" dirty="0">
                    <a:solidFill>
                      <a:sysClr val="windowText" lastClr="000000"/>
                    </a:solidFill>
                  </a:rPr>
                  <a:t>7 000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spc="-100" dirty="0">
                    <a:solidFill>
                      <a:sysClr val="windowText" lastClr="000000"/>
                    </a:solidFill>
                  </a:rPr>
                  <a:t> 5 =</a:t>
                </a:r>
              </a:p>
            </p:txBody>
          </p:sp>
        </mc:Choice>
        <mc:Fallback xmlns="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368E8262-B729-A6A4-5B41-C061460A9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157" y="4583390"/>
                <a:ext cx="2768601" cy="523220"/>
              </a:xfrm>
              <a:prstGeom prst="rect">
                <a:avLst/>
              </a:prstGeom>
              <a:blipFill>
                <a:blip r:embed="rId8"/>
                <a:stretch>
                  <a:fillRect l="-462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441DE24B-E0F4-349B-B9CD-ACB3E843D88C}"/>
              </a:ext>
            </a:extLst>
          </p:cNvPr>
          <p:cNvSpPr txBox="1"/>
          <p:nvPr/>
        </p:nvSpPr>
        <p:spPr>
          <a:xfrm>
            <a:off x="6776357" y="4551878"/>
            <a:ext cx="314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>
                <a:solidFill>
                  <a:schemeClr val="accent6"/>
                </a:solidFill>
                <a:latin typeface="+mj-lt"/>
              </a:rPr>
              <a:t>35 000</a:t>
            </a:r>
            <a:r>
              <a:rPr lang="en-US" sz="2800" spc="-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(</a:t>
            </a:r>
            <a:r>
              <a:rPr lang="en-US" sz="2800" b="1" spc="-1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b="1" spc="-1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02FA9A0-8095-FFFD-64F6-42CE8D7FB278}"/>
              </a:ext>
            </a:extLst>
          </p:cNvPr>
          <p:cNvSpPr txBox="1"/>
          <p:nvPr/>
        </p:nvSpPr>
        <p:spPr>
          <a:xfrm>
            <a:off x="3880757" y="5106610"/>
            <a:ext cx="756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Mai đã mua hết tất cả số tiền là:</a:t>
            </a:r>
          </a:p>
        </p:txBody>
      </p:sp>
    </p:spTree>
    <p:extLst>
      <p:ext uri="{BB962C8B-B14F-4D97-AF65-F5344CB8AC3E}">
        <p14:creationId xmlns:p14="http://schemas.microsoft.com/office/powerpoint/2010/main" val="4112328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2" grpId="0" animBg="1"/>
      <p:bldP spid="14" grpId="0" animBg="1"/>
      <p:bldP spid="16" grpId="0" animBg="1"/>
      <p:bldP spid="25" grpId="0" animBg="1"/>
      <p:bldP spid="26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14854A5-B6F8-3C12-5A92-523888BC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498600"/>
            <a:ext cx="628552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286000" y="3584691"/>
            <a:ext cx="8483313" cy="9194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  <a:sym typeface="+mn-lt"/>
              </a:rPr>
              <a:t>2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  <a:sym typeface="+mn-lt"/>
              </a:rPr>
              <a:t>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T</a:t>
            </a:r>
            <a:r>
              <a:rPr lang="nl-NL" sz="2400" dirty="0" smtClean="0">
                <a:solidFill>
                  <a:srgbClr val="002060"/>
                </a:solidFill>
              </a:rPr>
              <a:t>hực </a:t>
            </a:r>
            <a:r>
              <a:rPr lang="nl-NL" sz="2400" dirty="0">
                <a:solidFill>
                  <a:srgbClr val="002060"/>
                </a:solidFill>
              </a:rPr>
              <a:t>hiện phép tính với số đo độ dài, khối lượng, dung tích, thời gian, tiền Việt Nam,...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7" y="1933380"/>
            <a:ext cx="1015493" cy="12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286000" y="1778256"/>
            <a:ext cx="8154567" cy="13280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/>
            <a:r>
              <a:rPr kumimoji="0" lang="nl-NL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Củng cố </a:t>
            </a:r>
            <a:r>
              <a:rPr lang="nl-NL" sz="2400" dirty="0" smtClean="0">
                <a:solidFill>
                  <a:srgbClr val="002060"/>
                </a:solidFill>
              </a:rPr>
              <a:t>về </a:t>
            </a:r>
            <a:r>
              <a:rPr lang="nl-NL" sz="2400" dirty="0">
                <a:solidFill>
                  <a:srgbClr val="002060"/>
                </a:solidFill>
              </a:rPr>
              <a:t>đo lường (đơn vị đo độ dài (mm), đo khối lượng (g), đo dung tích (ml), tháng, năm, đọc giờ đồng hồ đến từng phút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588" y="244147"/>
            <a:ext cx="5168542" cy="1422700"/>
          </a:xfrm>
          <a:prstGeom prst="rect">
            <a:avLst/>
          </a:prstGeom>
        </p:spPr>
      </p:pic>
      <p:pic>
        <p:nvPicPr>
          <p:cNvPr id="9" name="Picture 8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94" y="3482232"/>
            <a:ext cx="965918" cy="12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6FD8613B-FA32-3FD8-ACF2-6DE54330D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80" y="2057400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10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C5AC08E-6844-EBBE-5155-9DF2128C690F}"/>
              </a:ext>
            </a:extLst>
          </p:cNvPr>
          <p:cNvGrpSpPr/>
          <p:nvPr/>
        </p:nvGrpSpPr>
        <p:grpSpPr>
          <a:xfrm>
            <a:off x="474652" y="488362"/>
            <a:ext cx="652806" cy="525288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FC4D15-9DEC-4F20-7028-4155A57EB4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3C9272-28EB-36DB-C9CF-519C4792F30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725E98-4FA5-ECF6-D9C5-8F12DB04C41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3EC5DC-556A-6B38-7C66-5501132A59C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11 - 9Slide.vn">
            <a:extLst>
              <a:ext uri="{FF2B5EF4-FFF2-40B4-BE49-F238E27FC236}">
                <a16:creationId xmlns:a16="http://schemas.microsoft.com/office/drawing/2014/main" id="{7366C53B-91AC-531C-03DB-4CF6249A0F42}"/>
              </a:ext>
            </a:extLst>
          </p:cNvPr>
          <p:cNvGrpSpPr/>
          <p:nvPr/>
        </p:nvGrpSpPr>
        <p:grpSpPr>
          <a:xfrm>
            <a:off x="1341735" y="492715"/>
            <a:ext cx="1266509" cy="496658"/>
            <a:chOff x="1167179" y="447651"/>
            <a:chExt cx="1297775" cy="652727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EBF58497-300D-7D23-7089-C9534E6E7425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800" kern="0">
                <a:solidFill>
                  <a:srgbClr val="FC8C05"/>
                </a:solidFill>
              </a:endParaRPr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87FCF250-26DC-3AC1-DAC7-9258C0E5F22F}"/>
                </a:ext>
              </a:extLst>
            </p:cNvPr>
            <p:cNvSpPr txBox="1"/>
            <p:nvPr/>
          </p:nvSpPr>
          <p:spPr>
            <a:xfrm>
              <a:off x="1267074" y="447651"/>
              <a:ext cx="643342" cy="578882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0" name="PHẠM DUYÊN 4 - 9Slide.vn">
              <a:extLst>
                <a:ext uri="{FF2B5EF4-FFF2-40B4-BE49-F238E27FC236}">
                  <a16:creationId xmlns:a16="http://schemas.microsoft.com/office/drawing/2014/main" id="{6E2EB279-920D-5FF9-CBAF-4C9F3F341379}"/>
                </a:ext>
              </a:extLst>
            </p:cNvPr>
            <p:cNvSpPr txBox="1"/>
            <p:nvPr/>
          </p:nvSpPr>
          <p:spPr>
            <a:xfrm>
              <a:off x="2067327" y="460152"/>
              <a:ext cx="397627" cy="558641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3E3C1507-A867-EB0E-FE60-3F52DE01CE28}"/>
              </a:ext>
            </a:extLst>
          </p:cNvPr>
          <p:cNvSpPr txBox="1"/>
          <p:nvPr/>
        </p:nvSpPr>
        <p:spPr>
          <a:xfrm>
            <a:off x="625953" y="1042910"/>
            <a:ext cx="4115529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cm =           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60325355-F783-AC09-B4B2-754FA2D1D3C7}"/>
              </a:ext>
            </a:extLst>
          </p:cNvPr>
          <p:cNvSpPr txBox="1"/>
          <p:nvPr/>
        </p:nvSpPr>
        <p:spPr>
          <a:xfrm>
            <a:off x="227933" y="1032782"/>
            <a:ext cx="624660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BBE9B2F8-FCED-9DCA-B2F4-783034D00150}"/>
              </a:ext>
            </a:extLst>
          </p:cNvPr>
          <p:cNvSpPr/>
          <p:nvPr/>
        </p:nvSpPr>
        <p:spPr>
          <a:xfrm>
            <a:off x="1742200" y="1089022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9CE9BE05-8434-DAFD-BEF6-2DDA8714EA3F}"/>
              </a:ext>
            </a:extLst>
          </p:cNvPr>
          <p:cNvSpPr txBox="1"/>
          <p:nvPr/>
        </p:nvSpPr>
        <p:spPr>
          <a:xfrm>
            <a:off x="6781800" y="1067740"/>
            <a:ext cx="304654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 cm =           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2C120A37-76E7-BC69-1CD7-3B371AC08015}"/>
              </a:ext>
            </a:extLst>
          </p:cNvPr>
          <p:cNvSpPr/>
          <p:nvPr/>
        </p:nvSpPr>
        <p:spPr>
          <a:xfrm>
            <a:off x="8037381" y="1067740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DD13C6F5-2835-8CBB-89D2-368FE0F10719}"/>
              </a:ext>
            </a:extLst>
          </p:cNvPr>
          <p:cNvSpPr txBox="1"/>
          <p:nvPr/>
        </p:nvSpPr>
        <p:spPr>
          <a:xfrm>
            <a:off x="594475" y="1737498"/>
            <a:ext cx="5503660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lang="en-US" sz="28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 cm =          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D7811816-64B2-8C4A-920E-E15C41AD9491}"/>
              </a:ext>
            </a:extLst>
          </p:cNvPr>
          <p:cNvSpPr/>
          <p:nvPr/>
        </p:nvSpPr>
        <p:spPr>
          <a:xfrm>
            <a:off x="1804248" y="1799737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60D03C45-54A7-BE15-05D5-7E3717161306}"/>
              </a:ext>
            </a:extLst>
          </p:cNvPr>
          <p:cNvSpPr/>
          <p:nvPr/>
        </p:nvSpPr>
        <p:spPr>
          <a:xfrm>
            <a:off x="3382093" y="1737498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4E9899DF-BE5E-AFF1-DD22-DBEE5E46DAAD}"/>
              </a:ext>
            </a:extLst>
          </p:cNvPr>
          <p:cNvSpPr txBox="1"/>
          <p:nvPr/>
        </p:nvSpPr>
        <p:spPr>
          <a:xfrm>
            <a:off x="6781800" y="1841391"/>
            <a:ext cx="4834383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en-US" sz="28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 cm =          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4F6324AC-1A34-2D6A-1704-7FF1D9BEDF58}"/>
              </a:ext>
            </a:extLst>
          </p:cNvPr>
          <p:cNvSpPr/>
          <p:nvPr/>
        </p:nvSpPr>
        <p:spPr>
          <a:xfrm>
            <a:off x="7989003" y="1799737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969C1231-D59F-6F25-345C-2D74BF23A4D1}"/>
              </a:ext>
            </a:extLst>
          </p:cNvPr>
          <p:cNvSpPr/>
          <p:nvPr/>
        </p:nvSpPr>
        <p:spPr>
          <a:xfrm>
            <a:off x="9616981" y="1843898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PHẠM DUYÊN 10 - 9Slide.vn">
            <a:extLst>
              <a:ext uri="{FF2B5EF4-FFF2-40B4-BE49-F238E27FC236}">
                <a16:creationId xmlns:a16="http://schemas.microsoft.com/office/drawing/2014/main" id="{48CC4557-C2CB-D861-215A-B9426EA92F59}"/>
              </a:ext>
            </a:extLst>
          </p:cNvPr>
          <p:cNvSpPr txBox="1"/>
          <p:nvPr/>
        </p:nvSpPr>
        <p:spPr>
          <a:xfrm>
            <a:off x="607044" y="2396918"/>
            <a:ext cx="684150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m =           </a:t>
            </a:r>
            <a:r>
              <a:rPr lang="en-US" sz="28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cm  =       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E5FF1164-1896-5BBD-B5C0-0FEDEDD7B946}"/>
              </a:ext>
            </a:extLst>
          </p:cNvPr>
          <p:cNvSpPr/>
          <p:nvPr/>
        </p:nvSpPr>
        <p:spPr>
          <a:xfrm>
            <a:off x="1689240" y="2451686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154501AC-CA17-E566-D3EF-52691307D418}"/>
              </a:ext>
            </a:extLst>
          </p:cNvPr>
          <p:cNvSpPr/>
          <p:nvPr/>
        </p:nvSpPr>
        <p:spPr>
          <a:xfrm>
            <a:off x="3237974" y="2442214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819449BB-1E33-33CF-4749-34CC957BE077}"/>
              </a:ext>
            </a:extLst>
          </p:cNvPr>
          <p:cNvSpPr/>
          <p:nvPr/>
        </p:nvSpPr>
        <p:spPr>
          <a:xfrm>
            <a:off x="4860182" y="2442185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10 - 9Slide.vn">
            <a:extLst>
              <a:ext uri="{FF2B5EF4-FFF2-40B4-BE49-F238E27FC236}">
                <a16:creationId xmlns:a16="http://schemas.microsoft.com/office/drawing/2014/main" id="{3A82FE65-BFC4-A15B-5AEE-65B379643C68}"/>
              </a:ext>
            </a:extLst>
          </p:cNvPr>
          <p:cNvSpPr txBox="1"/>
          <p:nvPr/>
        </p:nvSpPr>
        <p:spPr>
          <a:xfrm>
            <a:off x="6721246" y="2473361"/>
            <a:ext cx="684150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4 m =          </a:t>
            </a:r>
            <a:r>
              <a:rPr lang="en-US" sz="28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cm  =   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mm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PHẠM DUYÊN 11 - 9Slide.vn">
            <a:extLst>
              <a:ext uri="{FF2B5EF4-FFF2-40B4-BE49-F238E27FC236}">
                <a16:creationId xmlns:a16="http://schemas.microsoft.com/office/drawing/2014/main" id="{727FD777-18F9-DABE-584D-DCA239E8551A}"/>
              </a:ext>
            </a:extLst>
          </p:cNvPr>
          <p:cNvSpPr/>
          <p:nvPr/>
        </p:nvSpPr>
        <p:spPr>
          <a:xfrm>
            <a:off x="7747964" y="2473381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468F20D0-5282-8C81-F06A-09452B28E7FF}"/>
              </a:ext>
            </a:extLst>
          </p:cNvPr>
          <p:cNvSpPr/>
          <p:nvPr/>
        </p:nvSpPr>
        <p:spPr>
          <a:xfrm>
            <a:off x="9339892" y="2473361"/>
            <a:ext cx="624659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PHẠM DUYÊN 11 - 9Slide.vn">
            <a:extLst>
              <a:ext uri="{FF2B5EF4-FFF2-40B4-BE49-F238E27FC236}">
                <a16:creationId xmlns:a16="http://schemas.microsoft.com/office/drawing/2014/main" id="{22702273-8BCB-7D98-B4B9-47D494E25D2F}"/>
              </a:ext>
            </a:extLst>
          </p:cNvPr>
          <p:cNvSpPr/>
          <p:nvPr/>
        </p:nvSpPr>
        <p:spPr>
          <a:xfrm>
            <a:off x="10964601" y="2442184"/>
            <a:ext cx="541600" cy="48703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B403AA98-1981-DAA2-C66B-25175D85378C}"/>
              </a:ext>
            </a:extLst>
          </p:cNvPr>
          <p:cNvSpPr txBox="1"/>
          <p:nvPr/>
        </p:nvSpPr>
        <p:spPr>
          <a:xfrm>
            <a:off x="659302" y="3445333"/>
            <a:ext cx="2591529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kg = 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PHẠM DUYÊN 10 - 9Slide.vn">
            <a:extLst>
              <a:ext uri="{FF2B5EF4-FFF2-40B4-BE49-F238E27FC236}">
                <a16:creationId xmlns:a16="http://schemas.microsoft.com/office/drawing/2014/main" id="{2B0F7875-0E8B-078C-A4DF-A8D6CEC5510C}"/>
              </a:ext>
            </a:extLst>
          </p:cNvPr>
          <p:cNvSpPr txBox="1"/>
          <p:nvPr/>
        </p:nvSpPr>
        <p:spPr>
          <a:xfrm>
            <a:off x="220222" y="3474120"/>
            <a:ext cx="640081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330E6DB1-4C4D-4EC6-D48F-9C3201E83FC9}"/>
              </a:ext>
            </a:extLst>
          </p:cNvPr>
          <p:cNvSpPr/>
          <p:nvPr/>
        </p:nvSpPr>
        <p:spPr>
          <a:xfrm>
            <a:off x="1804248" y="3398060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51A5E7F3-F5A5-4095-7802-0B21DF95BEE2}"/>
              </a:ext>
            </a:extLst>
          </p:cNvPr>
          <p:cNvSpPr txBox="1"/>
          <p:nvPr/>
        </p:nvSpPr>
        <p:spPr>
          <a:xfrm>
            <a:off x="631071" y="4162718"/>
            <a:ext cx="3295990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1 000 g =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D786399E-63EC-C191-344F-3B59B741B7B0}"/>
              </a:ext>
            </a:extLst>
          </p:cNvPr>
          <p:cNvSpPr/>
          <p:nvPr/>
        </p:nvSpPr>
        <p:spPr>
          <a:xfrm>
            <a:off x="2293638" y="406052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578F7516-8282-E520-FC37-A9B6068483BE}"/>
              </a:ext>
            </a:extLst>
          </p:cNvPr>
          <p:cNvSpPr txBox="1"/>
          <p:nvPr/>
        </p:nvSpPr>
        <p:spPr>
          <a:xfrm>
            <a:off x="620255" y="4770265"/>
            <a:ext cx="2591528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 kg = 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1055B1F6-A747-C63A-1415-B9B9A99DE111}"/>
              </a:ext>
            </a:extLst>
          </p:cNvPr>
          <p:cNvSpPr/>
          <p:nvPr/>
        </p:nvSpPr>
        <p:spPr>
          <a:xfrm>
            <a:off x="1900157" y="4759409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PHẠM DUYÊN 10 - 9Slide.vn">
            <a:extLst>
              <a:ext uri="{FF2B5EF4-FFF2-40B4-BE49-F238E27FC236}">
                <a16:creationId xmlns:a16="http://schemas.microsoft.com/office/drawing/2014/main" id="{2FD71015-BD4A-FBAC-C880-D874D9063965}"/>
              </a:ext>
            </a:extLst>
          </p:cNvPr>
          <p:cNvSpPr txBox="1"/>
          <p:nvPr/>
        </p:nvSpPr>
        <p:spPr>
          <a:xfrm>
            <a:off x="6721246" y="3484298"/>
            <a:ext cx="2591529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lang="en-US" sz="2800" b="1" i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   ml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PHẠM DUYÊN 10 - 9Slide.vn">
            <a:extLst>
              <a:ext uri="{FF2B5EF4-FFF2-40B4-BE49-F238E27FC236}">
                <a16:creationId xmlns:a16="http://schemas.microsoft.com/office/drawing/2014/main" id="{AB981D6C-8573-762E-C9A0-57CFF62DEB50}"/>
              </a:ext>
            </a:extLst>
          </p:cNvPr>
          <p:cNvSpPr txBox="1"/>
          <p:nvPr/>
        </p:nvSpPr>
        <p:spPr>
          <a:xfrm>
            <a:off x="6342480" y="3449038"/>
            <a:ext cx="640081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PHẠM DUYÊN 11 - 9Slide.vn">
            <a:extLst>
              <a:ext uri="{FF2B5EF4-FFF2-40B4-BE49-F238E27FC236}">
                <a16:creationId xmlns:a16="http://schemas.microsoft.com/office/drawing/2014/main" id="{41540DAD-24C9-9BC4-BF65-B3F2932529B2}"/>
              </a:ext>
            </a:extLst>
          </p:cNvPr>
          <p:cNvSpPr/>
          <p:nvPr/>
        </p:nvSpPr>
        <p:spPr>
          <a:xfrm>
            <a:off x="7667608" y="3453889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PHẠM DUYÊN 10 - 9Slide.vn">
            <a:extLst>
              <a:ext uri="{FF2B5EF4-FFF2-40B4-BE49-F238E27FC236}">
                <a16:creationId xmlns:a16="http://schemas.microsoft.com/office/drawing/2014/main" id="{A6FFD3A6-BA32-5A82-B415-E4DA881E3E1E}"/>
              </a:ext>
            </a:extLst>
          </p:cNvPr>
          <p:cNvSpPr txBox="1"/>
          <p:nvPr/>
        </p:nvSpPr>
        <p:spPr>
          <a:xfrm>
            <a:off x="6670241" y="4330746"/>
            <a:ext cx="3295991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1 000 ml =          </a:t>
            </a:r>
            <a:r>
              <a:rPr lang="en-US" sz="2800" b="1" i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1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PHẠM DUYÊN 11 - 9Slide.vn">
            <a:extLst>
              <a:ext uri="{FF2B5EF4-FFF2-40B4-BE49-F238E27FC236}">
                <a16:creationId xmlns:a16="http://schemas.microsoft.com/office/drawing/2014/main" id="{ED6A7C81-42FB-0873-3F41-C2286BFED9DD}"/>
              </a:ext>
            </a:extLst>
          </p:cNvPr>
          <p:cNvSpPr/>
          <p:nvPr/>
        </p:nvSpPr>
        <p:spPr>
          <a:xfrm>
            <a:off x="8458200" y="4231855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10 - 9Slide.vn">
            <a:extLst>
              <a:ext uri="{FF2B5EF4-FFF2-40B4-BE49-F238E27FC236}">
                <a16:creationId xmlns:a16="http://schemas.microsoft.com/office/drawing/2014/main" id="{39A85353-5040-7EC7-396A-808C75E0990F}"/>
              </a:ext>
            </a:extLst>
          </p:cNvPr>
          <p:cNvSpPr txBox="1"/>
          <p:nvPr/>
        </p:nvSpPr>
        <p:spPr>
          <a:xfrm>
            <a:off x="6670241" y="5088876"/>
            <a:ext cx="25915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en-US" sz="2800" b="1" i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ml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PHẠM DUYÊN 11 - 9Slide.vn">
            <a:extLst>
              <a:ext uri="{FF2B5EF4-FFF2-40B4-BE49-F238E27FC236}">
                <a16:creationId xmlns:a16="http://schemas.microsoft.com/office/drawing/2014/main" id="{523722E0-C291-AF71-ADF5-71C036023491}"/>
              </a:ext>
            </a:extLst>
          </p:cNvPr>
          <p:cNvSpPr/>
          <p:nvPr/>
        </p:nvSpPr>
        <p:spPr>
          <a:xfrm>
            <a:off x="7645965" y="4993561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614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B403AA98-1981-DAA2-C66B-25175D85378C}"/>
              </a:ext>
            </a:extLst>
          </p:cNvPr>
          <p:cNvSpPr txBox="1"/>
          <p:nvPr/>
        </p:nvSpPr>
        <p:spPr>
          <a:xfrm>
            <a:off x="1294671" y="1464242"/>
            <a:ext cx="4217129" cy="61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cm =           mm   </a:t>
            </a:r>
            <a:endParaRPr lang="vi-VN" sz="3200" spc="-113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EBE1DEC6-B41D-1081-99DA-180A4FEF7C8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78F8D-E615-A8F0-11A0-EBB20DBC8D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B84A89-3ADE-9484-A940-DBC6BB688A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A52CB6-70DC-AE0D-B317-90F6FE416B6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B2D75-815E-77BD-658B-FD6BF0F16F2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PHẠM DUYÊN 11 - 9Slide.vn">
            <a:extLst>
              <a:ext uri="{FF2B5EF4-FFF2-40B4-BE49-F238E27FC236}">
                <a16:creationId xmlns:a16="http://schemas.microsoft.com/office/drawing/2014/main" id="{63573C54-1090-DB10-7741-A40C1F047636}"/>
              </a:ext>
            </a:extLst>
          </p:cNvPr>
          <p:cNvGrpSpPr/>
          <p:nvPr/>
        </p:nvGrpSpPr>
        <p:grpSpPr>
          <a:xfrm>
            <a:off x="1341735" y="492714"/>
            <a:ext cx="1325265" cy="715089"/>
            <a:chOff x="1167179" y="447651"/>
            <a:chExt cx="1325265" cy="715089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58EAF513-7C9B-2446-3E3D-295CF67E8124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52854A16-9DBB-49C7-8745-F096946AEED2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A69063BA-EB5B-C118-9130-9EDFD248120D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6" name="PHẠM DUYÊN 10 - 9Slide.vn">
            <a:extLst>
              <a:ext uri="{FF2B5EF4-FFF2-40B4-BE49-F238E27FC236}">
                <a16:creationId xmlns:a16="http://schemas.microsoft.com/office/drawing/2014/main" id="{2B0F7875-0E8B-078C-A4DF-A8D6CEC5510C}"/>
              </a:ext>
            </a:extLst>
          </p:cNvPr>
          <p:cNvSpPr txBox="1"/>
          <p:nvPr/>
        </p:nvSpPr>
        <p:spPr>
          <a:xfrm>
            <a:off x="583471" y="1466615"/>
            <a:ext cx="640081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endParaRPr lang="vi-VN" sz="3200" spc="-11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330E6DB1-4C4D-4EC6-D48F-9C3201E83FC9}"/>
              </a:ext>
            </a:extLst>
          </p:cNvPr>
          <p:cNvSpPr/>
          <p:nvPr/>
        </p:nvSpPr>
        <p:spPr>
          <a:xfrm>
            <a:off x="2667000" y="148166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C814E130-398A-6763-9084-1F7B4DE4BA10}"/>
              </a:ext>
            </a:extLst>
          </p:cNvPr>
          <p:cNvSpPr txBox="1"/>
          <p:nvPr/>
        </p:nvSpPr>
        <p:spPr>
          <a:xfrm>
            <a:off x="2531270" y="1496711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6AC74775-65A7-FE44-1A28-35F52CC0AD4A}"/>
              </a:ext>
            </a:extLst>
          </p:cNvPr>
          <p:cNvSpPr txBox="1"/>
          <p:nvPr/>
        </p:nvSpPr>
        <p:spPr>
          <a:xfrm>
            <a:off x="6781800" y="1464242"/>
            <a:ext cx="3121754" cy="61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 cm =           mm   </a:t>
            </a:r>
            <a:endParaRPr lang="vi-VN" sz="3200" spc="-113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63DBA564-F239-DEC4-2CD8-BE45213B33DD}"/>
              </a:ext>
            </a:extLst>
          </p:cNvPr>
          <p:cNvSpPr/>
          <p:nvPr/>
        </p:nvSpPr>
        <p:spPr>
          <a:xfrm>
            <a:off x="8198849" y="148166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PHẠM DUYÊN 10 - 9Slide.vn">
            <a:extLst>
              <a:ext uri="{FF2B5EF4-FFF2-40B4-BE49-F238E27FC236}">
                <a16:creationId xmlns:a16="http://schemas.microsoft.com/office/drawing/2014/main" id="{D478E5EF-574B-0781-F8EF-213F7CB045FB}"/>
              </a:ext>
            </a:extLst>
          </p:cNvPr>
          <p:cNvSpPr txBox="1"/>
          <p:nvPr/>
        </p:nvSpPr>
        <p:spPr>
          <a:xfrm>
            <a:off x="7890969" y="1461023"/>
            <a:ext cx="121920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PHẠM DUYÊN 10 - 9Slide.vn">
            <a:extLst>
              <a:ext uri="{FF2B5EF4-FFF2-40B4-BE49-F238E27FC236}">
                <a16:creationId xmlns:a16="http://schemas.microsoft.com/office/drawing/2014/main" id="{51A5E7F3-F5A5-4095-7802-0B21DF95BEE2}"/>
              </a:ext>
            </a:extLst>
          </p:cNvPr>
          <p:cNvSpPr txBox="1"/>
          <p:nvPr/>
        </p:nvSpPr>
        <p:spPr>
          <a:xfrm>
            <a:off x="1294671" y="2473892"/>
            <a:ext cx="5639529" cy="61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lang="en-US" sz="32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32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</a:t>
            </a:r>
            <a:r>
              <a:rPr lang="vi-VN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cm =     </a:t>
            </a:r>
            <a:r>
              <a:rPr lang="en-US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mm   </a:t>
            </a:r>
            <a:endParaRPr lang="vi-VN" sz="32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PHẠM DUYÊN 11 - 9Slide.vn">
            <a:extLst>
              <a:ext uri="{FF2B5EF4-FFF2-40B4-BE49-F238E27FC236}">
                <a16:creationId xmlns:a16="http://schemas.microsoft.com/office/drawing/2014/main" id="{D786399E-63EC-C191-344F-3B59B741B7B0}"/>
              </a:ext>
            </a:extLst>
          </p:cNvPr>
          <p:cNvSpPr/>
          <p:nvPr/>
        </p:nvSpPr>
        <p:spPr>
          <a:xfrm>
            <a:off x="2720070" y="2481278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PHẠM DUYÊN 10 - 9Slide.vn">
            <a:extLst>
              <a:ext uri="{FF2B5EF4-FFF2-40B4-BE49-F238E27FC236}">
                <a16:creationId xmlns:a16="http://schemas.microsoft.com/office/drawing/2014/main" id="{2A739AFA-778C-4CBF-402B-1ACC15BF5877}"/>
              </a:ext>
            </a:extLst>
          </p:cNvPr>
          <p:cNvSpPr txBox="1"/>
          <p:nvPr/>
        </p:nvSpPr>
        <p:spPr>
          <a:xfrm>
            <a:off x="2560509" y="2501829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PHẠM DUYÊN 11 - 9Slide.vn">
            <a:extLst>
              <a:ext uri="{FF2B5EF4-FFF2-40B4-BE49-F238E27FC236}">
                <a16:creationId xmlns:a16="http://schemas.microsoft.com/office/drawing/2014/main" id="{CE730919-F72E-762B-E95B-CACCA35A8490}"/>
              </a:ext>
            </a:extLst>
          </p:cNvPr>
          <p:cNvSpPr/>
          <p:nvPr/>
        </p:nvSpPr>
        <p:spPr>
          <a:xfrm>
            <a:off x="4533900" y="249131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19472AB1-5D71-544C-060E-FED395B1ADC8}"/>
              </a:ext>
            </a:extLst>
          </p:cNvPr>
          <p:cNvSpPr txBox="1"/>
          <p:nvPr/>
        </p:nvSpPr>
        <p:spPr>
          <a:xfrm>
            <a:off x="4325187" y="2489944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6FD94332-5433-15DB-59EB-DA2D470223FB}"/>
              </a:ext>
            </a:extLst>
          </p:cNvPr>
          <p:cNvSpPr txBox="1"/>
          <p:nvPr/>
        </p:nvSpPr>
        <p:spPr>
          <a:xfrm>
            <a:off x="6781800" y="2473892"/>
            <a:ext cx="4953729" cy="61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 dm =           cm =          mm   </a:t>
            </a:r>
            <a:endParaRPr lang="vi-VN" sz="3200" spc="-113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99B99BDF-6555-D9EA-1CD9-273E28F07279}"/>
              </a:ext>
            </a:extLst>
          </p:cNvPr>
          <p:cNvSpPr/>
          <p:nvPr/>
        </p:nvSpPr>
        <p:spPr>
          <a:xfrm>
            <a:off x="8281940" y="249131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PHẠM DUYÊN 10 - 9Slide.vn">
            <a:extLst>
              <a:ext uri="{FF2B5EF4-FFF2-40B4-BE49-F238E27FC236}">
                <a16:creationId xmlns:a16="http://schemas.microsoft.com/office/drawing/2014/main" id="{8842CCEF-F22A-851E-13EF-9C01A3267463}"/>
              </a:ext>
            </a:extLst>
          </p:cNvPr>
          <p:cNvSpPr txBox="1"/>
          <p:nvPr/>
        </p:nvSpPr>
        <p:spPr>
          <a:xfrm>
            <a:off x="8107950" y="2498318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PHẠM DUYÊN 11 - 9Slide.vn">
            <a:extLst>
              <a:ext uri="{FF2B5EF4-FFF2-40B4-BE49-F238E27FC236}">
                <a16:creationId xmlns:a16="http://schemas.microsoft.com/office/drawing/2014/main" id="{953DE6FD-600A-BE22-9E92-6BA23BB3DDA5}"/>
              </a:ext>
            </a:extLst>
          </p:cNvPr>
          <p:cNvSpPr/>
          <p:nvPr/>
        </p:nvSpPr>
        <p:spPr>
          <a:xfrm>
            <a:off x="10104120" y="249131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PHẠM DUYÊN 10 - 9Slide.vn">
            <a:extLst>
              <a:ext uri="{FF2B5EF4-FFF2-40B4-BE49-F238E27FC236}">
                <a16:creationId xmlns:a16="http://schemas.microsoft.com/office/drawing/2014/main" id="{0A0225C0-4990-C2A5-2CB1-790B4DF42B24}"/>
              </a:ext>
            </a:extLst>
          </p:cNvPr>
          <p:cNvSpPr txBox="1"/>
          <p:nvPr/>
        </p:nvSpPr>
        <p:spPr>
          <a:xfrm>
            <a:off x="9958701" y="2498318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PHẠM DUYÊN 10 - 9Slide.vn">
            <a:extLst>
              <a:ext uri="{FF2B5EF4-FFF2-40B4-BE49-F238E27FC236}">
                <a16:creationId xmlns:a16="http://schemas.microsoft.com/office/drawing/2014/main" id="{F1C6C783-3F84-3BFE-D67A-080A8BB422B8}"/>
              </a:ext>
            </a:extLst>
          </p:cNvPr>
          <p:cNvSpPr txBox="1"/>
          <p:nvPr/>
        </p:nvSpPr>
        <p:spPr>
          <a:xfrm>
            <a:off x="2667000" y="4197436"/>
            <a:ext cx="7010400" cy="61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m =           dm =          cm  =            mm   </a:t>
            </a:r>
            <a:endParaRPr lang="vi-VN" sz="3200" spc="-113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PHẠM DUYÊN 11 - 9Slide.vn">
            <a:extLst>
              <a:ext uri="{FF2B5EF4-FFF2-40B4-BE49-F238E27FC236}">
                <a16:creationId xmlns:a16="http://schemas.microsoft.com/office/drawing/2014/main" id="{CD180461-F475-CF14-8DCE-C750CB5DD81C}"/>
              </a:ext>
            </a:extLst>
          </p:cNvPr>
          <p:cNvSpPr/>
          <p:nvPr/>
        </p:nvSpPr>
        <p:spPr>
          <a:xfrm>
            <a:off x="3886200" y="4214860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PHẠM DUYÊN 10 - 9Slide.vn">
            <a:extLst>
              <a:ext uri="{FF2B5EF4-FFF2-40B4-BE49-F238E27FC236}">
                <a16:creationId xmlns:a16="http://schemas.microsoft.com/office/drawing/2014/main" id="{0A8C92F1-4369-4209-C11D-19701FD8F218}"/>
              </a:ext>
            </a:extLst>
          </p:cNvPr>
          <p:cNvSpPr txBox="1"/>
          <p:nvPr/>
        </p:nvSpPr>
        <p:spPr>
          <a:xfrm>
            <a:off x="3653382" y="4207474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PHẠM DUYÊN 11 - 9Slide.vn">
            <a:extLst>
              <a:ext uri="{FF2B5EF4-FFF2-40B4-BE49-F238E27FC236}">
                <a16:creationId xmlns:a16="http://schemas.microsoft.com/office/drawing/2014/main" id="{07712D18-97C7-8616-5950-D161BB6F5480}"/>
              </a:ext>
            </a:extLst>
          </p:cNvPr>
          <p:cNvSpPr/>
          <p:nvPr/>
        </p:nvSpPr>
        <p:spPr>
          <a:xfrm>
            <a:off x="5753100" y="4214860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PHẠM DUYÊN 10 - 9Slide.vn">
            <a:extLst>
              <a:ext uri="{FF2B5EF4-FFF2-40B4-BE49-F238E27FC236}">
                <a16:creationId xmlns:a16="http://schemas.microsoft.com/office/drawing/2014/main" id="{AE038CB2-5F6C-CD19-67B4-AEB354263443}"/>
              </a:ext>
            </a:extLst>
          </p:cNvPr>
          <p:cNvSpPr txBox="1"/>
          <p:nvPr/>
        </p:nvSpPr>
        <p:spPr>
          <a:xfrm>
            <a:off x="5562600" y="4231900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PHẠM DUYÊN 11 - 9Slide.vn">
            <a:extLst>
              <a:ext uri="{FF2B5EF4-FFF2-40B4-BE49-F238E27FC236}">
                <a16:creationId xmlns:a16="http://schemas.microsoft.com/office/drawing/2014/main" id="{6A75B789-92A5-AF02-4E23-108FF3B52B9A}"/>
              </a:ext>
            </a:extLst>
          </p:cNvPr>
          <p:cNvSpPr/>
          <p:nvPr/>
        </p:nvSpPr>
        <p:spPr>
          <a:xfrm>
            <a:off x="7715250" y="4214860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PHẠM DUYÊN 10 - 9Slide.vn">
            <a:extLst>
              <a:ext uri="{FF2B5EF4-FFF2-40B4-BE49-F238E27FC236}">
                <a16:creationId xmlns:a16="http://schemas.microsoft.com/office/drawing/2014/main" id="{FCD929DD-F31B-C774-4933-17EFBE877D02}"/>
              </a:ext>
            </a:extLst>
          </p:cNvPr>
          <p:cNvSpPr txBox="1"/>
          <p:nvPr/>
        </p:nvSpPr>
        <p:spPr>
          <a:xfrm>
            <a:off x="7512780" y="4213066"/>
            <a:ext cx="125022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1 000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PHẠM DUYÊN 10 - 9Slide.vn">
            <a:extLst>
              <a:ext uri="{FF2B5EF4-FFF2-40B4-BE49-F238E27FC236}">
                <a16:creationId xmlns:a16="http://schemas.microsoft.com/office/drawing/2014/main" id="{F8D403BF-36CB-5F43-471B-A123D873B189}"/>
              </a:ext>
            </a:extLst>
          </p:cNvPr>
          <p:cNvSpPr txBox="1"/>
          <p:nvPr/>
        </p:nvSpPr>
        <p:spPr>
          <a:xfrm>
            <a:off x="2667000" y="5214472"/>
            <a:ext cx="8077200" cy="6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32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4 m =          </a:t>
            </a:r>
            <a:r>
              <a:rPr lang="en-US" sz="32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dm</a:t>
            </a:r>
            <a:r>
              <a:rPr lang="en-US" sz="32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cm  =    </a:t>
            </a:r>
            <a:r>
              <a:rPr lang="en-US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mm   </a:t>
            </a:r>
            <a:endParaRPr lang="vi-VN" sz="32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C8EF3DCB-A3E3-6F9B-5EF0-6265E45841C6}"/>
              </a:ext>
            </a:extLst>
          </p:cNvPr>
          <p:cNvSpPr/>
          <p:nvPr/>
        </p:nvSpPr>
        <p:spPr>
          <a:xfrm>
            <a:off x="3886200" y="523189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1E3FC72E-822D-96FA-4F18-2C8091A072C0}"/>
              </a:ext>
            </a:extLst>
          </p:cNvPr>
          <p:cNvSpPr txBox="1"/>
          <p:nvPr/>
        </p:nvSpPr>
        <p:spPr>
          <a:xfrm>
            <a:off x="3741690" y="5225049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2A416515-457E-7AF9-5750-052F31B93C85}"/>
              </a:ext>
            </a:extLst>
          </p:cNvPr>
          <p:cNvSpPr/>
          <p:nvPr/>
        </p:nvSpPr>
        <p:spPr>
          <a:xfrm>
            <a:off x="5753100" y="5231896"/>
            <a:ext cx="72390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CD82B73E-1E48-89AB-0CF0-7D9048B452AA}"/>
              </a:ext>
            </a:extLst>
          </p:cNvPr>
          <p:cNvSpPr txBox="1"/>
          <p:nvPr/>
        </p:nvSpPr>
        <p:spPr>
          <a:xfrm>
            <a:off x="5599605" y="5244182"/>
            <a:ext cx="997680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4837D7E1-0292-024E-495D-56CEBE99E7CE}"/>
              </a:ext>
            </a:extLst>
          </p:cNvPr>
          <p:cNvSpPr/>
          <p:nvPr/>
        </p:nvSpPr>
        <p:spPr>
          <a:xfrm>
            <a:off x="7715250" y="5231896"/>
            <a:ext cx="104775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9E337021-7FDE-B99C-C502-086F3014B451}"/>
              </a:ext>
            </a:extLst>
          </p:cNvPr>
          <p:cNvSpPr txBox="1"/>
          <p:nvPr/>
        </p:nvSpPr>
        <p:spPr>
          <a:xfrm>
            <a:off x="7399702" y="5231754"/>
            <a:ext cx="1678845" cy="60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32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200" spc="-113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000</a:t>
            </a:r>
            <a:endParaRPr lang="vi-VN" sz="32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1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B403AA98-1981-DAA2-C66B-25175D85378C}"/>
              </a:ext>
            </a:extLst>
          </p:cNvPr>
          <p:cNvSpPr txBox="1"/>
          <p:nvPr/>
        </p:nvSpPr>
        <p:spPr>
          <a:xfrm>
            <a:off x="2004727" y="1847138"/>
            <a:ext cx="2591529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kg =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EBE1DEC6-B41D-1081-99DA-180A4FEF7C8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78F8D-E615-A8F0-11A0-EBB20DBC8D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B84A89-3ADE-9484-A940-DBC6BB688A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A52CB6-70DC-AE0D-B317-90F6FE416B6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B2D75-815E-77BD-658B-FD6BF0F16F2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PHẠM DUYÊN 11 - 9Slide.vn">
            <a:extLst>
              <a:ext uri="{FF2B5EF4-FFF2-40B4-BE49-F238E27FC236}">
                <a16:creationId xmlns:a16="http://schemas.microsoft.com/office/drawing/2014/main" id="{63573C54-1090-DB10-7741-A40C1F047636}"/>
              </a:ext>
            </a:extLst>
          </p:cNvPr>
          <p:cNvGrpSpPr/>
          <p:nvPr/>
        </p:nvGrpSpPr>
        <p:grpSpPr>
          <a:xfrm>
            <a:off x="1341735" y="492714"/>
            <a:ext cx="1325265" cy="715089"/>
            <a:chOff x="1167179" y="447651"/>
            <a:chExt cx="1325265" cy="715089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58EAF513-7C9B-2446-3E3D-295CF67E8124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52854A16-9DBB-49C7-8745-F096946AEED2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A69063BA-EB5B-C118-9130-9EDFD248120D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6" name="PHẠM DUYÊN 10 - 9Slide.vn">
            <a:extLst>
              <a:ext uri="{FF2B5EF4-FFF2-40B4-BE49-F238E27FC236}">
                <a16:creationId xmlns:a16="http://schemas.microsoft.com/office/drawing/2014/main" id="{2B0F7875-0E8B-078C-A4DF-A8D6CEC5510C}"/>
              </a:ext>
            </a:extLst>
          </p:cNvPr>
          <p:cNvSpPr txBox="1"/>
          <p:nvPr/>
        </p:nvSpPr>
        <p:spPr>
          <a:xfrm>
            <a:off x="1293527" y="1849511"/>
            <a:ext cx="640081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endParaRPr lang="vi-VN" sz="2800" spc="-11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330E6DB1-4C4D-4EC6-D48F-9C3201E83FC9}"/>
              </a:ext>
            </a:extLst>
          </p:cNvPr>
          <p:cNvSpPr/>
          <p:nvPr/>
        </p:nvSpPr>
        <p:spPr>
          <a:xfrm>
            <a:off x="3073732" y="1816728"/>
            <a:ext cx="964867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C814E130-398A-6763-9084-1F7B4DE4BA10}"/>
              </a:ext>
            </a:extLst>
          </p:cNvPr>
          <p:cNvSpPr txBox="1"/>
          <p:nvPr/>
        </p:nvSpPr>
        <p:spPr>
          <a:xfrm>
            <a:off x="3002642" y="1900345"/>
            <a:ext cx="118257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1 000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PHẠM DUYÊN 10 - 9Slide.vn">
            <a:extLst>
              <a:ext uri="{FF2B5EF4-FFF2-40B4-BE49-F238E27FC236}">
                <a16:creationId xmlns:a16="http://schemas.microsoft.com/office/drawing/2014/main" id="{51A5E7F3-F5A5-4095-7802-0B21DF95BEE2}"/>
              </a:ext>
            </a:extLst>
          </p:cNvPr>
          <p:cNvSpPr txBox="1"/>
          <p:nvPr/>
        </p:nvSpPr>
        <p:spPr>
          <a:xfrm>
            <a:off x="2004728" y="2856788"/>
            <a:ext cx="3295990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1 000 g =   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kg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PHẠM DUYÊN 11 - 9Slide.vn">
            <a:extLst>
              <a:ext uri="{FF2B5EF4-FFF2-40B4-BE49-F238E27FC236}">
                <a16:creationId xmlns:a16="http://schemas.microsoft.com/office/drawing/2014/main" id="{D786399E-63EC-C191-344F-3B59B741B7B0}"/>
              </a:ext>
            </a:extLst>
          </p:cNvPr>
          <p:cNvSpPr/>
          <p:nvPr/>
        </p:nvSpPr>
        <p:spPr>
          <a:xfrm>
            <a:off x="3545136" y="2843664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PHẠM DUYÊN 10 - 9Slide.vn">
            <a:extLst>
              <a:ext uri="{FF2B5EF4-FFF2-40B4-BE49-F238E27FC236}">
                <a16:creationId xmlns:a16="http://schemas.microsoft.com/office/drawing/2014/main" id="{2A739AFA-778C-4CBF-402B-1ACC15BF5877}"/>
              </a:ext>
            </a:extLst>
          </p:cNvPr>
          <p:cNvSpPr txBox="1"/>
          <p:nvPr/>
        </p:nvSpPr>
        <p:spPr>
          <a:xfrm>
            <a:off x="3329193" y="2869522"/>
            <a:ext cx="997680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578F7516-8282-E520-FC37-A9B6068483BE}"/>
              </a:ext>
            </a:extLst>
          </p:cNvPr>
          <p:cNvSpPr txBox="1"/>
          <p:nvPr/>
        </p:nvSpPr>
        <p:spPr>
          <a:xfrm>
            <a:off x="2004728" y="3840192"/>
            <a:ext cx="3024472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 kg = 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1055B1F6-A747-C63A-1415-B9B9A99DE111}"/>
              </a:ext>
            </a:extLst>
          </p:cNvPr>
          <p:cNvSpPr/>
          <p:nvPr/>
        </p:nvSpPr>
        <p:spPr>
          <a:xfrm>
            <a:off x="3276502" y="3809782"/>
            <a:ext cx="928353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2C37C7D7-014A-CD4D-90FE-D507F76EF282}"/>
              </a:ext>
            </a:extLst>
          </p:cNvPr>
          <p:cNvSpPr txBox="1"/>
          <p:nvPr/>
        </p:nvSpPr>
        <p:spPr>
          <a:xfrm>
            <a:off x="3223241" y="3840192"/>
            <a:ext cx="110677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2000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2FD71015-BD4A-FBAC-C880-D874D9063965}"/>
              </a:ext>
            </a:extLst>
          </p:cNvPr>
          <p:cNvSpPr txBox="1"/>
          <p:nvPr/>
        </p:nvSpPr>
        <p:spPr>
          <a:xfrm>
            <a:off x="7500458" y="1847138"/>
            <a:ext cx="259152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lang="en-US" sz="2800" b="1" i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ml  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AB981D6C-8573-762E-C9A0-57CFF62DEB50}"/>
              </a:ext>
            </a:extLst>
          </p:cNvPr>
          <p:cNvSpPr txBox="1"/>
          <p:nvPr/>
        </p:nvSpPr>
        <p:spPr>
          <a:xfrm>
            <a:off x="6789258" y="1849511"/>
            <a:ext cx="640081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endParaRPr lang="vi-VN" sz="2800" spc="-11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41540DAD-24C9-9BC4-BF65-B3F2932529B2}"/>
              </a:ext>
            </a:extLst>
          </p:cNvPr>
          <p:cNvSpPr/>
          <p:nvPr/>
        </p:nvSpPr>
        <p:spPr>
          <a:xfrm>
            <a:off x="8381999" y="1864562"/>
            <a:ext cx="871753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90AE0666-EC70-4CB3-AFBD-7B8E80C9E514}"/>
              </a:ext>
            </a:extLst>
          </p:cNvPr>
          <p:cNvSpPr txBox="1"/>
          <p:nvPr/>
        </p:nvSpPr>
        <p:spPr>
          <a:xfrm>
            <a:off x="8280366" y="1892489"/>
            <a:ext cx="1182574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1 000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PHẠM DUYÊN 10 - 9Slide.vn">
            <a:extLst>
              <a:ext uri="{FF2B5EF4-FFF2-40B4-BE49-F238E27FC236}">
                <a16:creationId xmlns:a16="http://schemas.microsoft.com/office/drawing/2014/main" id="{A6FFD3A6-BA32-5A82-B415-E4DA881E3E1E}"/>
              </a:ext>
            </a:extLst>
          </p:cNvPr>
          <p:cNvSpPr txBox="1"/>
          <p:nvPr/>
        </p:nvSpPr>
        <p:spPr>
          <a:xfrm>
            <a:off x="7500458" y="2856788"/>
            <a:ext cx="3295991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1 000 ml =          </a:t>
            </a:r>
            <a:r>
              <a:rPr lang="en-US" sz="2800" b="1" i="1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ED6A7C81-42FB-0873-3F41-C2286BFED9DD}"/>
              </a:ext>
            </a:extLst>
          </p:cNvPr>
          <p:cNvSpPr/>
          <p:nvPr/>
        </p:nvSpPr>
        <p:spPr>
          <a:xfrm>
            <a:off x="9253752" y="2838011"/>
            <a:ext cx="566987" cy="63325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970CC966-BA8A-4907-81B2-167A28D8C3B1}"/>
              </a:ext>
            </a:extLst>
          </p:cNvPr>
          <p:cNvSpPr txBox="1"/>
          <p:nvPr/>
        </p:nvSpPr>
        <p:spPr>
          <a:xfrm>
            <a:off x="9046128" y="2918246"/>
            <a:ext cx="997680" cy="5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39A85353-5040-7EC7-396A-808C75E0990F}"/>
              </a:ext>
            </a:extLst>
          </p:cNvPr>
          <p:cNvSpPr txBox="1"/>
          <p:nvPr/>
        </p:nvSpPr>
        <p:spPr>
          <a:xfrm>
            <a:off x="7500458" y="3840192"/>
            <a:ext cx="3091341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en-US" sz="2800" b="1" i="1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=       </a:t>
            </a:r>
            <a:r>
              <a:rPr lang="vi-VN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spc="-11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ml</a:t>
            </a:r>
            <a:endParaRPr lang="vi-VN" sz="2800" spc="-113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523722E0-C291-AF71-ADF5-71C036023491}"/>
              </a:ext>
            </a:extLst>
          </p:cNvPr>
          <p:cNvSpPr/>
          <p:nvPr/>
        </p:nvSpPr>
        <p:spPr>
          <a:xfrm>
            <a:off x="8534400" y="385761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PHẠM DUYÊN 10 - 9Slide.vn">
            <a:extLst>
              <a:ext uri="{FF2B5EF4-FFF2-40B4-BE49-F238E27FC236}">
                <a16:creationId xmlns:a16="http://schemas.microsoft.com/office/drawing/2014/main" id="{37FCB9BF-B9FE-C92A-7984-04D538744015}"/>
              </a:ext>
            </a:extLst>
          </p:cNvPr>
          <p:cNvSpPr txBox="1"/>
          <p:nvPr/>
        </p:nvSpPr>
        <p:spPr>
          <a:xfrm>
            <a:off x="8372813" y="3866438"/>
            <a:ext cx="997680" cy="54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800" spc="-113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3000</a:t>
            </a:r>
            <a:endParaRPr lang="vi-VN" sz="2800" spc="-113" dirty="0">
              <a:solidFill>
                <a:schemeClr val="accent5">
                  <a:lumMod val="7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69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048671-4D85-90AE-37B2-863CA191AE82}"/>
              </a:ext>
            </a:extLst>
          </p:cNvPr>
          <p:cNvSpPr/>
          <p:nvPr/>
        </p:nvSpPr>
        <p:spPr>
          <a:xfrm>
            <a:off x="1185948" y="2936154"/>
            <a:ext cx="9786852" cy="1731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01141EF-3188-9DC6-773D-A34C84F12E16}"/>
              </a:ext>
            </a:extLst>
          </p:cNvPr>
          <p:cNvSpPr/>
          <p:nvPr/>
        </p:nvSpPr>
        <p:spPr>
          <a:xfrm>
            <a:off x="1185948" y="4669704"/>
            <a:ext cx="9786852" cy="1731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A6F2E3-8B8B-1D73-6C32-406DC616AAFA}"/>
              </a:ext>
            </a:extLst>
          </p:cNvPr>
          <p:cNvSpPr/>
          <p:nvPr/>
        </p:nvSpPr>
        <p:spPr>
          <a:xfrm>
            <a:off x="1185948" y="1202604"/>
            <a:ext cx="9786852" cy="1731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D90B369-2129-9DD6-68C9-39B55B95B2D1}"/>
              </a:ext>
            </a:extLst>
          </p:cNvPr>
          <p:cNvSpPr txBox="1"/>
          <p:nvPr/>
        </p:nvSpPr>
        <p:spPr>
          <a:xfrm>
            <a:off x="1219200" y="484738"/>
            <a:ext cx="139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vi-VN" sz="44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8753785-7F73-7BF1-5424-63254690831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FFEB49-8974-1CE3-81E2-8861F1CBA5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DC2026F-516B-34B2-3864-D332C53581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D2D2C4-B47C-D921-F4E5-97309D7CFB0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D3C751-EAEB-4767-84F1-EEC64270A28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057509-F0CF-59C5-0EAE-0D42F551D7C8}"/>
              </a:ext>
            </a:extLst>
          </p:cNvPr>
          <p:cNvSpPr txBox="1"/>
          <p:nvPr/>
        </p:nvSpPr>
        <p:spPr>
          <a:xfrm>
            <a:off x="1706648" y="1447800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a) 200 mm 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 100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16D2B6ED-AC92-199D-4988-83D41015C6D8}"/>
                  </a:ext>
                </a:extLst>
              </p:cNvPr>
              <p:cNvSpPr txBox="1"/>
              <p:nvPr/>
            </p:nvSpPr>
            <p:spPr>
              <a:xfrm>
                <a:off x="7708900" y="1447800"/>
                <a:ext cx="249459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mm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3</a:t>
                </a: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16D2B6ED-AC92-199D-4988-83D41015C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1447800"/>
                <a:ext cx="2494594" cy="615553"/>
              </a:xfrm>
              <a:prstGeom prst="rect">
                <a:avLst/>
              </a:prstGeom>
              <a:blipFill>
                <a:blip r:embed="rId2"/>
                <a:stretch>
                  <a:fillRect l="-6846" t="-15000" r="-586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8A91487-1A5C-696E-6926-550560F8AB2B}"/>
              </a:ext>
            </a:extLst>
          </p:cNvPr>
          <p:cNvSpPr txBox="1"/>
          <p:nvPr/>
        </p:nvSpPr>
        <p:spPr>
          <a:xfrm>
            <a:off x="2187392" y="2072951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300 mm 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 100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HẠM DUYÊN 5 - 9Slide.vn">
                <a:extLst>
                  <a:ext uri="{FF2B5EF4-FFF2-40B4-BE49-F238E27FC236}">
                    <a16:creationId xmlns:a16="http://schemas.microsoft.com/office/drawing/2014/main" id="{205AEDD2-6F0D-2A7B-5CE5-714D81D01637}"/>
                  </a:ext>
                </a:extLst>
              </p:cNvPr>
              <p:cNvSpPr txBox="1"/>
              <p:nvPr/>
            </p:nvSpPr>
            <p:spPr>
              <a:xfrm>
                <a:off x="7708900" y="2072951"/>
                <a:ext cx="233108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600 mm </a:t>
                </a:r>
                <a14:m>
                  <m:oMath xmlns:m="http://schemas.openxmlformats.org/officeDocument/2006/math">
                    <m:r>
                      <a:rPr lang="en-US" sz="3400" b="0" i="1" spc="-8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3</a:t>
                </a:r>
              </a:p>
            </p:txBody>
          </p:sp>
        </mc:Choice>
        <mc:Fallback xmlns="">
          <p:sp>
            <p:nvSpPr>
              <p:cNvPr id="16" name="PHẠM DUYÊN 5 - 9Slide.vn">
                <a:extLst>
                  <a:ext uri="{FF2B5EF4-FFF2-40B4-BE49-F238E27FC236}">
                    <a16:creationId xmlns:a16="http://schemas.microsoft.com/office/drawing/2014/main" id="{205AEDD2-6F0D-2A7B-5CE5-714D81D01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2072951"/>
                <a:ext cx="2331087" cy="615553"/>
              </a:xfrm>
              <a:prstGeom prst="rect">
                <a:avLst/>
              </a:prstGeom>
              <a:blipFill>
                <a:blip r:embed="rId3"/>
                <a:stretch>
                  <a:fillRect l="-7330" t="-13861" r="-6283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6E638D31-0764-E429-00D7-584C5F81ABC2}"/>
              </a:ext>
            </a:extLst>
          </p:cNvPr>
          <p:cNvSpPr txBox="1"/>
          <p:nvPr/>
        </p:nvSpPr>
        <p:spPr>
          <a:xfrm>
            <a:off x="1706648" y="3216218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b) 300 g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200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7F63E81A-5430-AFCF-3467-489DC2B73A82}"/>
                  </a:ext>
                </a:extLst>
              </p:cNvPr>
              <p:cNvSpPr txBox="1"/>
              <p:nvPr/>
            </p:nvSpPr>
            <p:spPr>
              <a:xfrm>
                <a:off x="7708900" y="3216218"/>
                <a:ext cx="200952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g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5</a:t>
                </a:r>
              </a:p>
            </p:txBody>
          </p:sp>
        </mc:Choice>
        <mc:Fallback xmlns="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7F63E81A-5430-AFCF-3467-489DC2B73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3216218"/>
                <a:ext cx="2009524" cy="615553"/>
              </a:xfrm>
              <a:prstGeom prst="rect">
                <a:avLst/>
              </a:prstGeom>
              <a:blipFill>
                <a:blip r:embed="rId4"/>
                <a:stretch>
                  <a:fillRect l="-8511" t="-14851" r="-7599" b="-3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HẠM DUYÊN 3 - 9Slide.vn">
            <a:extLst>
              <a:ext uri="{FF2B5EF4-FFF2-40B4-BE49-F238E27FC236}">
                <a16:creationId xmlns:a16="http://schemas.microsoft.com/office/drawing/2014/main" id="{9C388FFA-E346-5316-59C8-F0D999D0A822}"/>
              </a:ext>
            </a:extLst>
          </p:cNvPr>
          <p:cNvSpPr txBox="1"/>
          <p:nvPr/>
        </p:nvSpPr>
        <p:spPr>
          <a:xfrm>
            <a:off x="2187392" y="3804047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500 g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HẠM DUYÊN 5 - 9Slide.vn">
                <a:extLst>
                  <a:ext uri="{FF2B5EF4-FFF2-40B4-BE49-F238E27FC236}">
                    <a16:creationId xmlns:a16="http://schemas.microsoft.com/office/drawing/2014/main" id="{DE1E9FF2-E5FF-FD75-1B31-2586EC384ACA}"/>
                  </a:ext>
                </a:extLst>
              </p:cNvPr>
              <p:cNvSpPr txBox="1"/>
              <p:nvPr/>
            </p:nvSpPr>
            <p:spPr>
              <a:xfrm>
                <a:off x="7708900" y="3804047"/>
                <a:ext cx="210121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1 000 g </a:t>
                </a:r>
                <a14:m>
                  <m:oMath xmlns:m="http://schemas.openxmlformats.org/officeDocument/2006/math">
                    <m:r>
                      <a:rPr lang="en-US" sz="3400" b="0" i="1" spc="-8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5</a:t>
                </a:r>
              </a:p>
            </p:txBody>
          </p:sp>
        </mc:Choice>
        <mc:Fallback xmlns="">
          <p:sp>
            <p:nvSpPr>
              <p:cNvPr id="24" name="PHẠM DUYÊN 5 - 9Slide.vn">
                <a:extLst>
                  <a:ext uri="{FF2B5EF4-FFF2-40B4-BE49-F238E27FC236}">
                    <a16:creationId xmlns:a16="http://schemas.microsoft.com/office/drawing/2014/main" id="{DE1E9FF2-E5FF-FD75-1B31-2586EC384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3804047"/>
                <a:ext cx="2101216" cy="615553"/>
              </a:xfrm>
              <a:prstGeom prst="rect">
                <a:avLst/>
              </a:prstGeom>
              <a:blipFill>
                <a:blip r:embed="rId5"/>
                <a:stretch>
                  <a:fillRect l="-8140" t="-13861" r="-7267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87F8BA35-3397-38A1-18E7-2F81BAA8D3E6}"/>
              </a:ext>
            </a:extLst>
          </p:cNvPr>
          <p:cNvSpPr txBox="1"/>
          <p:nvPr/>
        </p:nvSpPr>
        <p:spPr>
          <a:xfrm>
            <a:off x="1706648" y="4953000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c) 400 ml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5 - 9Slide.vn">
                <a:extLst>
                  <a:ext uri="{FF2B5EF4-FFF2-40B4-BE49-F238E27FC236}">
                    <a16:creationId xmlns:a16="http://schemas.microsoft.com/office/drawing/2014/main" id="{5DA228C3-36CD-09C4-C6DA-892E380D2DEC}"/>
                  </a:ext>
                </a:extLst>
              </p:cNvPr>
              <p:cNvSpPr txBox="1"/>
              <p:nvPr/>
            </p:nvSpPr>
            <p:spPr>
              <a:xfrm>
                <a:off x="7708900" y="4953000"/>
                <a:ext cx="206338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800 ml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4</a:t>
                </a:r>
              </a:p>
            </p:txBody>
          </p:sp>
        </mc:Choice>
        <mc:Fallback xmlns="">
          <p:sp>
            <p:nvSpPr>
              <p:cNvPr id="28" name="PHẠM DUYÊN 5 - 9Slide.vn">
                <a:extLst>
                  <a:ext uri="{FF2B5EF4-FFF2-40B4-BE49-F238E27FC236}">
                    <a16:creationId xmlns:a16="http://schemas.microsoft.com/office/drawing/2014/main" id="{5DA228C3-36CD-09C4-C6DA-892E380D2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4953000"/>
                <a:ext cx="2063385" cy="615553"/>
              </a:xfrm>
              <a:prstGeom prst="rect">
                <a:avLst/>
              </a:prstGeom>
              <a:blipFill>
                <a:blip r:embed="rId6"/>
                <a:stretch>
                  <a:fillRect l="-8284" t="-15000" r="-739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7291A3B2-2F0B-AA0B-8718-D28D913E6D4B}"/>
              </a:ext>
            </a:extLst>
          </p:cNvPr>
          <p:cNvSpPr txBox="1"/>
          <p:nvPr/>
        </p:nvSpPr>
        <p:spPr>
          <a:xfrm>
            <a:off x="2187392" y="5540829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700 ml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HẠM DUYÊN 5 - 9Slide.vn">
                <a:extLst>
                  <a:ext uri="{FF2B5EF4-FFF2-40B4-BE49-F238E27FC236}">
                    <a16:creationId xmlns:a16="http://schemas.microsoft.com/office/drawing/2014/main" id="{8F01991E-E3D3-6AFF-7B40-0B087E01F03D}"/>
                  </a:ext>
                </a:extLst>
              </p:cNvPr>
              <p:cNvSpPr txBox="1"/>
              <p:nvPr/>
            </p:nvSpPr>
            <p:spPr>
              <a:xfrm>
                <a:off x="7708900" y="5540829"/>
                <a:ext cx="222208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ml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4</a:t>
                </a:r>
              </a:p>
            </p:txBody>
          </p:sp>
        </mc:Choice>
        <mc:Fallback xmlns="">
          <p:sp>
            <p:nvSpPr>
              <p:cNvPr id="32" name="PHẠM DUYÊN 5 - 9Slide.vn">
                <a:extLst>
                  <a:ext uri="{FF2B5EF4-FFF2-40B4-BE49-F238E27FC236}">
                    <a16:creationId xmlns:a16="http://schemas.microsoft.com/office/drawing/2014/main" id="{8F01991E-E3D3-6AFF-7B40-0B087E01F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00" y="5540829"/>
                <a:ext cx="2222083" cy="615553"/>
              </a:xfrm>
              <a:prstGeom prst="rect">
                <a:avLst/>
              </a:prstGeom>
              <a:blipFill>
                <a:blip r:embed="rId7"/>
                <a:stretch>
                  <a:fillRect l="-7692" t="-13861" r="-6868" b="-3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143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D90B369-2129-9DD6-68C9-39B55B95B2D1}"/>
              </a:ext>
            </a:extLst>
          </p:cNvPr>
          <p:cNvSpPr txBox="1"/>
          <p:nvPr/>
        </p:nvSpPr>
        <p:spPr>
          <a:xfrm>
            <a:off x="1219200" y="484738"/>
            <a:ext cx="139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vi-VN" sz="44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8753785-7F73-7BF1-5424-63254690831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FFEB49-8974-1CE3-81E2-8861F1CBA5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DC2026F-516B-34B2-3864-D332C53581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D2D2C4-B47C-D921-F4E5-97309D7CFB0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D3C751-EAEB-4767-84F1-EEC64270A28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057509-F0CF-59C5-0EAE-0D42F551D7C8}"/>
              </a:ext>
            </a:extLst>
          </p:cNvPr>
          <p:cNvSpPr txBox="1"/>
          <p:nvPr/>
        </p:nvSpPr>
        <p:spPr>
          <a:xfrm>
            <a:off x="498109" y="1447800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a) 200 mm 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 100 mm =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C6903A2C-4C2D-37A2-2729-85DD021CEAD0}"/>
              </a:ext>
            </a:extLst>
          </p:cNvPr>
          <p:cNvSpPr txBox="1"/>
          <p:nvPr/>
        </p:nvSpPr>
        <p:spPr>
          <a:xfrm>
            <a:off x="4724400" y="1447800"/>
            <a:ext cx="17876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300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mm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16D2B6ED-AC92-199D-4988-83D41015C6D8}"/>
                  </a:ext>
                </a:extLst>
              </p:cNvPr>
              <p:cNvSpPr txBox="1"/>
              <p:nvPr/>
            </p:nvSpPr>
            <p:spPr>
              <a:xfrm>
                <a:off x="7315200" y="1447800"/>
                <a:ext cx="296555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mm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3 = </a:t>
                </a: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16D2B6ED-AC92-199D-4988-83D41015C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1447800"/>
                <a:ext cx="2965555" cy="615553"/>
              </a:xfrm>
              <a:prstGeom prst="rect">
                <a:avLst/>
              </a:prstGeom>
              <a:blipFill>
                <a:blip r:embed="rId2"/>
                <a:stretch>
                  <a:fillRect l="-5761" t="-15000" r="-493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91FE423-49EB-DF52-1B00-7B56C287D7DC}"/>
              </a:ext>
            </a:extLst>
          </p:cNvPr>
          <p:cNvSpPr txBox="1"/>
          <p:nvPr/>
        </p:nvSpPr>
        <p:spPr>
          <a:xfrm>
            <a:off x="10081898" y="1447800"/>
            <a:ext cx="18053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600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mm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8A91487-1A5C-696E-6926-550560F8AB2B}"/>
              </a:ext>
            </a:extLst>
          </p:cNvPr>
          <p:cNvSpPr txBox="1"/>
          <p:nvPr/>
        </p:nvSpPr>
        <p:spPr>
          <a:xfrm>
            <a:off x="978853" y="2072951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300 mm 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160">
                <a:solidFill>
                  <a:schemeClr val="tx1">
                    <a:lumMod val="85000"/>
                    <a:lumOff val="15000"/>
                  </a:schemeClr>
                </a:solidFill>
              </a:rPr>
              <a:t> 100 mm =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4334C805-68F1-B083-D9B5-311741F0B440}"/>
              </a:ext>
            </a:extLst>
          </p:cNvPr>
          <p:cNvSpPr txBox="1"/>
          <p:nvPr/>
        </p:nvSpPr>
        <p:spPr>
          <a:xfrm>
            <a:off x="4724400" y="2072951"/>
            <a:ext cx="17293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200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mm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HẠM DUYÊN 5 - 9Slide.vn">
                <a:extLst>
                  <a:ext uri="{FF2B5EF4-FFF2-40B4-BE49-F238E27FC236}">
                    <a16:creationId xmlns:a16="http://schemas.microsoft.com/office/drawing/2014/main" id="{205AEDD2-6F0D-2A7B-5CE5-714D81D01637}"/>
                  </a:ext>
                </a:extLst>
              </p:cNvPr>
              <p:cNvSpPr txBox="1"/>
              <p:nvPr/>
            </p:nvSpPr>
            <p:spPr>
              <a:xfrm>
                <a:off x="7315200" y="2072951"/>
                <a:ext cx="280204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600 mm </a:t>
                </a:r>
                <a14:m>
                  <m:oMath xmlns:m="http://schemas.openxmlformats.org/officeDocument/2006/math">
                    <m:r>
                      <a:rPr lang="en-US" sz="3400" b="0" i="1" spc="-8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3 = </a:t>
                </a:r>
              </a:p>
            </p:txBody>
          </p:sp>
        </mc:Choice>
        <mc:Fallback xmlns="">
          <p:sp>
            <p:nvSpPr>
              <p:cNvPr id="16" name="PHẠM DUYÊN 5 - 9Slide.vn">
                <a:extLst>
                  <a:ext uri="{FF2B5EF4-FFF2-40B4-BE49-F238E27FC236}">
                    <a16:creationId xmlns:a16="http://schemas.microsoft.com/office/drawing/2014/main" id="{205AEDD2-6F0D-2A7B-5CE5-714D81D01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072951"/>
                <a:ext cx="2802049" cy="615553"/>
              </a:xfrm>
              <a:prstGeom prst="rect">
                <a:avLst/>
              </a:prstGeom>
              <a:blipFill>
                <a:blip r:embed="rId3"/>
                <a:stretch>
                  <a:fillRect l="-6087" t="-13861" r="-5000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DD3606C6-7CA2-6199-9E0A-1C747EB59A10}"/>
              </a:ext>
            </a:extLst>
          </p:cNvPr>
          <p:cNvSpPr txBox="1"/>
          <p:nvPr/>
        </p:nvSpPr>
        <p:spPr>
          <a:xfrm>
            <a:off x="10081898" y="2072951"/>
            <a:ext cx="17293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200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mm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6E638D31-0764-E429-00D7-584C5F81ABC2}"/>
              </a:ext>
            </a:extLst>
          </p:cNvPr>
          <p:cNvSpPr txBox="1"/>
          <p:nvPr/>
        </p:nvSpPr>
        <p:spPr>
          <a:xfrm>
            <a:off x="498109" y="3099318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b) 300 g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200 g =</a:t>
            </a: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7FC8E9D3-BD7F-A9EA-4C46-6747839D0AE8}"/>
              </a:ext>
            </a:extLst>
          </p:cNvPr>
          <p:cNvSpPr txBox="1"/>
          <p:nvPr/>
        </p:nvSpPr>
        <p:spPr>
          <a:xfrm>
            <a:off x="4114800" y="3099318"/>
            <a:ext cx="12747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500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g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7F63E81A-5430-AFCF-3467-489DC2B73A82}"/>
                  </a:ext>
                </a:extLst>
              </p:cNvPr>
              <p:cNvSpPr txBox="1"/>
              <p:nvPr/>
            </p:nvSpPr>
            <p:spPr>
              <a:xfrm>
                <a:off x="7315200" y="3099318"/>
                <a:ext cx="246606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g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5 = </a:t>
                </a:r>
              </a:p>
            </p:txBody>
          </p:sp>
        </mc:Choice>
        <mc:Fallback xmlns="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7F63E81A-5430-AFCF-3467-489DC2B73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099318"/>
                <a:ext cx="2466060" cy="615553"/>
              </a:xfrm>
              <a:prstGeom prst="rect">
                <a:avLst/>
              </a:prstGeom>
              <a:blipFill>
                <a:blip r:embed="rId4"/>
                <a:stretch>
                  <a:fillRect l="-6914" t="-13861" r="-6420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A039E9E-4458-5CC3-63FD-F8BE3CBFCEF7}"/>
              </a:ext>
            </a:extLst>
          </p:cNvPr>
          <p:cNvSpPr txBox="1"/>
          <p:nvPr/>
        </p:nvSpPr>
        <p:spPr>
          <a:xfrm>
            <a:off x="9777098" y="3099318"/>
            <a:ext cx="14391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 dirty="0" smtClean="0">
                <a:solidFill>
                  <a:schemeClr val="accent6"/>
                </a:solidFill>
                <a:latin typeface="+mj-lt"/>
              </a:rPr>
              <a:t>1000</a:t>
            </a:r>
            <a:r>
              <a:rPr lang="en-US" sz="3400" spc="-8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</a:t>
            </a:r>
            <a:endParaRPr lang="en-US" sz="3400" spc="-8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PHẠM DUYÊN 3 - 9Slide.vn">
            <a:extLst>
              <a:ext uri="{FF2B5EF4-FFF2-40B4-BE49-F238E27FC236}">
                <a16:creationId xmlns:a16="http://schemas.microsoft.com/office/drawing/2014/main" id="{9C388FFA-E346-5316-59C8-F0D999D0A822}"/>
              </a:ext>
            </a:extLst>
          </p:cNvPr>
          <p:cNvSpPr txBox="1"/>
          <p:nvPr/>
        </p:nvSpPr>
        <p:spPr>
          <a:xfrm>
            <a:off x="978853" y="3687147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500 g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g =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1283F808-8A41-C8FF-B5E7-BCCE7F814E76}"/>
              </a:ext>
            </a:extLst>
          </p:cNvPr>
          <p:cNvSpPr txBox="1"/>
          <p:nvPr/>
        </p:nvSpPr>
        <p:spPr>
          <a:xfrm>
            <a:off x="4114800" y="3687147"/>
            <a:ext cx="12634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200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g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HẠM DUYÊN 5 - 9Slide.vn">
                <a:extLst>
                  <a:ext uri="{FF2B5EF4-FFF2-40B4-BE49-F238E27FC236}">
                    <a16:creationId xmlns:a16="http://schemas.microsoft.com/office/drawing/2014/main" id="{DE1E9FF2-E5FF-FD75-1B31-2586EC384ACA}"/>
                  </a:ext>
                </a:extLst>
              </p:cNvPr>
              <p:cNvSpPr txBox="1"/>
              <p:nvPr/>
            </p:nvSpPr>
            <p:spPr>
              <a:xfrm>
                <a:off x="7315200" y="3687147"/>
                <a:ext cx="257217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1 000 g </a:t>
                </a:r>
                <a14:m>
                  <m:oMath xmlns:m="http://schemas.openxmlformats.org/officeDocument/2006/math">
                    <m:r>
                      <a:rPr lang="en-US" sz="3400" b="0" i="1" spc="-8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5 = </a:t>
                </a:r>
              </a:p>
            </p:txBody>
          </p:sp>
        </mc:Choice>
        <mc:Fallback xmlns="">
          <p:sp>
            <p:nvSpPr>
              <p:cNvPr id="24" name="PHẠM DUYÊN 5 - 9Slide.vn">
                <a:extLst>
                  <a:ext uri="{FF2B5EF4-FFF2-40B4-BE49-F238E27FC236}">
                    <a16:creationId xmlns:a16="http://schemas.microsoft.com/office/drawing/2014/main" id="{DE1E9FF2-E5FF-FD75-1B31-2586EC384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687147"/>
                <a:ext cx="2572179" cy="615553"/>
              </a:xfrm>
              <a:prstGeom prst="rect">
                <a:avLst/>
              </a:prstGeom>
              <a:blipFill>
                <a:blip r:embed="rId5"/>
                <a:stretch>
                  <a:fillRect l="-6635" t="-13861" r="-5687" b="-3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F289D9C3-91BB-42EE-D4CE-9D7E408372D0}"/>
              </a:ext>
            </a:extLst>
          </p:cNvPr>
          <p:cNvSpPr txBox="1"/>
          <p:nvPr/>
        </p:nvSpPr>
        <p:spPr>
          <a:xfrm>
            <a:off x="9777098" y="3687147"/>
            <a:ext cx="12634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200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g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87F8BA35-3397-38A1-18E7-2F81BAA8D3E6}"/>
              </a:ext>
            </a:extLst>
          </p:cNvPr>
          <p:cNvSpPr txBox="1"/>
          <p:nvPr/>
        </p:nvSpPr>
        <p:spPr>
          <a:xfrm>
            <a:off x="498109" y="4713514"/>
            <a:ext cx="4554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c) 400 ml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ml =</a:t>
            </a:r>
          </a:p>
        </p:txBody>
      </p:sp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33F21E80-743B-91B6-4263-6B3E9EAD3DA0}"/>
              </a:ext>
            </a:extLst>
          </p:cNvPr>
          <p:cNvSpPr txBox="1"/>
          <p:nvPr/>
        </p:nvSpPr>
        <p:spPr>
          <a:xfrm>
            <a:off x="4456333" y="4713514"/>
            <a:ext cx="1463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700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ml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5 - 9Slide.vn">
                <a:extLst>
                  <a:ext uri="{FF2B5EF4-FFF2-40B4-BE49-F238E27FC236}">
                    <a16:creationId xmlns:a16="http://schemas.microsoft.com/office/drawing/2014/main" id="{5DA228C3-36CD-09C4-C6DA-892E380D2DEC}"/>
                  </a:ext>
                </a:extLst>
              </p:cNvPr>
              <p:cNvSpPr txBox="1"/>
              <p:nvPr/>
            </p:nvSpPr>
            <p:spPr>
              <a:xfrm>
                <a:off x="7315200" y="4713514"/>
                <a:ext cx="253274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800 ml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4 = </a:t>
                </a:r>
              </a:p>
            </p:txBody>
          </p:sp>
        </mc:Choice>
        <mc:Fallback xmlns="">
          <p:sp>
            <p:nvSpPr>
              <p:cNvPr id="28" name="PHẠM DUYÊN 5 - 9Slide.vn">
                <a:extLst>
                  <a:ext uri="{FF2B5EF4-FFF2-40B4-BE49-F238E27FC236}">
                    <a16:creationId xmlns:a16="http://schemas.microsoft.com/office/drawing/2014/main" id="{5DA228C3-36CD-09C4-C6DA-892E380D2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713514"/>
                <a:ext cx="2532745" cy="615553"/>
              </a:xfrm>
              <a:prstGeom prst="rect">
                <a:avLst/>
              </a:prstGeom>
              <a:blipFill>
                <a:blip r:embed="rId6"/>
                <a:stretch>
                  <a:fillRect l="-6747" t="-13861" r="-6024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PHẠM DUYÊN 6 - 9Slide.vn">
            <a:extLst>
              <a:ext uri="{FF2B5EF4-FFF2-40B4-BE49-F238E27FC236}">
                <a16:creationId xmlns:a16="http://schemas.microsoft.com/office/drawing/2014/main" id="{4AB6C893-0AF0-BA59-39BE-41F0BE00ED53}"/>
              </a:ext>
            </a:extLst>
          </p:cNvPr>
          <p:cNvSpPr txBox="1"/>
          <p:nvPr/>
        </p:nvSpPr>
        <p:spPr>
          <a:xfrm>
            <a:off x="9777098" y="4713514"/>
            <a:ext cx="14728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200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ml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7291A3B2-2F0B-AA0B-8718-D28D913E6D4B}"/>
              </a:ext>
            </a:extLst>
          </p:cNvPr>
          <p:cNvSpPr txBox="1"/>
          <p:nvPr/>
        </p:nvSpPr>
        <p:spPr>
          <a:xfrm>
            <a:off x="978853" y="5301343"/>
            <a:ext cx="4073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700 ml 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300 ml =</a:t>
            </a:r>
          </a:p>
        </p:txBody>
      </p: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AAAF931E-37D3-69B0-0CAF-C0FBF13F0900}"/>
              </a:ext>
            </a:extLst>
          </p:cNvPr>
          <p:cNvSpPr txBox="1"/>
          <p:nvPr/>
        </p:nvSpPr>
        <p:spPr>
          <a:xfrm>
            <a:off x="4456333" y="5301343"/>
            <a:ext cx="14872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400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ml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HẠM DUYÊN 5 - 9Slide.vn">
                <a:extLst>
                  <a:ext uri="{FF2B5EF4-FFF2-40B4-BE49-F238E27FC236}">
                    <a16:creationId xmlns:a16="http://schemas.microsoft.com/office/drawing/2014/main" id="{8F01991E-E3D3-6AFF-7B40-0B087E01F03D}"/>
                  </a:ext>
                </a:extLst>
              </p:cNvPr>
              <p:cNvSpPr txBox="1"/>
              <p:nvPr/>
            </p:nvSpPr>
            <p:spPr>
              <a:xfrm>
                <a:off x="7315200" y="5301343"/>
                <a:ext cx="2691442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200 ml </a:t>
                </a:r>
                <a14:m>
                  <m:oMath xmlns:m="http://schemas.openxmlformats.org/officeDocument/2006/math">
                    <m:r>
                      <a:rPr lang="en-US" sz="3400" i="1" spc="-8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4 = </a:t>
                </a:r>
              </a:p>
            </p:txBody>
          </p:sp>
        </mc:Choice>
        <mc:Fallback xmlns="">
          <p:sp>
            <p:nvSpPr>
              <p:cNvPr id="32" name="PHẠM DUYÊN 5 - 9Slide.vn">
                <a:extLst>
                  <a:ext uri="{FF2B5EF4-FFF2-40B4-BE49-F238E27FC236}">
                    <a16:creationId xmlns:a16="http://schemas.microsoft.com/office/drawing/2014/main" id="{8F01991E-E3D3-6AFF-7B40-0B087E01F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301343"/>
                <a:ext cx="2691442" cy="615553"/>
              </a:xfrm>
              <a:prstGeom prst="rect">
                <a:avLst/>
              </a:prstGeom>
              <a:blipFill>
                <a:blip r:embed="rId7"/>
                <a:stretch>
                  <a:fillRect l="-6335" t="-14851" r="-5430" b="-3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470F784D-822B-DF6F-7955-038DCA23B330}"/>
              </a:ext>
            </a:extLst>
          </p:cNvPr>
          <p:cNvSpPr txBox="1"/>
          <p:nvPr/>
        </p:nvSpPr>
        <p:spPr>
          <a:xfrm>
            <a:off x="9777098" y="5301343"/>
            <a:ext cx="14952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pc="-80">
                <a:solidFill>
                  <a:schemeClr val="accent6"/>
                </a:solidFill>
                <a:latin typeface="+mj-lt"/>
              </a:rPr>
              <a:t>800</a:t>
            </a:r>
            <a:r>
              <a:rPr lang="en-US" sz="34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ml</a:t>
            </a:r>
            <a:endParaRPr lang="en-US" sz="3400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43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0D4A4495-0DB9-4AFD-7149-E56E4E483462}"/>
              </a:ext>
            </a:extLst>
          </p:cNvPr>
          <p:cNvSpPr txBox="1"/>
          <p:nvPr/>
        </p:nvSpPr>
        <p:spPr>
          <a:xfrm>
            <a:off x="809157" y="4419600"/>
            <a:ext cx="3048000" cy="7502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   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717FACA-E3CC-5C91-1E22-75AB401100EC}"/>
              </a:ext>
            </a:extLst>
          </p:cNvPr>
          <p:cNvSpPr txBox="1"/>
          <p:nvPr/>
        </p:nvSpPr>
        <p:spPr>
          <a:xfrm>
            <a:off x="1219200" y="487102"/>
            <a:ext cx="10362488" cy="143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40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 chỉ mấy giờ?</a:t>
            </a:r>
            <a:endParaRPr lang="vi-VN" sz="40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0AC3E78-34F0-A02A-343A-36330FA26405}"/>
              </a:ext>
            </a:extLst>
          </p:cNvPr>
          <p:cNvGrpSpPr/>
          <p:nvPr/>
        </p:nvGrpSpPr>
        <p:grpSpPr>
          <a:xfrm>
            <a:off x="1850261" y="492714"/>
            <a:ext cx="1325265" cy="715089"/>
            <a:chOff x="1167179" y="447651"/>
            <a:chExt cx="1325265" cy="715089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EB4B806-1F5D-2D4B-146F-1CDECC6E2CA8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DB3852CB-B9F7-7430-4172-604EFD485AFF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6A6B8F1-E53A-6943-C1EA-58AAC0E9C20C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A96B69D4-8FD7-66D9-347C-A2F68F51EF11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CE0EC-2C5B-B98D-848D-D88BA004EAB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0C9301-B71A-B61F-4935-9F6C366947C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AD5FEA9-9165-CB2A-2481-C8B3C8BD5A3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A90BDC-A23B-1A72-5F99-16D9E7896BA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DDB9659-55FE-630B-01A4-CBB6DA61C4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4732" r="79580" b="16518"/>
          <a:stretch/>
        </p:blipFill>
        <p:spPr>
          <a:xfrm>
            <a:off x="953692" y="2133600"/>
            <a:ext cx="2170508" cy="2170508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803CD5-A561-0E03-BD67-7913BF584F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8" t="14732" r="41842" b="16518"/>
          <a:stretch/>
        </p:blipFill>
        <p:spPr>
          <a:xfrm>
            <a:off x="4934546" y="2133600"/>
            <a:ext cx="2170508" cy="2170508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DA1696-6099-479F-3787-F3D13CB2C5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6" t="14732" r="4104" b="16518"/>
          <a:stretch/>
        </p:blipFill>
        <p:spPr>
          <a:xfrm>
            <a:off x="8915400" y="2133600"/>
            <a:ext cx="2170508" cy="2170508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5" name="PHẠM DUYÊN 9 - 9Slide.vn">
            <a:extLst>
              <a:ext uri="{FF2B5EF4-FFF2-40B4-BE49-F238E27FC236}">
                <a16:creationId xmlns:a16="http://schemas.microsoft.com/office/drawing/2014/main" id="{C8B1B639-B366-99F3-B245-DC0534AC2E12}"/>
              </a:ext>
            </a:extLst>
          </p:cNvPr>
          <p:cNvSpPr/>
          <p:nvPr/>
        </p:nvSpPr>
        <p:spPr>
          <a:xfrm>
            <a:off x="413224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A0CAE6BB-A4D5-F49E-ACD6-7A2AF74BE30D}"/>
              </a:ext>
            </a:extLst>
          </p:cNvPr>
          <p:cNvSpPr/>
          <p:nvPr/>
        </p:nvSpPr>
        <p:spPr>
          <a:xfrm>
            <a:off x="557234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2C6458F4-3389-642F-89A3-870A7CE5B006}"/>
              </a:ext>
            </a:extLst>
          </p:cNvPr>
          <p:cNvSpPr/>
          <p:nvPr/>
        </p:nvSpPr>
        <p:spPr>
          <a:xfrm>
            <a:off x="1954797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D119CBC0-F24A-6C64-147A-A0F165C127BC}"/>
              </a:ext>
            </a:extLst>
          </p:cNvPr>
          <p:cNvSpPr/>
          <p:nvPr/>
        </p:nvSpPr>
        <p:spPr>
          <a:xfrm>
            <a:off x="2075486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18143AC2-7AA1-77F1-F897-BCFC149F5A50}"/>
              </a:ext>
            </a:extLst>
          </p:cNvPr>
          <p:cNvSpPr txBox="1"/>
          <p:nvPr/>
        </p:nvSpPr>
        <p:spPr>
          <a:xfrm>
            <a:off x="4876800" y="4419600"/>
            <a:ext cx="3048000" cy="7502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   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</a:p>
        </p:txBody>
      </p: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9C283799-D5E7-9F80-2226-54617E0290EC}"/>
              </a:ext>
            </a:extLst>
          </p:cNvPr>
          <p:cNvSpPr/>
          <p:nvPr/>
        </p:nvSpPr>
        <p:spPr>
          <a:xfrm>
            <a:off x="4480867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AA6D8E58-E83C-FFF7-F519-E9C17C65DB28}"/>
              </a:ext>
            </a:extLst>
          </p:cNvPr>
          <p:cNvSpPr/>
          <p:nvPr/>
        </p:nvSpPr>
        <p:spPr>
          <a:xfrm>
            <a:off x="6022440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pc="-14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6CB06785-4CF7-30DD-6DB9-B6C0BD98ED65}"/>
              </a:ext>
            </a:extLst>
          </p:cNvPr>
          <p:cNvSpPr/>
          <p:nvPr/>
        </p:nvSpPr>
        <p:spPr>
          <a:xfrm>
            <a:off x="4624877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CB8B28D5-82D8-F8B7-07B2-572EE05B4C7F}"/>
              </a:ext>
            </a:extLst>
          </p:cNvPr>
          <p:cNvSpPr/>
          <p:nvPr/>
        </p:nvSpPr>
        <p:spPr>
          <a:xfrm>
            <a:off x="6143129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238303B4-9BAE-113B-1CB6-6B15C95E847B}"/>
              </a:ext>
            </a:extLst>
          </p:cNvPr>
          <p:cNvSpPr txBox="1"/>
          <p:nvPr/>
        </p:nvSpPr>
        <p:spPr>
          <a:xfrm>
            <a:off x="8915400" y="4419600"/>
            <a:ext cx="3048000" cy="7502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3600" spc="-80">
                <a:solidFill>
                  <a:srgbClr val="085B97"/>
                </a:solidFill>
                <a:latin typeface="+mj-lt"/>
              </a:rPr>
              <a:t>         </a:t>
            </a:r>
            <a:r>
              <a:rPr lang="en-US" altLang="en-US" sz="36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1365C1D8-41B2-B054-572A-AE7BCD545AEC}"/>
              </a:ext>
            </a:extLst>
          </p:cNvPr>
          <p:cNvSpPr/>
          <p:nvPr/>
        </p:nvSpPr>
        <p:spPr>
          <a:xfrm>
            <a:off x="8519467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34AC8DDD-9E31-E8C4-0136-9CE2C3CEA575}"/>
              </a:ext>
            </a:extLst>
          </p:cNvPr>
          <p:cNvSpPr/>
          <p:nvPr/>
        </p:nvSpPr>
        <p:spPr>
          <a:xfrm>
            <a:off x="10061040" y="4547676"/>
            <a:ext cx="759828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pc="-14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BE4FA884-A749-1B6A-1926-BA04795251CC}"/>
              </a:ext>
            </a:extLst>
          </p:cNvPr>
          <p:cNvSpPr/>
          <p:nvPr/>
        </p:nvSpPr>
        <p:spPr>
          <a:xfrm>
            <a:off x="8663477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486446C7-79C8-FBE2-D214-CE0B13F99AAE}"/>
              </a:ext>
            </a:extLst>
          </p:cNvPr>
          <p:cNvSpPr/>
          <p:nvPr/>
        </p:nvSpPr>
        <p:spPr>
          <a:xfrm>
            <a:off x="10181729" y="460338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32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/>
      <p:bldP spid="30" grpId="0" animBg="1"/>
      <p:bldP spid="32" grpId="0" animBg="1"/>
      <p:bldP spid="12" grpId="0" animBg="1"/>
      <p:bldP spid="12" grpId="1" animBg="1"/>
      <p:bldP spid="13" grpId="0" animBg="1"/>
      <p:bldP spid="13" grpId="1" animBg="1"/>
      <p:bldP spid="14" grpId="0"/>
      <p:bldP spid="15" grpId="0" animBg="1"/>
      <p:bldP spid="16" grpId="0" animBg="1"/>
      <p:bldP spid="19" grpId="0" animBg="1"/>
      <p:bldP spid="19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3524</TotalTime>
  <Words>679</Words>
  <Application>Microsoft Office PowerPoint</Application>
  <PresentationFormat>Widescreen</PresentationFormat>
  <Paragraphs>174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SVN-Dumpling</vt:lpstr>
      <vt:lpstr>#9Slide03 Sofia Pro Soft Bold</vt:lpstr>
      <vt:lpstr>#9Slide03 Sofia Pro Soft</vt:lpstr>
      <vt:lpstr>Merienda One</vt:lpstr>
      <vt:lpstr>#9Slide03 Open Sans Bold</vt:lpstr>
      <vt:lpstr>字魂229号-云瑶体</vt:lpstr>
      <vt:lpstr>DM Sans</vt:lpstr>
      <vt:lpstr>Calibri</vt:lpstr>
      <vt:lpstr>Arial</vt:lpstr>
      <vt:lpstr>Cambria Math</vt:lpstr>
      <vt:lpstr>等线</vt:lpstr>
      <vt:lpstr>Times New Roman</vt:lpstr>
      <vt:lpstr>Arial-Rounded</vt:lpstr>
      <vt:lpstr>字魂70号-灵悦黑体</vt:lpstr>
      <vt:lpstr>思源宋体 CN Light</vt:lpstr>
      <vt:lpstr>Office Theme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2283</cp:revision>
  <cp:lastPrinted>2022-03-04T09:29:53Z</cp:lastPrinted>
  <dcterms:created xsi:type="dcterms:W3CDTF">2022-02-22T13:22:10Z</dcterms:created>
  <dcterms:modified xsi:type="dcterms:W3CDTF">2023-05-15T03:31:51Z</dcterms:modified>
  <cp:category>9Slide.vn</cp:category>
</cp:coreProperties>
</file>