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4" r:id="rId3"/>
    <p:sldId id="256" r:id="rId4"/>
    <p:sldId id="259" r:id="rId5"/>
    <p:sldId id="265" r:id="rId6"/>
    <p:sldId id="266" r:id="rId7"/>
    <p:sldId id="267" r:id="rId8"/>
    <p:sldId id="268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4660"/>
  </p:normalViewPr>
  <p:slideViewPr>
    <p:cSldViewPr snapToGrid="0">
      <p:cViewPr>
        <p:scale>
          <a:sx n="50" d="100"/>
          <a:sy n="50" d="100"/>
        </p:scale>
        <p:origin x="5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955B0-ED4B-402E-A6DE-F97F1365147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9F35F-143C-4FE0-AF2C-6FA71B598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9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691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“9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” (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2,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3,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GV </a:t>
            </a:r>
            <a:r>
              <a:rPr lang="en-US" baseline="0" dirty="0" err="1" smtClean="0"/>
              <a:t>giúp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5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HS </a:t>
            </a:r>
            <a:r>
              <a:rPr lang="en-US" baseline="0" dirty="0" err="1" smtClean="0"/>
              <a:t>thao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que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3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“8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” (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2,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3,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GV </a:t>
            </a:r>
            <a:r>
              <a:rPr lang="en-US" baseline="0" dirty="0" err="1" smtClean="0"/>
              <a:t>giúp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8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46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19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7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92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3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2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7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30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5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7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6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4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7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9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1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56A8C-3DCF-46B4-ACBD-287EF9F6D47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emf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1.emf"/><Relationship Id="rId4" Type="http://schemas.openxmlformats.org/officeDocument/2006/relationships/image" Target="../media/image15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emf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em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80" cy="6863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9636" y="73890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  <a:endParaRPr lang="en-US" sz="4000" dirty="0">
              <a:solidFill>
                <a:srgbClr val="0070C0"/>
              </a:solidFill>
              <a:latin typeface="iCiel Pony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6256" y="2706255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cộng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3)</a:t>
            </a:r>
            <a:endParaRPr lang="en-US" sz="4000" b="1" dirty="0">
              <a:solidFill>
                <a:srgbClr val="FF0000"/>
              </a:solidFill>
              <a:latin typeface="iCiel Cadena" panose="02000503000000020004" pitchFamily="2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0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(qua 10)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“7, 8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7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48938" y="1682584"/>
            <a:ext cx="2448732" cy="4925179"/>
          </a:xfrm>
          <a:prstGeom prst="rect">
            <a:avLst/>
          </a:prstGeom>
        </p:spPr>
      </p:pic>
      <p:grpSp>
        <p:nvGrpSpPr>
          <p:cNvPr id="4" name="组合 23"/>
          <p:cNvGrpSpPr/>
          <p:nvPr/>
        </p:nvGrpSpPr>
        <p:grpSpPr>
          <a:xfrm>
            <a:off x="-11723" y="5931119"/>
            <a:ext cx="12203723" cy="958008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94" y="-133423"/>
            <a:ext cx="2059590" cy="205959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38" y="4997552"/>
            <a:ext cx="1865116" cy="1697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0729" y="130514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7990" y="1390196"/>
            <a:ext cx="252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7 + 5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1795" y="1998122"/>
            <a:ext cx="189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 + 5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26760" y="1940211"/>
            <a:ext cx="637081" cy="62199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279734" y="2497540"/>
            <a:ext cx="1851224" cy="1042582"/>
            <a:chOff x="2073708" y="2210381"/>
            <a:chExt cx="1309588" cy="678719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2382982" y="2210381"/>
              <a:ext cx="397163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80145" y="2210381"/>
              <a:ext cx="341601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073708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949187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10312" y="1990508"/>
            <a:ext cx="212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 +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=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647790" y="1902068"/>
            <a:ext cx="2202140" cy="652195"/>
            <a:chOff x="6248933" y="1759602"/>
            <a:chExt cx="2202140" cy="652195"/>
          </a:xfrm>
        </p:grpSpPr>
        <p:sp>
          <p:nvSpPr>
            <p:cNvPr id="23" name="TextBox 22"/>
            <p:cNvSpPr txBox="1"/>
            <p:nvPr/>
          </p:nvSpPr>
          <p:spPr>
            <a:xfrm>
              <a:off x="6248933" y="1827022"/>
              <a:ext cx="1797759" cy="58477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 + 5 =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821896" y="1759602"/>
              <a:ext cx="629177" cy="64479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8180756" y="1897744"/>
            <a:ext cx="849584" cy="67271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805229" y="1943574"/>
            <a:ext cx="737050" cy="6779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555" y="6939424"/>
            <a:ext cx="1865116" cy="1697256"/>
          </a:xfrm>
          <a:prstGeom prst="rect">
            <a:avLst/>
          </a:prstGeom>
        </p:spPr>
      </p:pic>
      <p:sp>
        <p:nvSpPr>
          <p:cNvPr id="42" name="Text Box 1"/>
          <p:cNvSpPr txBox="1"/>
          <p:nvPr/>
        </p:nvSpPr>
        <p:spPr>
          <a:xfrm>
            <a:off x="4139220" y="833115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7925" y="3755519"/>
            <a:ext cx="252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7 + 6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31848" y="4303067"/>
            <a:ext cx="1839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 + 6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784810" y="4247284"/>
            <a:ext cx="637081" cy="62199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244109" y="4799379"/>
            <a:ext cx="1851224" cy="1042582"/>
            <a:chOff x="2073708" y="2210381"/>
            <a:chExt cx="1309588" cy="678719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2382982" y="2210381"/>
              <a:ext cx="397163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780145" y="2210381"/>
              <a:ext cx="341601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2073708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949187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695759" y="4271325"/>
            <a:ext cx="235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 +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=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679900" y="4234155"/>
            <a:ext cx="2257756" cy="584775"/>
            <a:chOff x="6248933" y="1827022"/>
            <a:chExt cx="2257756" cy="584775"/>
          </a:xfrm>
        </p:grpSpPr>
        <p:sp>
          <p:nvSpPr>
            <p:cNvPr id="54" name="TextBox 53"/>
            <p:cNvSpPr txBox="1"/>
            <p:nvPr/>
          </p:nvSpPr>
          <p:spPr>
            <a:xfrm>
              <a:off x="6248933" y="1827022"/>
              <a:ext cx="1797759" cy="58477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 + 6 =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857060" y="1837616"/>
              <a:ext cx="649629" cy="52544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8269708" y="4247221"/>
            <a:ext cx="843038" cy="59305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723060" y="4238339"/>
            <a:ext cx="752998" cy="66460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782685" y="1971538"/>
            <a:ext cx="637081" cy="62199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680020" y="4271325"/>
            <a:ext cx="637081" cy="62199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520881" y="2870492"/>
            <a:ext cx="613653" cy="6668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2481680" y="5175125"/>
            <a:ext cx="613653" cy="6668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736309" y="1963195"/>
            <a:ext cx="719932" cy="6485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3630362" y="4244741"/>
            <a:ext cx="719932" cy="6485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1"/>
      <p:bldP spid="56" grpId="0" animBg="1"/>
      <p:bldP spid="57" grpId="0" animBg="1"/>
      <p:bldP spid="60" grpId="0" animBg="1"/>
      <p:bldP spid="61" grpId="0" animBg="1"/>
      <p:bldP spid="63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973878" y="1885574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801093"/>
            <a:ext cx="6319527" cy="184397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6096000"/>
            <a:ext cx="12252823" cy="762000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223187"/>
              </p:ext>
            </p:extLst>
          </p:nvPr>
        </p:nvGraphicFramePr>
        <p:xfrm>
          <a:off x="581055" y="1659629"/>
          <a:ext cx="9392823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267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65926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65926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65926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65926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65926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265926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9083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869358" y="3090224"/>
            <a:ext cx="899394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137142" y="3102160"/>
            <a:ext cx="899394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431205" y="3102939"/>
            <a:ext cx="899394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929687" y="3090223"/>
            <a:ext cx="899394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11" y="-406857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5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853493"/>
              </p:ext>
            </p:extLst>
          </p:nvPr>
        </p:nvGraphicFramePr>
        <p:xfrm>
          <a:off x="1110041" y="1656101"/>
          <a:ext cx="4765274" cy="3484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637">
                  <a:extLst>
                    <a:ext uri="{9D8B030D-6E8A-4147-A177-3AD203B41FA5}">
                      <a16:colId xmlns:a16="http://schemas.microsoft.com/office/drawing/2014/main" val="1203823934"/>
                    </a:ext>
                  </a:extLst>
                </a:gridCol>
                <a:gridCol w="2382637">
                  <a:extLst>
                    <a:ext uri="{9D8B030D-6E8A-4147-A177-3AD203B41FA5}">
                      <a16:colId xmlns:a16="http://schemas.microsoft.com/office/drawing/2014/main" val="48267287"/>
                    </a:ext>
                  </a:extLst>
                </a:gridCol>
              </a:tblGrid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410991"/>
                  </a:ext>
                </a:extLst>
              </a:tr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383201"/>
                  </a:ext>
                </a:extLst>
              </a:tr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614039"/>
                  </a:ext>
                </a:extLst>
              </a:tr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136706"/>
                  </a:ext>
                </a:extLst>
              </a:tr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844538"/>
                  </a:ext>
                </a:extLst>
              </a:tr>
            </a:tbl>
          </a:graphicData>
        </a:graphic>
      </p:graphicFrame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233903" y="5083938"/>
            <a:ext cx="5447058" cy="1589396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210" y="5952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110041" y="510139"/>
            <a:ext cx="9420970" cy="907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Mai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que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318152" y="3071001"/>
            <a:ext cx="666750" cy="5775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257383" y="3756022"/>
            <a:ext cx="779263" cy="5775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328801" y="4451304"/>
            <a:ext cx="666750" cy="5775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891" y="-224843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130" b="59074" l="59896" r="84844">
                        <a14:foregroundMark x1="74010" y1="23796" x2="74010" y2="47870"/>
                        <a14:foregroundMark x1="74271" y1="38148" x2="77292" y2="42222"/>
                        <a14:foregroundMark x1="72188" y1="36944" x2="72917" y2="40370"/>
                        <a14:foregroundMark x1="71771" y1="31944" x2="72448" y2="32593"/>
                        <a14:foregroundMark x1="74271" y1="31759" x2="74271" y2="32593"/>
                      </a14:backgroundRemoval>
                    </a14:imgEffect>
                  </a14:imgLayer>
                </a14:imgProps>
              </a:ext>
            </a:extLst>
          </a:blip>
          <a:srcRect l="59735" t="21813" r="15001" b="40604"/>
          <a:stretch/>
        </p:blipFill>
        <p:spPr>
          <a:xfrm>
            <a:off x="7383555" y="1794143"/>
            <a:ext cx="3834063" cy="320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48938" y="1682584"/>
            <a:ext cx="2448732" cy="4925179"/>
          </a:xfrm>
          <a:prstGeom prst="rect">
            <a:avLst/>
          </a:prstGeom>
        </p:spPr>
      </p:pic>
      <p:grpSp>
        <p:nvGrpSpPr>
          <p:cNvPr id="4" name="组合 23"/>
          <p:cNvGrpSpPr/>
          <p:nvPr/>
        </p:nvGrpSpPr>
        <p:grpSpPr>
          <a:xfrm>
            <a:off x="-38056" y="5738348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288" y="-270884"/>
            <a:ext cx="2059590" cy="205959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38" y="4997552"/>
            <a:ext cx="1865116" cy="1697256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3250" y="199067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8071" y="330924"/>
            <a:ext cx="252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8 + 7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41770" y="1221168"/>
            <a:ext cx="2211041" cy="1550775"/>
            <a:chOff x="1116370" y="1437068"/>
            <a:chExt cx="2211041" cy="1550775"/>
          </a:xfrm>
        </p:grpSpPr>
        <p:sp>
          <p:nvSpPr>
            <p:cNvPr id="14" name="TextBox 13"/>
            <p:cNvSpPr txBox="1"/>
            <p:nvPr/>
          </p:nvSpPr>
          <p:spPr>
            <a:xfrm>
              <a:off x="1116370" y="1474622"/>
              <a:ext cx="153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 + 7 =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63449" y="2062645"/>
              <a:ext cx="1622427" cy="925198"/>
              <a:chOff x="1847744" y="2090157"/>
              <a:chExt cx="1622427" cy="925198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H="1">
                <a:off x="2268385" y="2090157"/>
                <a:ext cx="397163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665548" y="2090157"/>
                <a:ext cx="341601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1847744" y="2379772"/>
                <a:ext cx="601550" cy="63558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34590" y="2334767"/>
                <a:ext cx="635581" cy="635581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2645977" y="1437068"/>
              <a:ext cx="681434" cy="6078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Oval 58"/>
          <p:cNvSpPr/>
          <p:nvPr/>
        </p:nvSpPr>
        <p:spPr>
          <a:xfrm>
            <a:off x="2175695" y="2089444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943873" y="252483"/>
            <a:ext cx="252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8 + 5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6239773" y="1184715"/>
            <a:ext cx="2228225" cy="1445432"/>
            <a:chOff x="1616371" y="1772850"/>
            <a:chExt cx="2228225" cy="1445432"/>
          </a:xfrm>
        </p:grpSpPr>
        <p:sp>
          <p:nvSpPr>
            <p:cNvPr id="70" name="TextBox 69"/>
            <p:cNvSpPr txBox="1"/>
            <p:nvPr/>
          </p:nvSpPr>
          <p:spPr>
            <a:xfrm>
              <a:off x="1616371" y="1792066"/>
              <a:ext cx="15664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 + 5 =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798356" y="2326384"/>
              <a:ext cx="1435380" cy="891898"/>
              <a:chOff x="2482651" y="2353896"/>
              <a:chExt cx="1435380" cy="891898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flipH="1">
                <a:off x="2806887" y="2353896"/>
                <a:ext cx="397163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204050" y="2353896"/>
                <a:ext cx="341601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2482651" y="2640900"/>
                <a:ext cx="653466" cy="604894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262823" y="2640493"/>
                <a:ext cx="655208" cy="605301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2" name="Oval 71"/>
            <p:cNvSpPr/>
            <p:nvPr/>
          </p:nvSpPr>
          <p:spPr>
            <a:xfrm>
              <a:off x="3163162" y="1772850"/>
              <a:ext cx="681434" cy="6078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977395" y="3128131"/>
            <a:ext cx="252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8 + 8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251939" y="3929273"/>
            <a:ext cx="2211647" cy="1411393"/>
            <a:chOff x="1235665" y="1760524"/>
            <a:chExt cx="2211647" cy="1411393"/>
          </a:xfrm>
        </p:grpSpPr>
        <p:sp>
          <p:nvSpPr>
            <p:cNvPr id="79" name="TextBox 78"/>
            <p:cNvSpPr txBox="1"/>
            <p:nvPr/>
          </p:nvSpPr>
          <p:spPr>
            <a:xfrm>
              <a:off x="1235665" y="1792066"/>
              <a:ext cx="153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 + 8 =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235665" y="2291726"/>
              <a:ext cx="1664808" cy="880191"/>
              <a:chOff x="1919960" y="2319238"/>
              <a:chExt cx="1664808" cy="880191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H="1">
                <a:off x="2382982" y="2319238"/>
                <a:ext cx="397163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780145" y="2319238"/>
                <a:ext cx="341601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1919960" y="2563846"/>
                <a:ext cx="673911" cy="63558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949187" y="2563848"/>
                <a:ext cx="635581" cy="635581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1" name="Oval 80"/>
            <p:cNvSpPr/>
            <p:nvPr/>
          </p:nvSpPr>
          <p:spPr>
            <a:xfrm>
              <a:off x="2765878" y="1760524"/>
              <a:ext cx="681434" cy="6078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5371491" y="3171492"/>
            <a:ext cx="252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6 + 5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5768294" y="3992401"/>
            <a:ext cx="2211647" cy="1389624"/>
            <a:chOff x="1235665" y="1760524"/>
            <a:chExt cx="2211647" cy="1389624"/>
          </a:xfrm>
        </p:grpSpPr>
        <p:sp>
          <p:nvSpPr>
            <p:cNvPr id="88" name="TextBox 87"/>
            <p:cNvSpPr txBox="1"/>
            <p:nvPr/>
          </p:nvSpPr>
          <p:spPr>
            <a:xfrm>
              <a:off x="1235665" y="1792066"/>
              <a:ext cx="1530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 + 5 =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257437" y="2269957"/>
              <a:ext cx="1664808" cy="880191"/>
              <a:chOff x="1941732" y="2297469"/>
              <a:chExt cx="1664808" cy="880191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flipH="1">
                <a:off x="2404754" y="2297469"/>
                <a:ext cx="397163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801917" y="2297469"/>
                <a:ext cx="341601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>
              <a:xfrm>
                <a:off x="1941732" y="2542077"/>
                <a:ext cx="702752" cy="63558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970959" y="2542079"/>
                <a:ext cx="635581" cy="635581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2765878" y="1760524"/>
              <a:ext cx="681434" cy="6078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5" name="Oval 94"/>
          <p:cNvSpPr/>
          <p:nvPr/>
        </p:nvSpPr>
        <p:spPr>
          <a:xfrm>
            <a:off x="2597602" y="1123724"/>
            <a:ext cx="944119" cy="74583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7175323" y="2009550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7743182" y="1088395"/>
            <a:ext cx="944172" cy="7805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207512" y="4678096"/>
            <a:ext cx="739460" cy="7118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2234033" y="4707751"/>
            <a:ext cx="753401" cy="67427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2746597" y="3894319"/>
            <a:ext cx="905021" cy="71776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761257" y="4711986"/>
            <a:ext cx="749560" cy="73858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716110" y="4731901"/>
            <a:ext cx="767339" cy="77972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7280024" y="3947060"/>
            <a:ext cx="994936" cy="721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7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276257" y="1932821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994604"/>
              </p:ext>
            </p:extLst>
          </p:nvPr>
        </p:nvGraphicFramePr>
        <p:xfrm>
          <a:off x="785614" y="1523454"/>
          <a:ext cx="8743848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98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95756193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137439" y="2941412"/>
            <a:ext cx="811158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182123" y="2931765"/>
            <a:ext cx="811158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277361" y="2930777"/>
            <a:ext cx="811158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372599" y="2930776"/>
            <a:ext cx="811158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7" name="Rounded Rectangle 16"/>
          <p:cNvSpPr/>
          <p:nvPr/>
        </p:nvSpPr>
        <p:spPr>
          <a:xfrm>
            <a:off x="8604004" y="2930776"/>
            <a:ext cx="811158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7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54" y="0"/>
            <a:ext cx="11828146" cy="6727953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2580" y="191755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334" y="2237395"/>
            <a:ext cx="1049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1460" y="3516733"/>
            <a:ext cx="17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887255"/>
            <a:ext cx="1201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9589" y="4427929"/>
            <a:ext cx="5591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13 (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9589" y="4968603"/>
            <a:ext cx="399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13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032577" y="3007360"/>
            <a:ext cx="2113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20800" y="3007360"/>
            <a:ext cx="2113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647047" y="2985620"/>
            <a:ext cx="2870200" cy="1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90337" y="3359145"/>
            <a:ext cx="2301941" cy="8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9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90" y="291978"/>
            <a:ext cx="11586210" cy="639987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47040" y="2327689"/>
            <a:ext cx="1130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1460" y="3516733"/>
            <a:ext cx="17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4069838"/>
            <a:ext cx="89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7336" y="4622943"/>
            <a:ext cx="4334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+ 2 = 15 (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7497" y="5142926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15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190" y="122633"/>
            <a:ext cx="21463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6797" y="4630604"/>
            <a:ext cx="331112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+ 2 + 5 = 15 (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08000" y="3098800"/>
            <a:ext cx="2113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864867" y="3115892"/>
            <a:ext cx="1506973" cy="48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31020" y="3090224"/>
            <a:ext cx="3248489" cy="10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983260" y="3532830"/>
            <a:ext cx="2189700" cy="64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05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593</Words>
  <Application>Microsoft Office PowerPoint</Application>
  <PresentationFormat>Widescreen</PresentationFormat>
  <Paragraphs>164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Cucho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 duong</cp:lastModifiedBy>
  <cp:revision>28</cp:revision>
  <dcterms:created xsi:type="dcterms:W3CDTF">2021-05-29T09:23:51Z</dcterms:created>
  <dcterms:modified xsi:type="dcterms:W3CDTF">2021-09-28T15:17:37Z</dcterms:modified>
</cp:coreProperties>
</file>