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10" d="100"/>
          <a:sy n="110" d="100"/>
        </p:scale>
        <p:origin x="14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6155" y="1063132"/>
            <a:ext cx="55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VŨ XUÂN THIỀU</a:t>
            </a: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327</Words>
  <Application>Microsoft Office PowerPoint</Application>
  <PresentationFormat>On-screen Show (16:9)</PresentationFormat>
  <Paragraphs>67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黑体</vt:lpstr>
      <vt:lpstr>宋体</vt:lpstr>
      <vt:lpstr>Arial</vt:lpstr>
      <vt:lpstr>Calibri</vt:lpstr>
      <vt:lpstr>Montserrat Alternates Black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160</cp:revision>
  <dcterms:created xsi:type="dcterms:W3CDTF">2021-08-23T13:19:13Z</dcterms:created>
  <dcterms:modified xsi:type="dcterms:W3CDTF">2022-10-02T15:03:50Z</dcterms:modified>
</cp:coreProperties>
</file>