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318" r:id="rId2"/>
    <p:sldId id="292" r:id="rId3"/>
    <p:sldId id="293" r:id="rId4"/>
    <p:sldId id="294" r:id="rId5"/>
    <p:sldId id="311" r:id="rId6"/>
    <p:sldId id="312" r:id="rId7"/>
    <p:sldId id="313" r:id="rId8"/>
    <p:sldId id="314" r:id="rId9"/>
    <p:sldId id="315" r:id="rId10"/>
    <p:sldId id="299" r:id="rId11"/>
    <p:sldId id="304" r:id="rId12"/>
    <p:sldId id="305" r:id="rId13"/>
    <p:sldId id="306" r:id="rId14"/>
    <p:sldId id="307" r:id="rId15"/>
    <p:sldId id="316" r:id="rId16"/>
    <p:sldId id="309" r:id="rId17"/>
    <p:sldId id="310" r:id="rId18"/>
    <p:sldId id="31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2" d="100"/>
          <a:sy n="82" d="100"/>
        </p:scale>
        <p:origin x="16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4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0BAB-8B72-D013-227A-D4FB3A81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61C51-EF78-02CB-A92A-68F390DD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783DB2-990F-4130-766B-9A584D12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  <a:prstGeom prst="rect">
            <a:avLst/>
          </a:prstGeom>
        </p:spPr>
      </p:pic>
      <p:pic>
        <p:nvPicPr>
          <p:cNvPr id="5" name="Picture 11" descr="balonnen">
            <a:extLst>
              <a:ext uri="{FF2B5EF4-FFF2-40B4-BE49-F238E27FC236}">
                <a16:creationId xmlns:a16="http://schemas.microsoft.com/office/drawing/2014/main" id="{F7F128C8-4CA7-62AD-393E-EE02567533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57615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128AE851-7590-F7EE-E7D0-1E45A835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80755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ĐỊNH DẠNG VĂN BẢN TRÊN TRANG TRÌNH CHIẾU (T13/35)</a:t>
            </a:r>
          </a:p>
        </p:txBody>
      </p:sp>
    </p:spTree>
    <p:extLst>
      <p:ext uri="{BB962C8B-B14F-4D97-AF65-F5344CB8AC3E}">
        <p14:creationId xmlns:p14="http://schemas.microsoft.com/office/powerpoint/2010/main" val="12409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Font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Drawing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Paragraph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Slides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6108" y="1003887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Home?</a:t>
            </a: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Layout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67213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Numbering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Line spacing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Bullets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>
                <a:solidFill>
                  <a:srgbClr val="0000FF"/>
                </a:solidFill>
              </a:rPr>
              <a:t>Lệnh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sau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đây</a:t>
            </a:r>
            <a:r>
              <a:rPr lang="en-US" altLang="en-US" sz="2701" b="1" dirty="0">
                <a:solidFill>
                  <a:srgbClr val="0000FF"/>
                </a:solidFill>
              </a:rPr>
              <a:t>,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trình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bày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một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khối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văn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bản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có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sử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dụng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dấu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đầu</a:t>
            </a:r>
            <a:r>
              <a:rPr lang="en-US" altLang="en-US" sz="2701" b="1" dirty="0">
                <a:solidFill>
                  <a:srgbClr val="0000FF"/>
                </a:solidFill>
              </a:rPr>
              <a:t> dong?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A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i="1" dirty="0"/>
              <a:t>I</a:t>
            </a:r>
            <a:endParaRPr lang="en-US" sz="2101" b="1" i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màu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9F05-8CAB-8206-D7B4-F12B5C3AE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151" y="3863676"/>
            <a:ext cx="758626" cy="6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1" b="1" u="sng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kích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thước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03FD-FA49-14AE-A62C-64ECA4DD8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891" y="3960142"/>
            <a:ext cx="8667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B9400-9013-D9F1-E25C-12A5AE22D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261" y="2855671"/>
            <a:ext cx="16859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84AB3D-009E-620E-6445-BAEA90150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131" y="2809444"/>
            <a:ext cx="668504" cy="470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8B9534-5B1C-5419-3774-E5D33965B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853" y="4005455"/>
            <a:ext cx="848886" cy="4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45949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FF0000"/>
                </a:solidFill>
              </a:rPr>
              <a:t>Chiếu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HS </a:t>
            </a:r>
            <a:r>
              <a:rPr lang="en-US" sz="3600" b="1" i="1" dirty="0" err="1">
                <a:solidFill>
                  <a:srgbClr val="FF0000"/>
                </a:solidFill>
              </a:rPr>
              <a:t>cho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cả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sát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Dặn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dò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18249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C640F-E245-51CE-1A89-29225A6790D4}"/>
              </a:ext>
            </a:extLst>
          </p:cNvPr>
          <p:cNvSpPr txBox="1"/>
          <p:nvPr/>
        </p:nvSpPr>
        <p:spPr>
          <a:xfrm>
            <a:off x="1447800" y="1828800"/>
            <a:ext cx="6476999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58EA6-5643-92FE-CC07-0A4411F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6" y="3361253"/>
            <a:ext cx="6638514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1896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B2: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AB666-C708-CE90-3BB2-D2F1EAE5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66370"/>
            <a:ext cx="4827934" cy="209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9B2E5-65C2-B318-D05E-12AA3284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90055"/>
            <a:ext cx="137160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8C178-A1C7-7A6F-9537-7D08BE4D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32" y="2841410"/>
            <a:ext cx="1362075" cy="48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D2503-A339-BA5F-A641-A635AD69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3540686"/>
            <a:ext cx="1047750" cy="981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AC32A8-4D69-0B3F-10C5-61957C56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993007"/>
            <a:ext cx="1247775" cy="528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23519-1508-1853-B3A7-D8110088E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259" y="3945590"/>
            <a:ext cx="1483541" cy="7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B753-0826-22CB-9751-D05D65179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2948" y="3953641"/>
            <a:ext cx="1171575" cy="56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0FD995-227B-4787-6766-F29758361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599" y="2139905"/>
            <a:ext cx="1581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tr31,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13AEC10-4CF5-B91D-9A21-B8B28E0B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22871"/>
            <a:ext cx="7871919" cy="2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60A74-04B5-FFAE-B63B-C3B3FF21A7C1}"/>
              </a:ext>
            </a:extLst>
          </p:cNvPr>
          <p:cNvSpPr txBox="1"/>
          <p:nvPr/>
        </p:nvSpPr>
        <p:spPr>
          <a:xfrm>
            <a:off x="152400" y="2382287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78EFF-9B48-0125-EB4A-9C2B6B64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94" y="4486400"/>
            <a:ext cx="13716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895EA-AB26-BB34-EAC7-996AE10E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8"/>
          <a:stretch/>
        </p:blipFill>
        <p:spPr>
          <a:xfrm>
            <a:off x="2447926" y="2190875"/>
            <a:ext cx="2667000" cy="22955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5A279C-A96A-6B78-00DE-FFFE37A2BFFE}"/>
              </a:ext>
            </a:extLst>
          </p:cNvPr>
          <p:cNvGrpSpPr/>
          <p:nvPr/>
        </p:nvGrpSpPr>
        <p:grpSpPr>
          <a:xfrm>
            <a:off x="3771594" y="4161197"/>
            <a:ext cx="3391206" cy="904875"/>
            <a:chOff x="3771594" y="4161197"/>
            <a:chExt cx="3391206" cy="9048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17D202-E1DC-25A3-0B46-918C67CE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5" y="4161197"/>
              <a:ext cx="1800225" cy="90487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4721D0-8C37-971A-A9B5-F199BB0E4CB4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3781426" y="4486400"/>
              <a:ext cx="0" cy="542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E9EAD2-3D1E-B7D5-8352-A287BE911ABB}"/>
                </a:ext>
              </a:extLst>
            </p:cNvPr>
            <p:cNvCxnSpPr>
              <a:cxnSpLocks/>
            </p:cNvCxnSpPr>
            <p:nvPr/>
          </p:nvCxnSpPr>
          <p:spPr>
            <a:xfrm>
              <a:off x="3771594" y="5029200"/>
              <a:ext cx="16008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F11231-5FCF-CE9D-E1DD-B53CDD521651}"/>
              </a:ext>
            </a:extLst>
          </p:cNvPr>
          <p:cNvGrpSpPr/>
          <p:nvPr/>
        </p:nvGrpSpPr>
        <p:grpSpPr>
          <a:xfrm>
            <a:off x="5114926" y="2190875"/>
            <a:ext cx="2333624" cy="1543050"/>
            <a:chOff x="5114926" y="2190875"/>
            <a:chExt cx="2333624" cy="1543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5DD111-A3FE-F6A1-ECE7-BC8C3C79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2190875"/>
              <a:ext cx="1809750" cy="154305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4C37554-2599-3156-DA8B-F8816EA1752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5114926" y="2190875"/>
              <a:ext cx="1428749" cy="189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495</Words>
  <Application>Microsoft Office PowerPoint</Application>
  <PresentationFormat>On-screen Show (4:3)</PresentationFormat>
  <Paragraphs>71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109</cp:revision>
  <dcterms:created xsi:type="dcterms:W3CDTF">2017-10-03T01:20:28Z</dcterms:created>
  <dcterms:modified xsi:type="dcterms:W3CDTF">2024-01-03T08:21:30Z</dcterms:modified>
</cp:coreProperties>
</file>