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556588" y="466531"/>
            <a:ext cx="78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QUÂT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96922" y="3359020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496923" y="4121497"/>
            <a:ext cx="568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 Thị Hồng Nhung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644506"/>
            <a:ext cx="2198914" cy="10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366</Words>
  <Application>Microsoft Office PowerPoint</Application>
  <PresentationFormat>Widescreen</PresentationFormat>
  <Paragraphs>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Administrator</cp:lastModifiedBy>
  <cp:revision>56</cp:revision>
  <dcterms:created xsi:type="dcterms:W3CDTF">2022-01-06T03:06:21Z</dcterms:created>
  <dcterms:modified xsi:type="dcterms:W3CDTF">2025-02-03T04:32:05Z</dcterms:modified>
</cp:coreProperties>
</file>