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4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3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6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B299-9901-4C94-B71F-98312AFF50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5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3347" y="127843"/>
            <a:ext cx="810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HƯỢNG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6408" y="2541540"/>
            <a:ext cx="561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4500" y="3433221"/>
            <a:ext cx="669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2358d8fa-3065-41ae-960b-6c357e1ad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5628" y="958840"/>
            <a:ext cx="1361970" cy="136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1299" y="0"/>
            <a:ext cx="6010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Quả Gì - Quả Gì Mà Chua Chua Thế - Nhạc Vui Cho Be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" y="954107"/>
            <a:ext cx="11249025" cy="53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525" y="647700"/>
            <a:ext cx="82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1190" y="1851140"/>
            <a:ext cx="96107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lọc: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 khát các con phải làm gì? Nếu không có nước để uống các con sẽ làm sao?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00" y="1559848"/>
            <a:ext cx="7733987" cy="5146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081" y="1930111"/>
            <a:ext cx="1651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V7 - Chuyện kể của những chú cừu - Uống nước đầy đu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6" y="342900"/>
            <a:ext cx="9685864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54" y="1914525"/>
            <a:ext cx="3723652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2" y="2109787"/>
            <a:ext cx="3985113" cy="30003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867275" y="228600"/>
            <a:ext cx="1971675" cy="1057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CHANH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523875"/>
            <a:ext cx="5061114" cy="4411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0" y="523876"/>
            <a:ext cx="6670675" cy="44114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52154" y="5153025"/>
            <a:ext cx="2943225" cy="12573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cam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96175" y="5153025"/>
            <a:ext cx="3095625" cy="112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117</Words>
  <Application>Microsoft Office PowerPoint</Application>
  <PresentationFormat>Custom</PresentationFormat>
  <Paragraphs>18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huy_ctn</cp:lastModifiedBy>
  <cp:revision>10</cp:revision>
  <dcterms:created xsi:type="dcterms:W3CDTF">2022-05-07T09:02:21Z</dcterms:created>
  <dcterms:modified xsi:type="dcterms:W3CDTF">2025-05-06T02:38:19Z</dcterms:modified>
</cp:coreProperties>
</file>