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12192000" cy="6858000"/>
  <p:notesSz cx="6858000" cy="9144000"/>
  <p:embeddedFontLs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99" d="100"/>
          <a:sy n="99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7288-6757-454A-A24A-0CAC2741B3E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D6BB-A7DD-489D-95AB-B438598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04/03/2025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6" y="76200"/>
            <a:ext cx="12192000" cy="6858000"/>
          </a:xfrm>
          <a:prstGeom prst="rect">
            <a:avLst/>
          </a:prstGeom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90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0" y="685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THƯỢNG THANH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900488" y="3200400"/>
            <a:ext cx="7300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(4-5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Lê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209800"/>
            <a:ext cx="7312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Lĩnh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vực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Phát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triển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nhận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8B2E8-2E42-F06A-DFBE-FAADC6799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1" y="1480490"/>
            <a:ext cx="1213838" cy="8341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828801" y="1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32657"/>
            <a:ext cx="12176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84224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185247" y="5715001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2801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675846" y="1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6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71964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9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943424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1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62809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512590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72705"/>
              </p:ext>
            </p:extLst>
          </p:nvPr>
        </p:nvGraphicFramePr>
        <p:xfrm>
          <a:off x="0" y="1143000"/>
          <a:ext cx="12192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00472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4" y="1447801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95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90350" y="1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878271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105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628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781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561190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511658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3747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505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4"/>
            <a:ext cx="12191999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676400" y="2463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776664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3867797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6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627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252</Words>
  <Application>Microsoft Office PowerPoint</Application>
  <PresentationFormat>Widescreen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.VnAvant</vt:lpstr>
      <vt:lpstr>Calibri</vt:lpstr>
      <vt:lpstr>Times New Roman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lethingoc lê</cp:lastModifiedBy>
  <cp:revision>56</cp:revision>
  <dcterms:created xsi:type="dcterms:W3CDTF">2017-04-11T12:56:28Z</dcterms:created>
  <dcterms:modified xsi:type="dcterms:W3CDTF">2025-03-04T13:23:26Z</dcterms:modified>
</cp:coreProperties>
</file>