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6" r:id="rId4"/>
    <p:sldId id="259" r:id="rId5"/>
    <p:sldId id="260" r:id="rId6"/>
    <p:sldId id="262" r:id="rId7"/>
    <p:sldId id="263" r:id="rId8"/>
    <p:sldId id="265" r:id="rId9"/>
    <p:sldId id="264" r:id="rId10"/>
    <p:sldId id="261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4C51F-A8CE-421A-8EBB-E03705D287D7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562A3-3280-409A-81A1-A77873F6A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8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53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590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D3E781EE-CE52-4F2C-8677-65F31CBADC22}" type="slidenum">
              <a:rPr lang="en-US" altLang="zh-CN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8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2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1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44E5-286B-4E97-9AE5-8F02B3D4531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040B0-B961-4B50-ACAF-FBF445E9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7740" y="1391420"/>
            <a:ext cx="6941712" cy="2040556"/>
          </a:xfrm>
          <a:prstGeom prst="rect">
            <a:avLst/>
          </a:prstGeom>
          <a:noFill/>
        </p:spPr>
        <p:txBody>
          <a:bodyPr spcFirstLastPara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3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1-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9296" y="2981622"/>
            <a:ext cx="2789505" cy="41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325175" y="369155"/>
            <a:ext cx="5146472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dò</a:t>
            </a:r>
            <a:endParaRPr kumimoji="0" lang="en-US" altLang="zh-CN" sz="48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8897" y="1738749"/>
            <a:ext cx="99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bài 4, 5 trong vở bài tập Toán trang 88.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 tập </a:t>
            </a:r>
            <a:r>
              <a:rPr lang="en-US" sz="36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(trang 100)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1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99322" y="201951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6897" y="2953388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(99)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sáu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541" y="760395"/>
            <a:ext cx="9994091" cy="448009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         Toán </a:t>
            </a:r>
          </a:p>
          <a:p>
            <a:pPr marL="0" lv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Ôn tập về hình học và đo lường (99)</a:t>
            </a:r>
            <a:endParaRPr lang="en-US" sz="3200" spc="10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spc="100" smtClean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211"/>
          <a:stretch/>
        </p:blipFill>
        <p:spPr>
          <a:xfrm>
            <a:off x="3048" y="-17646"/>
            <a:ext cx="12188952" cy="62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42528" y="85968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84130" y="138145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6320" y="2252259"/>
            <a:ext cx="9481150" cy="33167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buFontTx/>
              <a:buChar char="-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70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" y="0"/>
            <a:ext cx="10331585" cy="659516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4581525" y="781050"/>
            <a:ext cx="1733550" cy="95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96100" y="419100"/>
            <a:ext cx="5429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496">
            <a:off x="2924175" y="1033463"/>
            <a:ext cx="1524000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4065" y="1052513"/>
            <a:ext cx="2124075" cy="10382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51330" y="2180711"/>
            <a:ext cx="10717306" cy="4524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77556E-17 L 0.11485 0.402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427 0.4687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2342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2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>
          <a:xfrm>
            <a:off x="251235" y="0"/>
            <a:ext cx="10429736" cy="5024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0" y="5382867"/>
            <a:ext cx="453390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0" y="6227122"/>
            <a:ext cx="3981450" cy="3619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776281" y="2898843"/>
            <a:ext cx="2548647" cy="212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0528" y="4299626"/>
            <a:ext cx="680936" cy="4085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5762" y="2307912"/>
            <a:ext cx="680936" cy="408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0060" y="2316626"/>
            <a:ext cx="680936" cy="408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3837" y="4289897"/>
            <a:ext cx="680936" cy="4085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1"/>
          <a:stretch/>
        </p:blipFill>
        <p:spPr>
          <a:xfrm>
            <a:off x="251235" y="0"/>
            <a:ext cx="10429736" cy="5024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0" y="5382867"/>
            <a:ext cx="4533900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50" y="6227122"/>
            <a:ext cx="3981450" cy="36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7462" y="5453144"/>
            <a:ext cx="73345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</a:t>
            </a:r>
            <a:r>
              <a:rPr lang="en-US" sz="21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cân nặng </a:t>
            </a:r>
            <a:r>
              <a:rPr lang="en-US" sz="21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các đồ vật để tìm ra vật nặng nhất.</a:t>
            </a:r>
            <a:endParaRPr lang="en-US" sz="21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76281" y="2898843"/>
            <a:ext cx="2548647" cy="2125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10528" y="4299626"/>
            <a:ext cx="680936" cy="40856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5762" y="2307912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70060" y="2316626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23837" y="4289897"/>
            <a:ext cx="680936" cy="40856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429" y="5943599"/>
            <a:ext cx="1414920" cy="763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355" y="5735502"/>
            <a:ext cx="1209145" cy="11237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7200" y="5780758"/>
            <a:ext cx="1225362" cy="10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1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66880" y="1300462"/>
            <a:ext cx="11427324" cy="3529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83" y="462843"/>
            <a:ext cx="1375761" cy="742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178" y="220611"/>
            <a:ext cx="1298689" cy="978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872" y="272474"/>
            <a:ext cx="1061343" cy="98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845" y="213813"/>
            <a:ext cx="1032736" cy="1047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417" y="228770"/>
            <a:ext cx="1686201" cy="962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4996" y="168321"/>
            <a:ext cx="1523896" cy="11467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7938" y="5961"/>
            <a:ext cx="1053043" cy="12468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6876" y="120854"/>
            <a:ext cx="1257058" cy="11051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18" y="1859754"/>
            <a:ext cx="9763125" cy="819150"/>
          </a:xfrm>
          <a:prstGeom prst="rect">
            <a:avLst/>
          </a:prstGeom>
        </p:spPr>
      </p:pic>
      <p:pic>
        <p:nvPicPr>
          <p:cNvPr id="1032" name="Picture 8" descr="Hình ảnh Phim Hoạt Hình Vẽ Tay Cô Bé Với Con Chó Con, Dễ Thương, Cún Yêu,  Lớn miễn phí tải tập tin PNG PSDComment và Vecto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244" y="2447258"/>
            <a:ext cx="4601155" cy="460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Connector 33"/>
          <p:cNvCxnSpPr/>
          <p:nvPr/>
        </p:nvCxnSpPr>
        <p:spPr>
          <a:xfrm flipV="1">
            <a:off x="3108440" y="2243809"/>
            <a:ext cx="1640364" cy="53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9829" y="283981"/>
            <a:ext cx="1107047" cy="10311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3577" y="3012554"/>
            <a:ext cx="65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77" y="3012553"/>
            <a:ext cx="1447739" cy="781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048" y="2844231"/>
            <a:ext cx="1298689" cy="9783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277" y="2811383"/>
            <a:ext cx="1061343" cy="986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620" y="2809855"/>
            <a:ext cx="1061343" cy="9864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562" y="2725887"/>
            <a:ext cx="1686201" cy="96206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0188" y="3915525"/>
            <a:ext cx="716229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+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932" y="4853479"/>
            <a:ext cx="698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 +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+    …..=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193670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172</Words>
  <Application>Microsoft Office PowerPoint</Application>
  <PresentationFormat>Widescreen</PresentationFormat>
  <Paragraphs>27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微软雅黑</vt:lpstr>
      <vt:lpstr>宋体</vt:lpstr>
      <vt:lpstr>宋体</vt:lpstr>
      <vt:lpstr>Arial</vt:lpstr>
      <vt:lpstr>Calibri</vt:lpstr>
      <vt:lpstr>Calibri Light</vt:lpstr>
      <vt:lpstr>HP001 5 hàng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Thứ sáu ngày 31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14</cp:revision>
  <dcterms:created xsi:type="dcterms:W3CDTF">2021-12-28T11:46:39Z</dcterms:created>
  <dcterms:modified xsi:type="dcterms:W3CDTF">2023-01-03T07:58:13Z</dcterms:modified>
</cp:coreProperties>
</file>