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59" r:id="rId5"/>
    <p:sldId id="280" r:id="rId6"/>
    <p:sldId id="278" r:id="rId7"/>
    <p:sldId id="285" r:id="rId8"/>
    <p:sldId id="281" r:id="rId9"/>
    <p:sldId id="287" r:id="rId10"/>
    <p:sldId id="286" r:id="rId11"/>
    <p:sldId id="261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2-22T01:52:13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24433 9748 0,'0'0'312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0"/>
            <a:ext cx="12177216" cy="5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73192" y="2204385"/>
            <a:ext cx="10559165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30, 31.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400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(30)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132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21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(30)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123614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432" y="2110921"/>
            <a:ext cx="920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" y="476149"/>
            <a:ext cx="11898005" cy="4381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3"/>
          <a:stretch/>
        </p:blipFill>
        <p:spPr>
          <a:xfrm>
            <a:off x="136252" y="476149"/>
            <a:ext cx="11898005" cy="12574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1592918"/>
            <a:ext cx="141922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025" y="1676399"/>
            <a:ext cx="10287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3326606"/>
            <a:ext cx="13239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69431"/>
            <a:ext cx="1381125" cy="1314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29" y="47672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157" y="2895701"/>
            <a:ext cx="87630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8" y="574928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7" y="2406793"/>
            <a:ext cx="202882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7201" y="1983582"/>
            <a:ext cx="205740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157" y="2375109"/>
            <a:ext cx="1704975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65134" y="4798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32" y="3116881"/>
            <a:ext cx="100012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222" y="2795311"/>
            <a:ext cx="1038225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777" y="1733550"/>
            <a:ext cx="1476375" cy="1400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65134" y="567397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cầu: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60" y="3210026"/>
            <a:ext cx="1114425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6800" y="2159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341" y="21024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3893" y="22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3927" y="2344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1970" y="212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4776" y="3738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18759" y="349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81956" y="354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90629" y="3577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5515" y="38614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23495" y="3187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832017" y="30253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7969 0.4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0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807 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9336 0.1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1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4.81481E-6 L 0.2444 0.49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918 0.538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2708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4271 0.3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9049 0.1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6341 0.1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6979 0.3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7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138 0.5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8"/>
          <a:stretch/>
        </p:blipFill>
        <p:spPr>
          <a:xfrm>
            <a:off x="0" y="34811"/>
            <a:ext cx="11883773" cy="259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209" y="157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636" y="18063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83" y="1806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5043" y="1806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235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221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5"/>
          <a:stretch/>
        </p:blipFill>
        <p:spPr>
          <a:xfrm>
            <a:off x="150125" y="3229344"/>
            <a:ext cx="11448726" cy="272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34" y="2568837"/>
            <a:ext cx="13115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7871" y="2211658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86" y="2553500"/>
            <a:ext cx="140936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621" y="2435840"/>
            <a:ext cx="13115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257" y="2378242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2177" y="2519193"/>
            <a:ext cx="13115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734" y="3463944"/>
            <a:ext cx="11444039" cy="420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9734" y="4063407"/>
            <a:ext cx="11444039" cy="28915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734" y="4841986"/>
            <a:ext cx="11444039" cy="1782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733" y="5386654"/>
            <a:ext cx="11444039" cy="139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8795880" y="350928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6520" y="3499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8451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179</Words>
  <Application>Microsoft Office PowerPoint</Application>
  <PresentationFormat>Widescreen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21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41</cp:revision>
  <dcterms:created xsi:type="dcterms:W3CDTF">2022-01-06T13:22:51Z</dcterms:created>
  <dcterms:modified xsi:type="dcterms:W3CDTF">2023-02-21T01:36:30Z</dcterms:modified>
</cp:coreProperties>
</file>