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Raleway" pitchFamily="2" charset="0"/>
      <p:regular r:id="rId36"/>
    </p:embeddedFont>
    <p:embeddedFont>
      <p:font typeface="Raleway Black" pitchFamily="2" charset="0"/>
      <p:bold r:id="rId37"/>
    </p:embeddedFont>
    <p:embeddedFont>
      <p:font typeface="Raleway Medium" pitchFamily="2" charset="0"/>
      <p:regular r:id="rId38"/>
    </p:embeddedFont>
    <p:embeddedFont>
      <p:font typeface="Raleway SemiBold" pitchFamily="2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1491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Raleway Black</vt:lpstr>
      <vt:lpstr>Cambria Math</vt:lpstr>
      <vt:lpstr>Raleway SemiBold</vt:lpstr>
      <vt:lpstr>Symbol</vt:lpstr>
      <vt:lpstr>Roboto</vt:lpstr>
      <vt:lpstr>Raleway Medium</vt:lpstr>
      <vt:lpstr>Times New Roman</vt:lpstr>
      <vt:lpstr>Arial</vt:lpstr>
      <vt:lpstr>Raleway</vt:lpstr>
      <vt:lpstr>Bad Script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1</cp:revision>
  <dcterms:modified xsi:type="dcterms:W3CDTF">2025-01-06T07:58:58Z</dcterms:modified>
</cp:coreProperties>
</file>