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2"/>
  </p:notesMasterIdLst>
  <p:sldIdLst>
    <p:sldId id="308" r:id="rId2"/>
    <p:sldId id="295" r:id="rId3"/>
    <p:sldId id="257" r:id="rId4"/>
    <p:sldId id="258" r:id="rId5"/>
    <p:sldId id="259" r:id="rId6"/>
    <p:sldId id="280" r:id="rId7"/>
    <p:sldId id="297" r:id="rId8"/>
    <p:sldId id="288" r:id="rId9"/>
    <p:sldId id="291" r:id="rId10"/>
    <p:sldId id="298" r:id="rId11"/>
    <p:sldId id="263" r:id="rId12"/>
    <p:sldId id="309" r:id="rId13"/>
    <p:sldId id="327" r:id="rId14"/>
    <p:sldId id="325" r:id="rId15"/>
    <p:sldId id="324" r:id="rId16"/>
    <p:sldId id="301" r:id="rId17"/>
    <p:sldId id="300" r:id="rId18"/>
    <p:sldId id="326" r:id="rId19"/>
    <p:sldId id="311" r:id="rId20"/>
    <p:sldId id="316" r:id="rId21"/>
  </p:sldIdLst>
  <p:sldSz cx="9144000" cy="5143500" type="screen16x9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0" autoAdjust="0"/>
    <p:restoredTop sz="94536"/>
  </p:normalViewPr>
  <p:slideViewPr>
    <p:cSldViewPr>
      <p:cViewPr varScale="1">
        <p:scale>
          <a:sx n="103" d="100"/>
          <a:sy n="103" d="100"/>
        </p:scale>
        <p:origin x="797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en-VN" smtClean="0"/>
              <a:t>09/12/2025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V="1">
            <a:off x="0" y="3333753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1524000" y="3440431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26" t="35344" r="20351" b="38614"/>
          <a:stretch/>
        </p:blipFill>
        <p:spPr>
          <a:xfrm>
            <a:off x="624786" y="597369"/>
            <a:ext cx="7893050" cy="263101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6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038350"/>
            <a:ext cx="77194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519" y="365677"/>
            <a:ext cx="6901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1600" y="1663808"/>
            <a:ext cx="36560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8115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873798" y="3867547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38179" y="3867548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9" y="1227904"/>
            <a:ext cx="367593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40" y="1249582"/>
            <a:ext cx="4001077" cy="261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-141217"/>
            <a:ext cx="7772400" cy="52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08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5047"/>
            <a:ext cx="8134350" cy="994172"/>
          </a:xfrm>
        </p:spPr>
        <p:txBody>
          <a:bodyPr>
            <a:normAutofit/>
          </a:bodyPr>
          <a:lstStyle/>
          <a:p>
            <a:r>
              <a:rPr lang="en-VN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br>
              <a:rPr lang="en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50830" y="2054066"/>
            <a:ext cx="744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570477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 SĨ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704720" y="372416"/>
            <a:ext cx="682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1219200" y="1637647"/>
            <a:ext cx="7239000" cy="202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effectLst/>
                <a:latin typeface="+mj-lt"/>
                <a:ea typeface="Times New Roman" panose="02020603050405020304" pitchFamily="18" charset="0"/>
              </a:rPr>
              <a:t>- Nhớ lại các hoạt động đã thực hiện ở tiết học trước.</a:t>
            </a:r>
            <a:endParaRPr lang="en-VN" sz="2800" b="1" dirty="0"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vi-VN" sz="2800" b="1" dirty="0">
                <a:effectLst/>
                <a:latin typeface="+mj-lt"/>
                <a:ea typeface="Times New Roman" panose="02020603050405020304" pitchFamily="18" charset="0"/>
              </a:rPr>
              <a:t>- Rút kinh nghiệm và thực hành tiếp để </a:t>
            </a:r>
            <a:r>
              <a:rPr lang="vi-VN" sz="2800" b="1" dirty="0">
                <a:latin typeface="+mj-lt"/>
              </a:rPr>
              <a:t>chỉnh sửa hình kí hoạ cho phù hợp tỉ lệ dáng người.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8825" y="1504950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915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2181946"/>
            <a:ext cx="8648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/>
              <a:t> </a:t>
            </a:r>
            <a:r>
              <a:rPr lang="en-US" dirty="0"/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en-V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9 -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90" y="489563"/>
            <a:ext cx="5867400" cy="38553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44444" y="4504142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0022" y="453611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1966,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12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9 -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34" y="481329"/>
            <a:ext cx="3352800" cy="3952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89" y="590550"/>
            <a:ext cx="4191000" cy="31432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0200" y="4564306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4397311" y="4011621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765111" y="4434205"/>
            <a:ext cx="3959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Phềnh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1950 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2636" y="38066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Đăk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665" y="2041825"/>
            <a:ext cx="597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 VẼ KÍ HỌA DÁNG NGƯỜI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617" y="2841265"/>
            <a:ext cx="632897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 DỤNG TƯ LIỆU KÍ HỌA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TRONG BỐ CỤC TRANH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699" y="2038350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-1" y="284126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LIỆU THỰC TẾ VÀ SÁNG TÁC</a:t>
            </a:r>
            <a:endParaRPr lang="en-V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857884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  <a:endParaRPr lang="en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1600200" y="285750"/>
            <a:ext cx="6934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THỰC TẾ VÀ SÁNG TÁC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KÍ HỌA DÁNG NGƯỜI </a:t>
            </a:r>
            <a:endParaRPr lang="en-VN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79290"/>
            <a:ext cx="24358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1132" y="882806"/>
            <a:ext cx="73172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1132" y="1636785"/>
            <a:ext cx="6573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4172" y="2358493"/>
            <a:ext cx="7317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172" y="4029861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172" y="4471529"/>
            <a:ext cx="698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4172" y="3293738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342902" y="328882"/>
            <a:ext cx="843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endParaRPr lang="en-VN" sz="2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262969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2789134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/>
              <a:t>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Đây là hình ảnh cơ thể người theo các độ tuổi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Người ta căn cứ vào đâu để xác định tỷ lệ kích thước các bộ phận trên cơ thể người?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Đầu người được tính từ đâu đến đâu?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56866" y="4516794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0" b="99031" l="3825" r="96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6" y="262856"/>
            <a:ext cx="6845999" cy="408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3600" y="229749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913" y="814036"/>
            <a:ext cx="838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D143A5-A608-C24B-8CF6-852EE1AB8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2057450"/>
            <a:ext cx="1525929" cy="2621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0386DB-F710-444D-AF6C-E02A9799C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/>
          <a:stretch/>
        </p:blipFill>
        <p:spPr>
          <a:xfrm rot="5400000">
            <a:off x="3976634" y="2417135"/>
            <a:ext cx="2946399" cy="1901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0BF8D-117F-634D-9A12-28D732579C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1"/>
          <a:stretch/>
        </p:blipFill>
        <p:spPr>
          <a:xfrm>
            <a:off x="2443623" y="1826303"/>
            <a:ext cx="1901932" cy="2979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F9D903-1C20-EC41-8D89-15F97AA71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4"/>
          <a:stretch/>
        </p:blipFill>
        <p:spPr>
          <a:xfrm>
            <a:off x="6662520" y="2004439"/>
            <a:ext cx="1773347" cy="2727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1856D5-F512-6549-8DB1-A132686DE159}"/>
              </a:ext>
            </a:extLst>
          </p:cNvPr>
          <p:cNvSpPr/>
          <p:nvPr/>
        </p:nvSpPr>
        <p:spPr>
          <a:xfrm>
            <a:off x="4120033" y="449408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endParaRPr lang="en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AF65B-207B-124B-82B2-6CBA2CEA0294}"/>
              </a:ext>
            </a:extLst>
          </p:cNvPr>
          <p:cNvSpPr/>
          <p:nvPr/>
        </p:nvSpPr>
        <p:spPr>
          <a:xfrm>
            <a:off x="8312949" y="439967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endParaRPr lang="en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05B40B-A875-1C49-A911-B8A349B2C94C}"/>
              </a:ext>
            </a:extLst>
          </p:cNvPr>
          <p:cNvSpPr/>
          <p:nvPr/>
        </p:nvSpPr>
        <p:spPr>
          <a:xfrm>
            <a:off x="6285494" y="443692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</a:t>
            </a:r>
            <a:endParaRPr lang="en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85187-12EF-AC44-B5F8-B1E8B7726FF9}"/>
              </a:ext>
            </a:extLst>
          </p:cNvPr>
          <p:cNvSpPr/>
          <p:nvPr/>
        </p:nvSpPr>
        <p:spPr>
          <a:xfrm>
            <a:off x="2160994" y="447275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05645" y="590550"/>
            <a:ext cx="2428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640" y="285750"/>
            <a:ext cx="1524000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D0BCE1-D405-CE69-3FF2-AD8EAE6D6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354" y="209550"/>
            <a:ext cx="2310847" cy="259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D65D79-0721-555D-5F2E-EBEBF54A4A9A}"/>
              </a:ext>
            </a:extLst>
          </p:cNvPr>
          <p:cNvSpPr txBox="1"/>
          <p:nvPr/>
        </p:nvSpPr>
        <p:spPr>
          <a:xfrm>
            <a:off x="685800" y="590550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6140D2-88B9-31D9-F703-527D99DCFF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7776" y="3067049"/>
            <a:ext cx="2032001" cy="1701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9E4378-8A9F-EDD7-3DCC-4456B689BC78}"/>
              </a:ext>
            </a:extLst>
          </p:cNvPr>
          <p:cNvSpPr txBox="1"/>
          <p:nvPr/>
        </p:nvSpPr>
        <p:spPr>
          <a:xfrm>
            <a:off x="685800" y="3486150"/>
            <a:ext cx="2362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4024C0-81FF-3957-B294-F2E81E4850F3}"/>
              </a:ext>
            </a:extLst>
          </p:cNvPr>
          <p:cNvSpPr txBox="1"/>
          <p:nvPr/>
        </p:nvSpPr>
        <p:spPr>
          <a:xfrm>
            <a:off x="4213377" y="341011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463F63-608B-2B0E-9D2C-C500F53073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76" y="2724150"/>
            <a:ext cx="1843729" cy="22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2579</TotalTime>
  <Words>784</Words>
  <Application>Microsoft Office PowerPoint</Application>
  <PresentationFormat>On-screen Show (16:9)</PresentationFormat>
  <Paragraphs>75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1. VẼ KÍ HỌA DÁNG NGƯỜI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trà my</cp:lastModifiedBy>
  <cp:revision>156</cp:revision>
  <dcterms:created xsi:type="dcterms:W3CDTF">2021-09-23T13:57:15Z</dcterms:created>
  <dcterms:modified xsi:type="dcterms:W3CDTF">2025-09-12T08:52:51Z</dcterms:modified>
</cp:coreProperties>
</file>