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7" r:id="rId18"/>
    <p:sldId id="294" r:id="rId19"/>
    <p:sldId id="293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7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 varScale="1">
        <p:scale>
          <a:sx n="73" d="100"/>
          <a:sy n="73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442-4939-BBCE-722018BACD6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42-4939-BBCE-722018BACD6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42-4939-BBCE-722018BACD68}"/>
                </c:ext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442-4939-BBCE-722018BACD6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5A3-4323-BE36-1E4579A96A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5A3-4323-BE36-1E4579A96ADC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5A3-4323-BE36-1E4579A96A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3C-4C2F-9C03-957F230AEFC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3C-4C2F-9C03-957F230AEFC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3C-4C2F-9C03-957F230AEFC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3C-4C2F-9C03-957F230AEFC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17/01/2024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60339ED-619D-4094-905B-F5BEDA1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AD383A-948B-4CAB-BE0E-41295E5CAA7F}"/>
              </a:ext>
            </a:extLst>
          </p:cNvPr>
          <p:cNvSpPr txBox="1"/>
          <p:nvPr/>
        </p:nvSpPr>
        <p:spPr>
          <a:xfrm>
            <a:off x="3283528" y="4137952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85C326-988B-4D48-AD8D-3CB9F82C01DF}"/>
              </a:ext>
            </a:extLst>
          </p:cNvPr>
          <p:cNvSpPr txBox="1"/>
          <p:nvPr/>
        </p:nvSpPr>
        <p:spPr>
          <a:xfrm>
            <a:off x="3283528" y="4678279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B04EB4-ECCA-4618-A15F-654C3904E885}"/>
              </a:ext>
            </a:extLst>
          </p:cNvPr>
          <p:cNvSpPr txBox="1"/>
          <p:nvPr/>
        </p:nvSpPr>
        <p:spPr>
          <a:xfrm>
            <a:off x="2175163" y="1105204"/>
            <a:ext cx="8395854" cy="3573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3702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vi-VN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6ECF49-C014-4DE8-A8E7-CD6B5A5AD3F8}"/>
              </a:ext>
            </a:extLst>
          </p:cNvPr>
          <p:cNvSpPr txBox="1"/>
          <p:nvPr/>
        </p:nvSpPr>
        <p:spPr>
          <a:xfrm>
            <a:off x="2640000" y="2800520"/>
            <a:ext cx="7412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 TẢ VÀ BIỂU DIỄN DỮ LIỆU TRÊN BẢNG VÀ BIỂU ĐỒ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xmlns="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xmlns="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xmlns="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xmlns="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xmlns="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xmlns="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xmlns="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xmlns="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xmlns="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xmlns="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xmlns="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xmlns="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xmlns="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xmlns="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xmlns="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xmlns="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xmlns="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xmlns="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xmlns="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xmlns="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xmlns="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xmlns="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xmlns="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xmlns="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xmlns="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xmlns="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xmlns="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xmlns="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xmlns="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xmlns="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xmlns="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xmlns="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xmlns="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xmlns="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xmlns="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xmlns="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xmlns="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xmlns="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xmlns="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xmlns="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xmlns="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xmlns="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xmlns="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xmlns="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xmlns="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xmlns="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xmlns="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xmlns="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xmlns="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xmlns="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xmlns="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xmlns="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xmlns="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xmlns="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xmlns="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xmlns="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xmlns="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xmlns="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xmlns="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xmlns="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xmlns="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xmlns="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xmlns="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xmlns="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xmlns="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xmlns="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xmlns="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xmlns="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xmlns="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xmlns="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xmlns="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xmlns="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xmlns="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xmlns="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xmlns="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xmlns="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xmlns="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xmlns="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xmlns="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xmlns="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xmlns="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xmlns="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xmlns="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xmlns="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xmlns="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xmlns="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xmlns="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xmlns="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xmlns="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xmlns="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xmlns="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xmlns="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xmlns="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xmlns="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xmlns="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xmlns="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xmlns="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xmlns="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xmlns="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xmlns="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xmlns="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xmlns="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xmlns="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urtains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xmlns="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xmlns="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xmlns="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xmlns="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xmlns="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7BC6D3A-66E8-4BCE-A8E9-302E057FB1B4}"/>
              </a:ext>
            </a:extLst>
          </p:cNvPr>
          <p:cNvGrpSpPr/>
          <p:nvPr/>
        </p:nvGrpSpPr>
        <p:grpSpPr>
          <a:xfrm>
            <a:off x="1641000" y="2619000"/>
            <a:ext cx="10125000" cy="4085614"/>
            <a:chOff x="3772456" y="971273"/>
            <a:chExt cx="10125000" cy="408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1767E5A1-29AB-4BC4-927E-A7FE40E8201A}"/>
                </a:ext>
              </a:extLst>
            </p:cNvPr>
            <p:cNvGrpSpPr/>
            <p:nvPr/>
          </p:nvGrpSpPr>
          <p:grpSpPr>
            <a:xfrm>
              <a:off x="3772456" y="971273"/>
              <a:ext cx="10125000" cy="4085614"/>
              <a:chOff x="2051244" y="2591273"/>
              <a:chExt cx="10125000" cy="408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xmlns="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xmlns="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051244" y="259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xmlns="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xmlns="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xmlns="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2CFA495-F964-402E-89F8-C123DEDB2099}"/>
              </a:ext>
            </a:extLst>
          </p:cNvPr>
          <p:cNvSpPr/>
          <p:nvPr/>
        </p:nvSpPr>
        <p:spPr>
          <a:xfrm>
            <a:off x="1956000" y="2979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xmlns="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xmlns="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xmlns="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xmlns="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xmlns="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xmlns="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xmlns="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xmlns="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xmlns="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xmlns="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xmlns="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xmlns="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xmlns="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xmlns="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xmlns="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xmlns="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xmlns="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xmlns="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xmlns="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="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xmlns="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xmlns="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xmlns="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xmlns="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xmlns="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xmlns="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xmlns="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xmlns="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xmlns="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xmlns="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xmlns="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xmlns="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xmlns="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xmlns="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xmlns="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xmlns="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xmlns="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xmlns="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xmlns="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xmlns="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6671</TotalTime>
  <Words>4655</Words>
  <Application>Microsoft Office PowerPoint</Application>
  <PresentationFormat>Widescreen</PresentationFormat>
  <Paragraphs>891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DELL</cp:lastModifiedBy>
  <cp:revision>282</cp:revision>
  <dcterms:created xsi:type="dcterms:W3CDTF">2023-06-11T14:25:24Z</dcterms:created>
  <dcterms:modified xsi:type="dcterms:W3CDTF">2024-01-17T01:51:14Z</dcterms:modified>
</cp:coreProperties>
</file>