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5" r:id="rId5"/>
  </p:sldMasterIdLst>
  <p:notesMasterIdLst>
    <p:notesMasterId r:id="rId21"/>
  </p:notesMasterIdLst>
  <p:sldIdLst>
    <p:sldId id="337" r:id="rId6"/>
    <p:sldId id="339" r:id="rId7"/>
    <p:sldId id="325" r:id="rId8"/>
    <p:sldId id="326" r:id="rId9"/>
    <p:sldId id="333" r:id="rId10"/>
    <p:sldId id="340" r:id="rId11"/>
    <p:sldId id="341" r:id="rId12"/>
    <p:sldId id="334" r:id="rId13"/>
    <p:sldId id="342" r:id="rId14"/>
    <p:sldId id="335" r:id="rId15"/>
    <p:sldId id="343" r:id="rId16"/>
    <p:sldId id="344" r:id="rId17"/>
    <p:sldId id="327" r:id="rId18"/>
    <p:sldId id="328" r:id="rId19"/>
    <p:sldId id="329" r:id="rId20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9F4E"/>
    <a:srgbClr val="FFFFFF"/>
    <a:srgbClr val="9CD19B"/>
    <a:srgbClr val="9DD29B"/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552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2025/11/22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676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448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082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10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345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497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805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15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105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8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0816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5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711998" y="1168184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420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833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015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13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8015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04833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32040" y="1127533"/>
            <a:ext cx="354615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5839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126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0426" y="164640"/>
            <a:ext cx="9123574" cy="4814222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2162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371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290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5677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03170" y="1197359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51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050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6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5292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6370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79172" y="1235419"/>
            <a:ext cx="33636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22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3469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275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4194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61428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836083" y="1101413"/>
            <a:ext cx="3386124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66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906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2025/11/22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2025/11/22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2025/11/22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2025/11/22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7321972" y="4869656"/>
            <a:ext cx="1257075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7474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92057" y="292739"/>
            <a:ext cx="1841957" cy="6973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70C0"/>
                </a:solidFill>
              </a:rPr>
              <a:t>CHỦ ĐỀ 3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532690" y="269715"/>
            <a:ext cx="4979862" cy="74336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C00000"/>
                </a:solidFill>
              </a:rPr>
              <a:t>TRUYỀN THỐNG TRƯỜNG EM</a:t>
            </a:r>
          </a:p>
        </p:txBody>
      </p:sp>
      <p:sp>
        <p:nvSpPr>
          <p:cNvPr id="5" name="文本框 3"/>
          <p:cNvSpPr txBox="1"/>
          <p:nvPr/>
        </p:nvSpPr>
        <p:spPr>
          <a:xfrm>
            <a:off x="1203850" y="1544968"/>
            <a:ext cx="6372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altLang="zh-CN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Bài</a:t>
            </a:r>
            <a:r>
              <a:rPr lang="en-GB" altLang="zh-C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7:</a:t>
            </a:r>
          </a:p>
          <a:p>
            <a:pPr algn="ctr">
              <a:lnSpc>
                <a:spcPct val="150000"/>
              </a:lnSpc>
            </a:pP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Kính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thầy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3200" b="1" dirty="0">
              <a:solidFill>
                <a:srgbClr val="7030A0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tiết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2)</a:t>
            </a:r>
            <a:endParaRPr lang="zh-CN" altLang="en-US" sz="3200" b="1" dirty="0">
              <a:solidFill>
                <a:srgbClr val="7030A0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437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push dir="u"/>
      </p:transition>
    </mc:Choice>
    <mc:Fallback xmlns="">
      <p:transition advClick="0" advTm="8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61300" y="2936449"/>
            <a:ext cx="7718425" cy="168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gặp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lễ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phép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khả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năng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vi-VN" altLang="zh-CN" sz="2400" b="1" dirty="0">
              <a:solidFill>
                <a:schemeClr val="accent6">
                  <a:lumMod val="50000"/>
                </a:schemeClr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87"/>
          <a:stretch/>
        </p:blipFill>
        <p:spPr>
          <a:xfrm>
            <a:off x="5464808" y="271805"/>
            <a:ext cx="3054529" cy="28011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961" y="301065"/>
            <a:ext cx="3955458" cy="27718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24884" y="209881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3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5000">
        <p14:doors dir="vert"/>
      </p:transition>
    </mc:Choice>
    <mc:Fallback xmlns="">
      <p:transition advClick="0" advTm="4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480" y="394245"/>
            <a:ext cx="1538480" cy="20513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806"/>
          <a:stretch/>
        </p:blipFill>
        <p:spPr>
          <a:xfrm>
            <a:off x="4135120" y="394245"/>
            <a:ext cx="2514017" cy="2107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920" y="2633592"/>
            <a:ext cx="2604448" cy="1953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145" y="2633592"/>
            <a:ext cx="3432413" cy="193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2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0">
        <p14:switch dir="r"/>
      </p:transition>
    </mc:Choice>
    <mc:Fallback xmlns="">
      <p:transition advClick="0" advTm="5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76897" y="428660"/>
            <a:ext cx="4237630" cy="566382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92D05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6DAA2D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HOẠT ĐỘNG 4: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4152" y="1428824"/>
            <a:ext cx="78268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accent6">
                    <a:lumMod val="50000"/>
                  </a:schemeClr>
                </a:solidFill>
              </a:rPr>
              <a:t>LÀM THIỆP ĐỂ TẶNG THẦY CÔ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320" y="2399896"/>
            <a:ext cx="4270200" cy="211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22531" y="912797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914400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 DỤNG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602" y="76540"/>
            <a:ext cx="2969009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9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:fade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439720" y="454360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4116" y="797572"/>
            <a:ext cx="909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Thực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endParaRPr lang="zh-CN" altLang="en-US" sz="2400" b="1" dirty="0">
              <a:solidFill>
                <a:schemeClr val="accent4">
                  <a:lumMod val="50000"/>
                </a:schemeClr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84394" y="150125"/>
            <a:ext cx="2954740" cy="565551"/>
            <a:chOff x="3084394" y="150125"/>
            <a:chExt cx="2954740" cy="565551"/>
          </a:xfrm>
        </p:grpSpPr>
        <p:sp>
          <p:nvSpPr>
            <p:cNvPr id="3" name="Rectangle 2"/>
            <p:cNvSpPr/>
            <p:nvPr/>
          </p:nvSpPr>
          <p:spPr>
            <a:xfrm>
              <a:off x="3084394" y="150125"/>
              <a:ext cx="2954740" cy="56555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文本框 3">
              <a:extLst>
                <a:ext uri="{FF2B5EF4-FFF2-40B4-BE49-F238E27FC236}">
                  <a16:creationId xmlns:a16="http://schemas.microsoft.com/office/drawing/2014/main" id="{8C08EF97-40EE-4A1F-ADE7-08E23EFD0A1F}"/>
                </a:ext>
              </a:extLst>
            </p:cNvPr>
            <p:cNvSpPr txBox="1"/>
            <p:nvPr/>
          </p:nvSpPr>
          <p:spPr>
            <a:xfrm>
              <a:off x="3406837" y="158336"/>
              <a:ext cx="22621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Hoạt</a:t>
              </a:r>
              <a:r>
                <a:rPr lang="en-US" altLang="zh-CN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động</a:t>
              </a:r>
              <a:r>
                <a:rPr lang="en-US" altLang="zh-CN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9489" y="1401838"/>
            <a:ext cx="2379645" cy="1582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889" y="1401838"/>
            <a:ext cx="2189612" cy="1642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9122" y="1413266"/>
            <a:ext cx="2339408" cy="1559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537" y="3152098"/>
            <a:ext cx="2896964" cy="1628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7969" y="3177955"/>
            <a:ext cx="2208335" cy="1587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8950" y="3109756"/>
            <a:ext cx="2207253" cy="1655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5824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1254007"/>
          </a:xfrm>
          <a:prstGeom prst="rect">
            <a:avLst/>
          </a:prstGeom>
        </p:spPr>
      </p:pic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628333" y="1392066"/>
            <a:ext cx="5447427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hay,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ngoan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công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xã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hội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kính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!</a:t>
            </a:r>
            <a:endParaRPr lang="vi-VN" altLang="zh-CN" sz="2800" dirty="0">
              <a:solidFill>
                <a:srgbClr val="C00000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149" y="218463"/>
            <a:ext cx="3961221" cy="940653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154" y="1317009"/>
            <a:ext cx="3425588" cy="360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3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000">
        <p:fade/>
      </p:transition>
    </mc:Choice>
    <mc:Fallback xmlns="">
      <p:transition advClick="0" advTm="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9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4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64" tmFilter="0, 0; 0.125,0.2665; 0.25,0.4; 0.375,0.465; 0.5,0.5;  0.625,0.535; 0.75,0.6; 0.875,0.7335; 1,1">
                                          <p:stCondLst>
                                            <p:cond delay="5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82" tmFilter="0, 0; 0.125,0.2665; 0.25,0.4; 0.375,0.465; 0.5,0.5;  0.625,0.535; 0.75,0.6; 0.875,0.7335; 1,1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9" tmFilter="0, 0; 0.125,0.2665; 0.25,0.4; 0.375,0.465; 0.5,0.5;  0.625,0.535; 0.75,0.6; 0.875,0.7335; 1,1">
                                          <p:stCondLst>
                                            <p:cond delay="14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2">
                                          <p:stCondLst>
                                            <p:cond delay="55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41" decel="50000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2">
                                          <p:stCondLst>
                                            <p:cond delay="111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41" decel="50000">
                                          <p:stCondLst>
                                            <p:cond delay="11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2">
                                          <p:stCondLst>
                                            <p:cond delay="13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41" decel="50000">
                                          <p:stCondLst>
                                            <p:cond delay="141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2">
                                          <p:stCondLst>
                                            <p:cond delay="15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41" decel="50000">
                                          <p:stCondLst>
                                            <p:cond delay="15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001" y="278792"/>
            <a:ext cx="2808771" cy="2106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6" y="181546"/>
            <a:ext cx="2782807" cy="22564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417" y="2572161"/>
            <a:ext cx="2999546" cy="2210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1695" y="2572161"/>
            <a:ext cx="3094640" cy="2233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9388" y="1332081"/>
            <a:ext cx="2211050" cy="2211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951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6000">
        <p:blinds dir="vert"/>
      </p:transition>
    </mc:Choice>
    <mc:Fallback xmlns="">
      <p:transition advClick="0" advTm="36000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914400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 HÀNH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sp>
        <p:nvSpPr>
          <p:cNvPr id="6" name="Rounded Rectangle 5"/>
          <p:cNvSpPr/>
          <p:nvPr/>
        </p:nvSpPr>
        <p:spPr>
          <a:xfrm>
            <a:off x="2447494" y="183000"/>
            <a:ext cx="4237630" cy="566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HOẠT ĐỘNG 3: </a:t>
            </a:r>
          </a:p>
        </p:txBody>
      </p:sp>
    </p:spTree>
    <p:extLst>
      <p:ext uri="{BB962C8B-B14F-4D97-AF65-F5344CB8AC3E}">
        <p14:creationId xmlns:p14="http://schemas.microsoft.com/office/powerpoint/2010/main" val="4245041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 advTm="6000">
        <p15:prstTrans prst="peelOff"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75463" y="223529"/>
            <a:ext cx="2736376" cy="500908"/>
          </a:xfrm>
          <a:prstGeom prst="roundRect">
            <a:avLst/>
          </a:prstGeom>
          <a:solidFill>
            <a:srgbClr val="139F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 SGK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533624" y="497148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68201" y="819895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lang="en-US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lang="en-US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5282" y="1443913"/>
            <a:ext cx="7770293" cy="314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45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 advTm="10000">
        <p15:prstTrans prst="pageCurlDouble"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4499" y="508692"/>
            <a:ext cx="5993743" cy="4501199"/>
          </a:xfrm>
          <a:prstGeom prst="rect">
            <a:avLst/>
          </a:prstGeom>
        </p:spPr>
      </p:pic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4240" y="284799"/>
            <a:ext cx="3167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Tình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huống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1: 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333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2000">
        <p:push dir="u"/>
      </p:transition>
    </mc:Choice>
    <mc:Fallback xmlns="">
      <p:transition advClick="0" advTm="32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23" y="489237"/>
            <a:ext cx="7112976" cy="4244338"/>
          </a:xfrm>
          <a:prstGeom prst="rect">
            <a:avLst/>
          </a:prstGeom>
        </p:spPr>
      </p:pic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3546" y="270872"/>
            <a:ext cx="3167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Tình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huống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1: 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5908" y="1426191"/>
            <a:ext cx="3136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/>
              <a:t>Chúng</a:t>
            </a:r>
            <a:r>
              <a:rPr lang="en-GB" sz="2000" b="1" dirty="0"/>
              <a:t> con </a:t>
            </a:r>
            <a:r>
              <a:rPr lang="en-GB" sz="2000" b="1" dirty="0" err="1"/>
              <a:t>chào</a:t>
            </a:r>
            <a:r>
              <a:rPr lang="en-GB" sz="2000" b="1" dirty="0"/>
              <a:t> </a:t>
            </a:r>
            <a:r>
              <a:rPr lang="en-GB" sz="2000" b="1" dirty="0" err="1"/>
              <a:t>cô</a:t>
            </a:r>
            <a:r>
              <a:rPr lang="en-GB" sz="2000" b="1" dirty="0"/>
              <a:t> ạ!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6796453" y="720969"/>
            <a:ext cx="1899138" cy="705222"/>
          </a:xfrm>
          <a:prstGeom prst="wedgeEllipseCallout">
            <a:avLst>
              <a:gd name="adj1" fmla="val -40704"/>
              <a:gd name="adj2" fmla="val 84017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Cô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chào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các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con !</a:t>
            </a:r>
          </a:p>
        </p:txBody>
      </p:sp>
      <p:pic>
        <p:nvPicPr>
          <p:cNvPr id="6" name="Xu li TH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5222" y="949457"/>
            <a:ext cx="436328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37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 advTm="45000">
        <p15:prstTrans prst="drape"/>
      </p:transition>
    </mc:Choice>
    <mc:Fallback xmlns="">
      <p:transition advClick="0" advTm="4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SGK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533624" y="497148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68201" y="819895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83B40D"/>
              </a:solidFill>
              <a:effectLst/>
              <a:uLnTx/>
              <a:uFillTx/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5282" y="1443913"/>
            <a:ext cx="7770293" cy="314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7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cover/>
      </p:transition>
    </mc:Choice>
    <mc:Fallback xmlns="">
      <p:transition advClick="0" advTm="15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3600" y="111833"/>
            <a:ext cx="28870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Tình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2: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7954" y="3779702"/>
            <a:ext cx="891551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chồng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sách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nặng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925" y="186799"/>
            <a:ext cx="4429460" cy="359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2000">
        <p:comb/>
      </p:transition>
    </mc:Choice>
    <mc:Fallback xmlns="">
      <p:transition advClick="0" advTm="22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87"/>
          <a:stretch/>
        </p:blipFill>
        <p:spPr>
          <a:xfrm>
            <a:off x="2941642" y="688513"/>
            <a:ext cx="5328901" cy="41342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16" y="210786"/>
            <a:ext cx="3176291" cy="859611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5902657" y="566383"/>
            <a:ext cx="2763671" cy="1146412"/>
          </a:xfrm>
          <a:prstGeom prst="wedgeEllipseCallout">
            <a:avLst>
              <a:gd name="adj1" fmla="val -28222"/>
              <a:gd name="adj2" fmla="val 7345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Cô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ơi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đê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̉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chúng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con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bê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giúp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cô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ạ !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866633" y="900752"/>
            <a:ext cx="3807725" cy="1549021"/>
          </a:xfrm>
          <a:prstGeom prst="wedgeEllipseCallout">
            <a:avLst>
              <a:gd name="adj1" fmla="val 59846"/>
              <a:gd name="adj2" fmla="val -2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Các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con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ngoan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quá !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Cô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cảm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ơn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hai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con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nhe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́!</a:t>
            </a:r>
          </a:p>
        </p:txBody>
      </p:sp>
    </p:spTree>
    <p:extLst>
      <p:ext uri="{BB962C8B-B14F-4D97-AF65-F5344CB8AC3E}">
        <p14:creationId xmlns:p14="http://schemas.microsoft.com/office/powerpoint/2010/main" val="19431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prism/>
      </p:transition>
    </mc:Choice>
    <mc:Fallback xmlns="">
      <p:transition advClick="0" advTm="10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0C27DA-E208-437B-BF76-CF6E81518E3A}">
  <ds:schemaRefs>
    <ds:schemaRef ds:uri="http://schemas.microsoft.com/office/infopath/2007/PartnerControls"/>
    <ds:schemaRef ds:uri="http://schemas.microsoft.com/office/2006/documentManagement/types"/>
    <ds:schemaRef ds:uri="2954521b-b4ab-4ce3-8aa8-8bfa99a4c36e"/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2625</TotalTime>
  <Words>224</Words>
  <Application>Microsoft Office PowerPoint</Application>
  <PresentationFormat>On-screen Show (16:9)</PresentationFormat>
  <Paragraphs>35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等线</vt:lpstr>
      <vt:lpstr>Arial</vt:lpstr>
      <vt:lpstr>Arial SGK</vt:lpstr>
      <vt:lpstr>Arial-Rounded</vt:lpstr>
      <vt:lpstr>Calibri</vt:lpstr>
      <vt:lpstr>UTM Cookies</vt:lpstr>
      <vt:lpstr>第一PPT，www.1ppt.com​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Admin</cp:lastModifiedBy>
  <cp:revision>114</cp:revision>
  <dcterms:created xsi:type="dcterms:W3CDTF">2017-03-04T06:55:50Z</dcterms:created>
  <dcterms:modified xsi:type="dcterms:W3CDTF">2025-11-22T03:40:11Z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