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3" r:id="rId4"/>
    <p:sldId id="265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7" r:id="rId17"/>
    <p:sldId id="286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hỏi thêm: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 bao nhiêu phần bể chưa có nước?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thay câu hỏi: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Hỏi  vòi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 nhất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chảy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nhiều hơn vòi thứ hai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bao nhiêu phần bể nước?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8.png"/><Relationship Id="rId7" Type="http://schemas.openxmlformats.org/officeDocument/2006/relationships/image" Target="../media/image12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39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10.wdp"/><Relationship Id="rId4" Type="http://schemas.openxmlformats.org/officeDocument/2006/relationships/image" Target="../media/image40.png"/><Relationship Id="rId9" Type="http://schemas.openxmlformats.org/officeDocument/2006/relationships/image" Target="../media/image1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39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10.wdp"/><Relationship Id="rId4" Type="http://schemas.openxmlformats.org/officeDocument/2006/relationships/image" Target="../media/image40.png"/><Relationship Id="rId9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39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microsoft.com/office/2007/relationships/hdphoto" Target="../media/hdphoto10.wdp"/><Relationship Id="rId4" Type="http://schemas.openxmlformats.org/officeDocument/2006/relationships/image" Target="../media/image40.png"/><Relationship Id="rId9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microsoft.com/office/2007/relationships/hdphoto" Target="../media/hdphoto6.wdp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43.png"/><Relationship Id="rId25" Type="http://schemas.microsoft.com/office/2007/relationships/hdphoto" Target="../media/hdphoto8.wdp"/><Relationship Id="rId2" Type="http://schemas.openxmlformats.org/officeDocument/2006/relationships/audio" Target="../media/media1.mp3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23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20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5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9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24.png"/><Relationship Id="rId2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9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0.wdp"/><Relationship Id="rId10" Type="http://schemas.openxmlformats.org/officeDocument/2006/relationships/image" Target="../media/image47.sv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54.svg"/><Relationship Id="rId21" Type="http://schemas.openxmlformats.org/officeDocument/2006/relationships/image" Target="../media/image72.png"/><Relationship Id="rId7" Type="http://schemas.openxmlformats.org/officeDocument/2006/relationships/image" Target="../media/image58.sv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svg"/><Relationship Id="rId22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51" y="523413"/>
            <a:ext cx="2664246" cy="1767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275" y="2577465"/>
            <a:ext cx="11903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Cộng, trừ hai phân số khác mẫu số (2 tiết)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Cộng, trừ hai phân số khác mẫu số (Trang 20)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00" y="577506"/>
            <a:ext cx="11353800" cy="5848694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4625" y="736440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633231" y="336892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9253530" y="3315313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406268" y="4607643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05199" y="166306"/>
            <a:ext cx="45672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613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9980" y="1865245"/>
            <a:ext cx="9476480" cy="2759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2"/>
          <p:cNvSpPr txBox="1"/>
          <p:nvPr/>
        </p:nvSpPr>
        <p:spPr>
          <a:xfrm>
            <a:off x="1786381" y="2900178"/>
            <a:ext cx="770633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865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865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865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blipFill rotWithShape="1">
                <a:blip r:embed="rId3"/>
                <a:stretch>
                  <a:fillRect l="-13" t="-20" r="15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00" y="1803400"/>
            <a:ext cx="10201524" cy="321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17051" y="1058757"/>
            <a:ext cx="917756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9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29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1469390" y="5255260"/>
            <a:ext cx="931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Còn bao nhiêu phần bể chưa có nước?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 vòi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 nhất 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chảy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 hơn vòi thứ hai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Vòi thứ nhất chảy nhiều hơn vòi thứ ha</a:t>
                </a: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7970" y="1949767"/>
            <a:ext cx="97336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b-NO" altLang="en-US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nb-NO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b="1" dirty="0" err="1"/>
              <a:t>Ghi nhớ cách cộng, trừ hai phân số khác mẫu</a:t>
            </a:r>
            <a:r>
              <a:rPr lang="en-US" sz="3200" b="1" dirty="0"/>
              <a:t>.</a:t>
            </a:r>
            <a:endParaRPr lang="en-GB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0830" y="3074035"/>
            <a:ext cx="1041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J"/>
            </a:pPr>
            <a:r>
              <a:rPr lang="nb-NO" altLang="en-US" sz="3200" b="1" dirty="0">
                <a:cs typeface="Times New Roman" panose="02020603050405020304" pitchFamily="18" charset="0"/>
              </a:rPr>
              <a:t>Chuẩn bị bài sau: </a:t>
            </a:r>
            <a:r>
              <a:rPr lang="en-US" altLang="nb-NO" sz="3200" b="1" dirty="0">
                <a:cs typeface="Times New Roman" panose="02020603050405020304" pitchFamily="18" charset="0"/>
              </a:rPr>
              <a:t>Bài 6: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Cộng, trừ hai phân số khác mẫu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(tiế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 2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Luyện tập trang 21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514600" y="507779"/>
            <a:ext cx="85630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0905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a-DK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6680" y="1379855"/>
            <a:ext cx="1028382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/>
              <a:t>Hiểu và vận dụng được cách quy đồng mẫu số để cộng, trừ hai phân số khác mẫu số.</a:t>
            </a:r>
            <a:endParaRPr lang="vi-VN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Áp dụng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kiến thức về phép cộng, trừ hai phân số khác mẫu số để giải quyết các bài toán thực tế đơn giản.</a:t>
            </a:r>
          </a:p>
        </p:txBody>
      </p:sp>
      <p:pic>
        <p:nvPicPr>
          <p:cNvPr id="12" name="Picture 11" descr="A cartoon characters holding up a sig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" y="1526452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" y="29600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  <a:blipFill rotWithShape="1">
                <a:blip r:embed="rId9"/>
                <a:stretch>
                  <a:fillRect l="-2" t="-10" r="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3077" y="4999567"/>
            <a:ext cx="3822277" cy="1575647"/>
            <a:chOff x="0" y="-38008"/>
            <a:chExt cx="2020975" cy="7929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008"/>
              <a:ext cx="2020975" cy="754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3" y="1648460"/>
            <a:ext cx="899583" cy="899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7" t="-52" r="-2274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-19086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515382" y="3049622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2307238" y="4267812"/>
            <a:ext cx="2485074" cy="1793222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2307238" y="4999555"/>
            <a:ext cx="3839085" cy="1563965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2396071" y="4487277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  <a:blipFill rotWithShape="1">
                <a:blip r:embed="rId19"/>
                <a:stretch>
                  <a:fillRect l="-8" t="-51" r="-19108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6449707" y="1715501"/>
            <a:ext cx="2485074" cy="1793222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6451600" y="2367280"/>
            <a:ext cx="3448473" cy="1681480"/>
            <a:chOff x="0" y="-38008"/>
            <a:chExt cx="1853147" cy="792942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008"/>
              <a:ext cx="1754713" cy="50228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6400969" y="1956942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1" t="-30" r="-2280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65" y="4074978"/>
            <a:ext cx="994533" cy="994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231640"/>
            <a:ext cx="859367" cy="85936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99260"/>
            <a:ext cx="936413" cy="93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  <a:blipFill rotWithShape="1">
                <a:blip r:embed="rId9"/>
                <a:stretch>
                  <a:fillRect l="-3" t="-51" b="-137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2383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  <a:blipFill rotWithShape="1">
                <a:blip r:embed="rId17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2267277" y="1732540"/>
            <a:ext cx="2485074" cy="1793222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2267277" y="2464283"/>
            <a:ext cx="3839085" cy="1563965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2356109" y="195200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80" y="1709843"/>
            <a:ext cx="906780" cy="906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  <a:blipFill rotWithShape="1">
                <a:blip r:embed="rId21"/>
                <a:stretch>
                  <a:fillRect l="-11" t="-20" r="39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6433871" y="1711379"/>
            <a:ext cx="2485074" cy="1793222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6433871" y="2443122"/>
            <a:ext cx="3839085" cy="1563965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6433871" y="194654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41" y="1594745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  <a:blipFill rotWithShape="1">
                <a:blip r:embed="rId22"/>
                <a:stretch>
                  <a:fillRect l="-32" t="-21" r="22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63206" y="-540030"/>
            <a:ext cx="141922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577850" y="292735"/>
            <a:ext cx="8375015" cy="4471035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6: Cộng, trừ hai phân số khác mẫu số ( tiết 1) -  (Trang 20)</a:t>
            </a:r>
          </a:p>
        </p:txBody>
      </p:sp>
      <p:sp>
        <p:nvSpPr>
          <p:cNvPr id="6" name="Freeform 6"/>
          <p:cNvSpPr/>
          <p:nvPr/>
        </p:nvSpPr>
        <p:spPr>
          <a:xfrm>
            <a:off x="9833149" y="293027"/>
            <a:ext cx="1807545" cy="1817459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33149" y="2324911"/>
            <a:ext cx="1807545" cy="2244131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09481" y="3180765"/>
            <a:ext cx="4759253" cy="3430644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68493" y="4304478"/>
            <a:ext cx="2407203" cy="2981895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35065" y="5140593"/>
            <a:ext cx="1928212" cy="1293655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193800"/>
            <a:ext cx="6807200" cy="465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7"/>
                <a:stretch>
                  <a:fillRect l="-542" t="-1250" r="-519" b="-32554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8"/>
                <a:stretch>
                  <a:fillRect l="-542" t="-1250" r="-519" b="-17500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5435600" y="4292600"/>
            <a:ext cx="2844800" cy="11684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/>
          <p:cNvSpPr/>
          <p:nvPr/>
        </p:nvSpPr>
        <p:spPr>
          <a:xfrm>
            <a:off x="1168400" y="5816600"/>
            <a:ext cx="9702800" cy="7112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09035" y="5918200"/>
            <a:ext cx="847323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800" y="1600200"/>
            <a:ext cx="106680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blipFill rotWithShape="1">
                <a:blip r:embed="rId3"/>
                <a:stretch>
                  <a:fillRect l="-768" t="-2963" r="-763" b="-2919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16000" y="1092200"/>
            <a:ext cx="7569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" y="17526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23622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66800" y="39370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83000"/>
            <a:ext cx="4103291" cy="248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800" y="889000"/>
            <a:ext cx="105156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blipFill rotWithShape="1">
                <a:blip r:embed="rId3"/>
                <a:stretch>
                  <a:fillRect l="-1148" t="-3516" r="-1148" b="-3516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914400" y="4509770"/>
            <a:ext cx="10617200" cy="101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555" y="888259"/>
            <a:ext cx="9048891" cy="5081481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7240" y="1042035"/>
            <a:ext cx="11036935" cy="4773295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64615" y="1267460"/>
            <a:ext cx="911796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Cộng, 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8960629" y="185494"/>
            <a:ext cx="1076608" cy="1257185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97245" y="3716765"/>
            <a:ext cx="2708398" cy="3234495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96000" y="-1088152"/>
            <a:ext cx="650941" cy="817392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80961" y="4410957"/>
            <a:ext cx="1846117" cy="18461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14219" y="5211455"/>
            <a:ext cx="1376437" cy="1461467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594716" y="2874124"/>
            <a:ext cx="1534611" cy="84264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0672938" y="1158342"/>
            <a:ext cx="1258999" cy="1046113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542248" y="596064"/>
            <a:ext cx="635017" cy="608461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3840110" y="6131002"/>
            <a:ext cx="513333" cy="491867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49885" y="1882775"/>
            <a:ext cx="1169543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 (hoặc trừ)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783</Words>
  <Application>Microsoft Office PowerPoint</Application>
  <PresentationFormat>Widescreen</PresentationFormat>
  <Paragraphs>94</Paragraphs>
  <Slides>18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Cambria</vt:lpstr>
      <vt:lpstr>Cambria Math</vt:lpstr>
      <vt:lpstr>Open Sans Extrabold</vt:lpstr>
      <vt:lpstr>Paytone One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Cúc Lê</cp:lastModifiedBy>
  <cp:revision>6</cp:revision>
  <dcterms:created xsi:type="dcterms:W3CDTF">2024-09-01T23:58:00Z</dcterms:created>
  <dcterms:modified xsi:type="dcterms:W3CDTF">2024-09-29T15:23:02Z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B70435B1218C468BB8794C1A6E3842C3_11</vt:lpwstr>
  </property>
  <property fmtid="{D5CDD505-2E9C-101B-9397-08002B2CF9AE}" pid="3" name="KSOProductBuildVer">
    <vt:lpwstr>1033-12.2.0.17562</vt:lpwstr>
  </property>
</Properties>
</file>