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684" r:id="rId4"/>
    <p:sldMasterId id="2147483696" r:id="rId5"/>
  </p:sldMasterIdLst>
  <p:notesMasterIdLst>
    <p:notesMasterId r:id="rId20"/>
  </p:notesMasterIdLst>
  <p:sldIdLst>
    <p:sldId id="257" r:id="rId6"/>
    <p:sldId id="260" r:id="rId7"/>
    <p:sldId id="263" r:id="rId8"/>
    <p:sldId id="264" r:id="rId9"/>
    <p:sldId id="265" r:id="rId10"/>
    <p:sldId id="262" r:id="rId11"/>
    <p:sldId id="259" r:id="rId12"/>
    <p:sldId id="266" r:id="rId13"/>
    <p:sldId id="268" r:id="rId14"/>
    <p:sldId id="269" r:id="rId15"/>
    <p:sldId id="270" r:id="rId16"/>
    <p:sldId id="271" r:id="rId17"/>
    <p:sldId id="267" r:id="rId18"/>
    <p:sldId id="27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AE2"/>
    <a:srgbClr val="099CD5"/>
    <a:srgbClr val="FAC866"/>
    <a:srgbClr val="FBDF9A"/>
    <a:srgbClr val="C9E9F5"/>
    <a:srgbClr val="08A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BC935-103D-4F6B-891B-558A968B69D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E730B-7B0D-41E5-AD93-333C62EA3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2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E730B-7B0D-41E5-AD93-333C62EA33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6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5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4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4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1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3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9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2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6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3/4/2025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2084" y="6453478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749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313898" y="365124"/>
            <a:ext cx="11586949" cy="61175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98A5-5453-4649-9B40-A2120C579265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6674" y="224589"/>
            <a:ext cx="11694694" cy="636871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04/03/2025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838200" y="686331"/>
            <a:ext cx="10515600" cy="551706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31158" r="3061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1"/>
            <a:ext cx="12192000" cy="2603591"/>
            <a:chOff x="0" y="0"/>
            <a:chExt cx="24384000" cy="520718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32708" b="32708"/>
            <a:stretch>
              <a:fillRect/>
            </a:stretch>
          </p:blipFill>
          <p:spPr>
            <a:xfrm>
              <a:off x="0" y="0"/>
              <a:ext cx="24384000" cy="520718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0" y="4225036"/>
            <a:ext cx="12192000" cy="2632964"/>
          </a:xfrm>
          <a:custGeom>
            <a:avLst/>
            <a:gdLst/>
            <a:ahLst/>
            <a:cxnLst/>
            <a:rect l="l" t="t" r="r" b="b"/>
            <a:pathLst>
              <a:path w="18288000" h="3949446">
                <a:moveTo>
                  <a:pt x="0" y="0"/>
                </a:moveTo>
                <a:lnTo>
                  <a:pt x="18288000" y="0"/>
                </a:lnTo>
                <a:lnTo>
                  <a:pt x="18288000" y="3949446"/>
                </a:lnTo>
                <a:lnTo>
                  <a:pt x="0" y="39494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</a:blip>
            <a:stretch>
              <a:fillRect t="-5388" b="-72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0" y="4225036"/>
            <a:ext cx="12192000" cy="2632964"/>
            <a:chOff x="0" y="0"/>
            <a:chExt cx="2833290" cy="6118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3290" cy="611873"/>
            </a:xfrm>
            <a:custGeom>
              <a:avLst/>
              <a:gdLst/>
              <a:ahLst/>
              <a:cxnLst/>
              <a:rect l="l" t="t" r="r" b="b"/>
              <a:pathLst>
                <a:path w="2833290" h="611873">
                  <a:moveTo>
                    <a:pt x="0" y="0"/>
                  </a:moveTo>
                  <a:lnTo>
                    <a:pt x="2833290" y="0"/>
                  </a:lnTo>
                  <a:lnTo>
                    <a:pt x="2833290" y="611873"/>
                  </a:lnTo>
                  <a:lnTo>
                    <a:pt x="0" y="611873"/>
                  </a:lnTo>
                  <a:close/>
                </a:path>
              </a:pathLst>
            </a:custGeom>
            <a:blipFill>
              <a:blip r:embed="rId7"/>
              <a:stretch>
                <a:fillRect t="-66968" b="-669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199469" y="263484"/>
            <a:ext cx="2004955" cy="495638"/>
            <a:chOff x="7640283" y="2704768"/>
            <a:chExt cx="3007433" cy="743457"/>
          </a:xfrm>
        </p:grpSpPr>
        <p:grpSp>
          <p:nvGrpSpPr>
            <p:cNvPr id="6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748342" y="2817226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LÝ SƠN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0401" y="6315605"/>
            <a:ext cx="2510232" cy="495638"/>
            <a:chOff x="7640283" y="2704768"/>
            <a:chExt cx="3007433" cy="743457"/>
          </a:xfrm>
        </p:grpSpPr>
        <p:grpSp>
          <p:nvGrpSpPr>
            <p:cNvPr id="17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19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3"/>
            <p:cNvSpPr txBox="1"/>
            <p:nvPr/>
          </p:nvSpPr>
          <p:spPr>
            <a:xfrm>
              <a:off x="7748342" y="2887379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PHÚ QUỐC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667" y="6164030"/>
            <a:ext cx="627711" cy="6472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610181" y="1354538"/>
            <a:ext cx="13412362" cy="4203087"/>
            <a:chOff x="-481845" y="1301796"/>
            <a:chExt cx="13412362" cy="42030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1"/>
            <a:srcRect t="30230"/>
            <a:stretch/>
          </p:blipFill>
          <p:spPr>
            <a:xfrm>
              <a:off x="-481845" y="2544417"/>
              <a:ext cx="13412362" cy="296046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62526" y="1301796"/>
              <a:ext cx="7078069" cy="145707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015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2672" y="285351"/>
            <a:ext cx="5692351" cy="4966816"/>
            <a:chOff x="464756" y="631960"/>
            <a:chExt cx="5692351" cy="49668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r="50000" b="13467"/>
            <a:stretch/>
          </p:blipFill>
          <p:spPr>
            <a:xfrm>
              <a:off x="464756" y="631960"/>
              <a:ext cx="5692351" cy="4539916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517273" y="5167889"/>
              <a:ext cx="5587315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Ngãi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25023" y="285351"/>
            <a:ext cx="5774737" cy="5414325"/>
            <a:chOff x="6157107" y="830782"/>
            <a:chExt cx="5774737" cy="54143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50257" b="14211"/>
            <a:stretch/>
          </p:blipFill>
          <p:spPr>
            <a:xfrm>
              <a:off x="6320589" y="830782"/>
              <a:ext cx="5611255" cy="4539916"/>
            </a:xfrm>
            <a:prstGeom prst="rect">
              <a:avLst/>
            </a:prstGeom>
          </p:spPr>
        </p:pic>
        <p:sp>
          <p:nvSpPr>
            <p:cNvPr id="5" name="TextBox 12"/>
            <p:cNvSpPr txBox="1"/>
            <p:nvPr/>
          </p:nvSpPr>
          <p:spPr>
            <a:xfrm>
              <a:off x="6157107" y="5383333"/>
              <a:ext cx="5587315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9168" y="5587198"/>
            <a:ext cx="10195874" cy="889556"/>
            <a:chOff x="1516464" y="5266356"/>
            <a:chExt cx="10195874" cy="889556"/>
          </a:xfrm>
        </p:grpSpPr>
        <p:grpSp>
          <p:nvGrpSpPr>
            <p:cNvPr id="9" name="Group 8"/>
            <p:cNvGrpSpPr/>
            <p:nvPr/>
          </p:nvGrpSpPr>
          <p:grpSpPr>
            <a:xfrm>
              <a:off x="1516464" y="5266356"/>
              <a:ext cx="10065936" cy="889556"/>
              <a:chOff x="1516464" y="5266356"/>
              <a:chExt cx="10065936" cy="8895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732547" y="5464613"/>
                <a:ext cx="9849853" cy="691299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6464" y="5266356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882010" y="5560866"/>
              <a:ext cx="9830328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hòn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42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60277" y="469918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>
                <a:buFontTx/>
                <a:buChar char="-"/>
              </a:pP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4 HS.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dung,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750" y="384509"/>
            <a:ext cx="9760542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61475" y="721894"/>
            <a:ext cx="4443662" cy="5670630"/>
            <a:chOff x="1652338" y="689810"/>
            <a:chExt cx="4443662" cy="5670630"/>
          </a:xfrm>
        </p:grpSpPr>
        <p:sp>
          <p:nvSpPr>
            <p:cNvPr id="28" name="Freeform 5"/>
            <p:cNvSpPr/>
            <p:nvPr/>
          </p:nvSpPr>
          <p:spPr>
            <a:xfrm>
              <a:off x="1652338" y="689810"/>
              <a:ext cx="4443662" cy="5670630"/>
            </a:xfrm>
            <a:custGeom>
              <a:avLst/>
              <a:gdLst/>
              <a:ahLst/>
              <a:cxnLst/>
              <a:rect l="l" t="t" r="r" b="b"/>
              <a:pathLst>
                <a:path w="3158109" h="4114800">
                  <a:moveTo>
                    <a:pt x="0" y="0"/>
                  </a:moveTo>
                  <a:lnTo>
                    <a:pt x="3158108" y="0"/>
                  </a:lnTo>
                  <a:lnTo>
                    <a:pt x="31581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5122" name="Picture 2" descr="Thi vẽ tranh Biển đảo chào mừng ngày Nhà giáo VN 20/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305" y="1604211"/>
              <a:ext cx="3721769" cy="2374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298" y="1069825"/>
            <a:ext cx="8248603" cy="4974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2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693" y="2011557"/>
            <a:ext cx="12845385" cy="2834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2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532263" y="910655"/>
            <a:ext cx="3398290" cy="5565994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3256340" y="527395"/>
            <a:ext cx="834972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3383" y="1691273"/>
            <a:ext cx="6755641" cy="3630304"/>
          </a:xfrm>
          <a:prstGeom prst="rect">
            <a:avLst/>
          </a:prstGeom>
          <a:blipFill dpi="0" rotWithShape="1">
            <a:blip r:embed="rId5"/>
            <a:srcRect/>
            <a:stretch>
              <a:fillRect l="3000" r="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12"/>
          <p:cNvSpPr txBox="1"/>
          <p:nvPr/>
        </p:nvSpPr>
        <p:spPr>
          <a:xfrm>
            <a:off x="3256339" y="5528388"/>
            <a:ext cx="834972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7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214651" y="705938"/>
            <a:ext cx="3398290" cy="55659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40991" y="1091820"/>
            <a:ext cx="4945672" cy="3804271"/>
            <a:chOff x="5540991" y="1091820"/>
            <a:chExt cx="4945672" cy="3804271"/>
          </a:xfrm>
        </p:grpSpPr>
        <p:sp>
          <p:nvSpPr>
            <p:cNvPr id="4" name="Oval Callout 3"/>
            <p:cNvSpPr/>
            <p:nvPr/>
          </p:nvSpPr>
          <p:spPr>
            <a:xfrm>
              <a:off x="5540991" y="1091820"/>
              <a:ext cx="4945672" cy="3804271"/>
            </a:xfrm>
            <a:prstGeom prst="wedgeEllipseCallout">
              <a:avLst>
                <a:gd name="adj1" fmla="val -75561"/>
                <a:gd name="adj2" fmla="val -165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3000">
                  <a:srgbClr val="8EBAE2"/>
                </a:gs>
                <a:gs pos="76000">
                  <a:schemeClr val="accent1">
                    <a:lumMod val="45000"/>
                    <a:lumOff val="55000"/>
                  </a:schemeClr>
                </a:gs>
                <a:gs pos="3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12"/>
            <p:cNvSpPr txBox="1"/>
            <p:nvPr/>
          </p:nvSpPr>
          <p:spPr>
            <a:xfrm>
              <a:off x="5708163" y="1767946"/>
              <a:ext cx="4611328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07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2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623" y="1581752"/>
            <a:ext cx="13089246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1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8489" y="418108"/>
            <a:ext cx="4421874" cy="5978740"/>
            <a:chOff x="368489" y="418108"/>
            <a:chExt cx="4421874" cy="5978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994" t="1944"/>
            <a:stretch/>
          </p:blipFill>
          <p:spPr>
            <a:xfrm>
              <a:off x="368489" y="418108"/>
              <a:ext cx="4421874" cy="5670963"/>
            </a:xfrm>
            <a:prstGeom prst="rect">
              <a:avLst/>
            </a:prstGeom>
          </p:spPr>
        </p:pic>
        <p:sp>
          <p:nvSpPr>
            <p:cNvPr id="7" name="TextBox 12"/>
            <p:cNvSpPr txBox="1"/>
            <p:nvPr/>
          </p:nvSpPr>
          <p:spPr>
            <a:xfrm>
              <a:off x="416255" y="6089071"/>
              <a:ext cx="432634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2021</a:t>
              </a:r>
            </a:p>
          </p:txBody>
        </p:sp>
      </p:grpSp>
      <p:sp>
        <p:nvSpPr>
          <p:cNvPr id="11" name="TextBox 12"/>
          <p:cNvSpPr txBox="1"/>
          <p:nvPr/>
        </p:nvSpPr>
        <p:spPr>
          <a:xfrm>
            <a:off x="4868905" y="721620"/>
            <a:ext cx="6809952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Bạch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Vĩ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Cồn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Cỏ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Rịa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Vũng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Tàu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Quốc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Kiên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…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Nẵng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Khánh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42596" y="4461105"/>
            <a:ext cx="6839804" cy="1694808"/>
            <a:chOff x="4742596" y="4461105"/>
            <a:chExt cx="6839804" cy="1694808"/>
          </a:xfrm>
        </p:grpSpPr>
        <p:grpSp>
          <p:nvGrpSpPr>
            <p:cNvPr id="18" name="Group 17"/>
            <p:cNvGrpSpPr/>
            <p:nvPr/>
          </p:nvGrpSpPr>
          <p:grpSpPr>
            <a:xfrm>
              <a:off x="4742596" y="4461105"/>
              <a:ext cx="6839804" cy="1694808"/>
              <a:chOff x="4742596" y="4461105"/>
              <a:chExt cx="6839804" cy="16948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21179" y="4674513"/>
                <a:ext cx="6561221" cy="1481400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2596" y="4461105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5160170" y="4768882"/>
              <a:ext cx="6283238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63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4218" y="468773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GV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455" y="384512"/>
            <a:ext cx="9912955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109263" y="1123032"/>
            <a:ext cx="3104782" cy="5085263"/>
          </a:xfrm>
          <a:prstGeom prst="rect">
            <a:avLst/>
          </a:prstGeom>
        </p:spPr>
      </p:pic>
      <p:sp>
        <p:nvSpPr>
          <p:cNvPr id="10" name="TextBox 12"/>
          <p:cNvSpPr txBox="1"/>
          <p:nvPr/>
        </p:nvSpPr>
        <p:spPr>
          <a:xfrm>
            <a:off x="4214045" y="2042051"/>
            <a:ext cx="699024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Mau).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093" y="679160"/>
            <a:ext cx="4084674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8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8932" y="1059921"/>
            <a:ext cx="7492963" cy="4685274"/>
            <a:chOff x="-40588" y="1042735"/>
            <a:chExt cx="7492963" cy="46852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41297" b="10588"/>
            <a:stretch/>
          </p:blipFill>
          <p:spPr>
            <a:xfrm>
              <a:off x="732853" y="1042735"/>
              <a:ext cx="5903157" cy="4186989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-40588" y="5358677"/>
              <a:ext cx="7492963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(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86226" y="678657"/>
            <a:ext cx="5008469" cy="5611026"/>
            <a:chOff x="6686226" y="678657"/>
            <a:chExt cx="5008469" cy="5611026"/>
          </a:xfrm>
        </p:grpSpPr>
        <p:grpSp>
          <p:nvGrpSpPr>
            <p:cNvPr id="5" name="Group 4"/>
            <p:cNvGrpSpPr/>
            <p:nvPr/>
          </p:nvGrpSpPr>
          <p:grpSpPr>
            <a:xfrm>
              <a:off x="6686226" y="678657"/>
              <a:ext cx="5008469" cy="5611026"/>
              <a:chOff x="6686226" y="678657"/>
              <a:chExt cx="5008469" cy="56110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686226" y="678657"/>
                <a:ext cx="5008469" cy="5545681"/>
                <a:chOff x="6686226" y="678657"/>
                <a:chExt cx="5008469" cy="5545681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6689558" y="689810"/>
                  <a:ext cx="5005137" cy="5534528"/>
                </a:xfrm>
                <a:prstGeom prst="roundRect">
                  <a:avLst>
                    <a:gd name="adj" fmla="val 2564"/>
                  </a:avLst>
                </a:prstGeom>
                <a:solidFill>
                  <a:srgbClr val="FBDF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6686226" y="689807"/>
                  <a:ext cx="5006803" cy="1075562"/>
                  <a:chOff x="6686226" y="689807"/>
                  <a:chExt cx="5006803" cy="1075562"/>
                </a:xfrm>
              </p:grpSpPr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6687892" y="689808"/>
                    <a:ext cx="5005137" cy="1075561"/>
                  </a:xfrm>
                  <a:prstGeom prst="roundRect">
                    <a:avLst>
                      <a:gd name="adj" fmla="val 10022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6686226" y="689807"/>
                    <a:ext cx="1767963" cy="1075561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6687892" y="678657"/>
                  <a:ext cx="5003470" cy="1086711"/>
                  <a:chOff x="6612124" y="1505881"/>
                  <a:chExt cx="5210908" cy="2051314"/>
                </a:xfrm>
              </p:grpSpPr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8824549" y="1505883"/>
                    <a:ext cx="2996748" cy="2051312"/>
                  </a:xfrm>
                  <a:prstGeom prst="roundRect">
                    <a:avLst>
                      <a:gd name="adj" fmla="val 7677"/>
                    </a:avLst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612124" y="1505881"/>
                    <a:ext cx="3114254" cy="2051314"/>
                  </a:xfrm>
                  <a:custGeom>
                    <a:avLst/>
                    <a:gdLst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0 w 3946358"/>
                      <a:gd name="connsiteY4" fmla="*/ 0 h 2051314"/>
                      <a:gd name="connsiteX0" fmla="*/ 21 w 3946379"/>
                      <a:gd name="connsiteY0" fmla="*/ 0 h 2051314"/>
                      <a:gd name="connsiteX1" fmla="*/ 3946379 w 3946379"/>
                      <a:gd name="connsiteY1" fmla="*/ 0 h 2051314"/>
                      <a:gd name="connsiteX2" fmla="*/ 3946379 w 3946379"/>
                      <a:gd name="connsiteY2" fmla="*/ 2051314 h 2051314"/>
                      <a:gd name="connsiteX3" fmla="*/ 21 w 3946379"/>
                      <a:gd name="connsiteY3" fmla="*/ 2051314 h 2051314"/>
                      <a:gd name="connsiteX4" fmla="*/ 1408601 w 3946379"/>
                      <a:gd name="connsiteY4" fmla="*/ 964603 h 2051314"/>
                      <a:gd name="connsiteX5" fmla="*/ 21 w 3946379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6358" h="2051314">
                        <a:moveTo>
                          <a:pt x="0" y="0"/>
                        </a:moveTo>
                        <a:lnTo>
                          <a:pt x="3946358" y="0"/>
                        </a:lnTo>
                        <a:lnTo>
                          <a:pt x="3946358" y="2051314"/>
                        </a:lnTo>
                        <a:lnTo>
                          <a:pt x="0" y="2051314"/>
                        </a:lnTo>
                        <a:cubicBezTo>
                          <a:pt x="250284" y="1796024"/>
                          <a:pt x="708570" y="1130854"/>
                          <a:pt x="832482" y="939731"/>
                        </a:cubicBezTo>
                        <a:cubicBezTo>
                          <a:pt x="576159" y="626487"/>
                          <a:pt x="277494" y="31324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849853" y="2967789"/>
                    <a:ext cx="1973179" cy="589406"/>
                  </a:xfrm>
                  <a:prstGeom prst="rect">
                    <a:avLst/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6856104" y="1765368"/>
                <a:ext cx="4670378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352425" algn="just" defTabSz="609630"/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2 000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hang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tắm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đẹp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UNESCO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GB" sz="2400" i="1" dirty="0"/>
              </a:p>
            </p:txBody>
          </p:sp>
        </p:grpSp>
        <p:sp>
          <p:nvSpPr>
            <p:cNvPr id="16" name="TextBox 12"/>
            <p:cNvSpPr txBox="1"/>
            <p:nvPr/>
          </p:nvSpPr>
          <p:spPr>
            <a:xfrm>
              <a:off x="7160398" y="883458"/>
              <a:ext cx="369226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Em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có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biết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398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CD77816D-D63E-4E34-BDF6-B8B2DEFBA9B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M*\uFFFD{036E1A50-80E0-427D-BC52-041469364145}&quot;,&quot;E:\\BÀI GIẢNG ĐIỆN TỬ K5 - MỚI\\ĐẨY LÊN\\TUẦN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4_B3_(T1)_Bien,DaoVietNam(Tr.16)_MN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E5BC12-067F-4B87-8079-E2F2840E438D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977AB9-CA15-400C-8513-047D1D722C2D}:2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E9336E-BDA9-4A93-B0D0-86CFBE543639}:2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B5164A-52F2-4049-A7F3-0CDD127C7DF3}:27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1E52C7-0FF4-4DEC-B0F9-CDA30AC4E2B4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8BF0FE-A8A8-4A85-B70F-D1155EA72258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DE4B45-54A0-4FE0-92BF-42D8295AB590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CE6387-7AB7-4895-B053-7AF49CD93CAA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83003D-716B-4582-96B6-C1B8CD9AA5D8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79BFBB-E99B-444E-8DC1-7BEC3602D655}:2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0172D9-B62F-4963-825C-D355601A8C38}: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73DC0E-469D-4356-ABFA-EF5D8D8FEF0B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71EF98-4359-41F1-A76D-C86129905F25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EB7438-96AF-43F2-8CB0-DB7F86614352}:26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507</Words>
  <Application>Microsoft Office PowerPoint</Application>
  <PresentationFormat>Widescreen</PresentationFormat>
  <Paragraphs>25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#9Slide03 SVND Sari</vt:lpstr>
      <vt:lpstr>#9Slide06 SVNDope Script</vt:lpstr>
      <vt:lpstr>Aptos</vt:lpstr>
      <vt:lpstr>Arial</vt:lpstr>
      <vt:lpstr>Calibri</vt:lpstr>
      <vt:lpstr>Calibri Light</vt:lpstr>
      <vt:lpstr>Cambria</vt:lpstr>
      <vt:lpstr>SVN-Newton</vt:lpstr>
      <vt:lpstr>Times New Roman</vt:lpstr>
      <vt:lpstr>UTM American Sans</vt:lpstr>
      <vt:lpstr>1_Office Theme</vt:lpstr>
      <vt:lpstr>Custom Design</vt:lpstr>
      <vt:lpstr>3_Custom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T4_B3_(T1)_Bien,DaoVietNam(Tr.16)_MNT</dc:title>
  <dc:creator>admin</dc:creator>
  <cp:lastModifiedBy>Cúc Lê</cp:lastModifiedBy>
  <cp:revision>29</cp:revision>
  <dcterms:created xsi:type="dcterms:W3CDTF">2024-07-27T09:41:07Z</dcterms:created>
  <dcterms:modified xsi:type="dcterms:W3CDTF">2025-03-04T03:16:07Z</dcterms:modified>
</cp:coreProperties>
</file>