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9753600" cy="7315200"/>
  <p:notesSz cx="6858000" cy="9144000"/>
  <p:embeddedFontLst>
    <p:embeddedFont>
      <p:font typeface="#9Slide07 HLT Fall For You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#9Slide05 Phobia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pos="30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2.sv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2775" y="3632530"/>
            <a:ext cx="5801649" cy="4163436"/>
          </a:xfrm>
          <a:custGeom>
            <a:avLst/>
            <a:gdLst/>
            <a:ahLst/>
            <a:cxnLst/>
            <a:rect l="l" t="t" r="r" b="b"/>
            <a:pathLst>
              <a:path w="5801649" h="4163436">
                <a:moveTo>
                  <a:pt x="0" y="0"/>
                </a:moveTo>
                <a:lnTo>
                  <a:pt x="5801650" y="0"/>
                </a:lnTo>
                <a:lnTo>
                  <a:pt x="5801650" y="4163436"/>
                </a:lnTo>
                <a:lnTo>
                  <a:pt x="0" y="416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357913" y="4212052"/>
            <a:ext cx="7037773" cy="9950579"/>
          </a:xfrm>
          <a:custGeom>
            <a:avLst/>
            <a:gdLst/>
            <a:ahLst/>
            <a:cxnLst/>
            <a:rect l="l" t="t" r="r" b="b"/>
            <a:pathLst>
              <a:path w="7037773" h="9950579">
                <a:moveTo>
                  <a:pt x="0" y="0"/>
                </a:moveTo>
                <a:lnTo>
                  <a:pt x="7037774" y="0"/>
                </a:lnTo>
                <a:lnTo>
                  <a:pt x="7037774" y="9950580"/>
                </a:lnTo>
                <a:lnTo>
                  <a:pt x="0" y="995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46579">
            <a:off x="7321026" y="622548"/>
            <a:ext cx="1636718" cy="1683001"/>
          </a:xfrm>
          <a:custGeom>
            <a:avLst/>
            <a:gdLst/>
            <a:ahLst/>
            <a:cxnLst/>
            <a:rect l="l" t="t" r="r" b="b"/>
            <a:pathLst>
              <a:path w="1636718" h="1683001">
                <a:moveTo>
                  <a:pt x="0" y="0"/>
                </a:moveTo>
                <a:lnTo>
                  <a:pt x="1636718" y="0"/>
                </a:lnTo>
                <a:lnTo>
                  <a:pt x="1636718" y="1683000"/>
                </a:lnTo>
                <a:lnTo>
                  <a:pt x="0" y="168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09856">
            <a:off x="6623" y="4157343"/>
            <a:ext cx="2910364" cy="2783035"/>
          </a:xfrm>
          <a:custGeom>
            <a:avLst/>
            <a:gdLst/>
            <a:ahLst/>
            <a:cxnLst/>
            <a:rect l="l" t="t" r="r" b="b"/>
            <a:pathLst>
              <a:path w="2910364" h="2783035">
                <a:moveTo>
                  <a:pt x="0" y="0"/>
                </a:moveTo>
                <a:lnTo>
                  <a:pt x="2910364" y="0"/>
                </a:lnTo>
                <a:lnTo>
                  <a:pt x="2910364" y="2783035"/>
                </a:lnTo>
                <a:lnTo>
                  <a:pt x="0" y="278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62200">
            <a:off x="1716422" y="-2329863"/>
            <a:ext cx="3515247" cy="3761451"/>
          </a:xfrm>
          <a:custGeom>
            <a:avLst/>
            <a:gdLst/>
            <a:ahLst/>
            <a:cxnLst/>
            <a:rect l="l" t="t" r="r" b="b"/>
            <a:pathLst>
              <a:path w="3515247" h="3761451">
                <a:moveTo>
                  <a:pt x="0" y="0"/>
                </a:moveTo>
                <a:lnTo>
                  <a:pt x="3515247" y="0"/>
                </a:lnTo>
                <a:lnTo>
                  <a:pt x="3515247" y="3761451"/>
                </a:lnTo>
                <a:lnTo>
                  <a:pt x="0" y="376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33360" y="568082"/>
            <a:ext cx="2266721" cy="1541370"/>
          </a:xfrm>
          <a:custGeom>
            <a:avLst/>
            <a:gdLst/>
            <a:ahLst/>
            <a:cxnLst/>
            <a:rect l="l" t="t" r="r" b="b"/>
            <a:pathLst>
              <a:path w="2266721" h="1541370">
                <a:moveTo>
                  <a:pt x="2266720" y="0"/>
                </a:moveTo>
                <a:lnTo>
                  <a:pt x="0" y="0"/>
                </a:lnTo>
                <a:lnTo>
                  <a:pt x="0" y="1541370"/>
                </a:lnTo>
                <a:lnTo>
                  <a:pt x="2266720" y="1541370"/>
                </a:lnTo>
                <a:lnTo>
                  <a:pt x="226672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08638">
            <a:off x="3929180" y="-940679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4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48205" y="4498038"/>
            <a:ext cx="228139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Trang 38</a:t>
            </a:r>
            <a:endParaRPr kumimoji="0" lang="nl-NL" sz="4800" b="1" i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#9Slide07 HLT Fall For You" panose="02000506000000020003" pitchFamily="2" charset="0"/>
              <a:ea typeface="Times New Roman" panose="02020603050405020304" pitchFamily="18" charset="0"/>
              <a:cs typeface="#9Slide04 Pridi Light" panose="000004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90" y="990681"/>
            <a:ext cx="9748349" cy="340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54536"/>
            <a:ext cx="9525000" cy="11499482"/>
            <a:chOff x="76200" y="154536"/>
            <a:chExt cx="9525000" cy="11499482"/>
          </a:xfrm>
        </p:grpSpPr>
        <p:sp>
          <p:nvSpPr>
            <p:cNvPr id="2" name="Freeform 2"/>
            <p:cNvSpPr/>
            <p:nvPr/>
          </p:nvSpPr>
          <p:spPr>
            <a:xfrm>
              <a:off x="76200" y="154536"/>
              <a:ext cx="9525000" cy="11499482"/>
            </a:xfrm>
            <a:custGeom>
              <a:avLst/>
              <a:gdLst/>
              <a:ahLst/>
              <a:cxnLst/>
              <a:rect l="l" t="t" r="r" b="b"/>
              <a:pathLst>
                <a:path w="6586067" h="11499482">
                  <a:moveTo>
                    <a:pt x="0" y="0"/>
                  </a:moveTo>
                  <a:lnTo>
                    <a:pt x="6586068" y="0"/>
                  </a:lnTo>
                  <a:lnTo>
                    <a:pt x="6586068" y="11499482"/>
                  </a:lnTo>
                  <a:lnTo>
                    <a:pt x="0" y="11499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2514600"/>
              <a:ext cx="9108572" cy="4640306"/>
            </a:xfrm>
            <a:prstGeom prst="rect">
              <a:avLst/>
            </a:prstGeom>
            <a:solidFill>
              <a:srgbClr val="CB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28600" y="-149445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0" y="0"/>
                </a:moveTo>
                <a:lnTo>
                  <a:pt x="2702330" y="0"/>
                </a:lnTo>
                <a:lnTo>
                  <a:pt x="2702330" y="2280091"/>
                </a:lnTo>
                <a:lnTo>
                  <a:pt x="0" y="228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778390" y="42532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2702330" y="0"/>
                </a:moveTo>
                <a:lnTo>
                  <a:pt x="0" y="0"/>
                </a:lnTo>
                <a:lnTo>
                  <a:pt x="0" y="2280091"/>
                </a:lnTo>
                <a:lnTo>
                  <a:pt x="2702330" y="2280091"/>
                </a:lnTo>
                <a:lnTo>
                  <a:pt x="27023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7320" y="2202561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 và tên: ............................................. – Lớp: 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 vụ đã nhận: .....................................................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việc cụ thể hằng ngày:.................................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8685"/>
              </p:ext>
            </p:extLst>
          </p:nvPr>
        </p:nvGraphicFramePr>
        <p:xfrm>
          <a:off x="1327320" y="3820963"/>
          <a:ext cx="7612314" cy="204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38">
                  <a:extLst>
                    <a:ext uri="{9D8B030D-6E8A-4147-A177-3AD203B41FA5}">
                      <a16:colId xmlns:a16="http://schemas.microsoft.com/office/drawing/2014/main" val="3389130175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1341710889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478292131"/>
                    </a:ext>
                  </a:extLst>
                </a:gridCol>
              </a:tblGrid>
              <a:tr h="94725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công việc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thực hiện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mong muốn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545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5084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4594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955755">
            <a:off x="7621113" y="5041759"/>
            <a:ext cx="1728374" cy="2076125"/>
          </a:xfrm>
          <a:custGeom>
            <a:avLst/>
            <a:gdLst/>
            <a:ahLst/>
            <a:cxnLst/>
            <a:rect l="l" t="t" r="r" b="b"/>
            <a:pathLst>
              <a:path w="1728374" h="2076125">
                <a:moveTo>
                  <a:pt x="0" y="0"/>
                </a:moveTo>
                <a:lnTo>
                  <a:pt x="1728374" y="0"/>
                </a:lnTo>
                <a:lnTo>
                  <a:pt x="1728374" y="2076126"/>
                </a:lnTo>
                <a:lnTo>
                  <a:pt x="0" y="2076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64028" y="5562600"/>
            <a:ext cx="2333050" cy="1592306"/>
          </a:xfrm>
          <a:custGeom>
            <a:avLst/>
            <a:gdLst/>
            <a:ahLst/>
            <a:cxnLst/>
            <a:rect l="l" t="t" r="r" b="b"/>
            <a:pathLst>
              <a:path w="2333050" h="1592306">
                <a:moveTo>
                  <a:pt x="2333050" y="0"/>
                </a:moveTo>
                <a:lnTo>
                  <a:pt x="0" y="0"/>
                </a:lnTo>
                <a:lnTo>
                  <a:pt x="0" y="1592307"/>
                </a:lnTo>
                <a:lnTo>
                  <a:pt x="2333050" y="1592307"/>
                </a:lnTo>
                <a:lnTo>
                  <a:pt x="23330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7572" y="4014438"/>
            <a:ext cx="6898455" cy="9753600"/>
          </a:xfrm>
          <a:custGeom>
            <a:avLst/>
            <a:gdLst/>
            <a:ahLst/>
            <a:cxnLst/>
            <a:rect l="l" t="t" r="r" b="b"/>
            <a:pathLst>
              <a:path w="6898455" h="9753600">
                <a:moveTo>
                  <a:pt x="0" y="0"/>
                </a:moveTo>
                <a:lnTo>
                  <a:pt x="6898456" y="0"/>
                </a:lnTo>
                <a:lnTo>
                  <a:pt x="6898456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00397">
            <a:off x="-1670474" y="-237247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90184" y="4730450"/>
            <a:ext cx="3526972" cy="3372667"/>
          </a:xfrm>
          <a:custGeom>
            <a:avLst/>
            <a:gdLst/>
            <a:ahLst/>
            <a:cxnLst/>
            <a:rect l="l" t="t" r="r" b="b"/>
            <a:pathLst>
              <a:path w="3526972" h="3372667">
                <a:moveTo>
                  <a:pt x="0" y="0"/>
                </a:moveTo>
                <a:lnTo>
                  <a:pt x="3526972" y="0"/>
                </a:lnTo>
                <a:lnTo>
                  <a:pt x="3526972" y="3372667"/>
                </a:lnTo>
                <a:lnTo>
                  <a:pt x="0" y="337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29526">
            <a:off x="7565046" y="245504"/>
            <a:ext cx="1512716" cy="2047670"/>
          </a:xfrm>
          <a:custGeom>
            <a:avLst/>
            <a:gdLst/>
            <a:ahLst/>
            <a:cxnLst/>
            <a:rect l="l" t="t" r="r" b="b"/>
            <a:pathLst>
              <a:path w="1512716" h="2047670">
                <a:moveTo>
                  <a:pt x="0" y="0"/>
                </a:moveTo>
                <a:lnTo>
                  <a:pt x="1512716" y="0"/>
                </a:lnTo>
                <a:lnTo>
                  <a:pt x="1512716" y="2047670"/>
                </a:lnTo>
                <a:lnTo>
                  <a:pt x="0" y="204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766" y="303498"/>
            <a:ext cx="2458114" cy="1766216"/>
          </a:xfrm>
          <a:custGeom>
            <a:avLst/>
            <a:gdLst/>
            <a:ahLst/>
            <a:cxnLst/>
            <a:rect l="l" t="t" r="r" b="b"/>
            <a:pathLst>
              <a:path w="2458114" h="1766216">
                <a:moveTo>
                  <a:pt x="0" y="0"/>
                </a:moveTo>
                <a:lnTo>
                  <a:pt x="2458114" y="0"/>
                </a:lnTo>
                <a:lnTo>
                  <a:pt x="2458114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8383" r="-4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841">
            <a:off x="8042020" y="4676878"/>
            <a:ext cx="2125102" cy="2931175"/>
          </a:xfrm>
          <a:custGeom>
            <a:avLst/>
            <a:gdLst/>
            <a:ahLst/>
            <a:cxnLst/>
            <a:rect l="l" t="t" r="r" b="b"/>
            <a:pathLst>
              <a:path w="2125102" h="2931175">
                <a:moveTo>
                  <a:pt x="0" y="0"/>
                </a:moveTo>
                <a:lnTo>
                  <a:pt x="2125101" y="0"/>
                </a:lnTo>
                <a:lnTo>
                  <a:pt x="2125101" y="2931174"/>
                </a:lnTo>
                <a:lnTo>
                  <a:pt x="0" y="29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13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về việc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8204" y="2195542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báo cáo về việc tự lực thực hiện nhiệm vụ ở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Việc đã làm và chưa làm theo kế hoạch;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Khó khăn đã gặp và cách vượt qua;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việc làm sáng tạo trong quá trình thực hiện nhiệm vụ của mình.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cảm xúc khi tự lực thực hiện nhiệm vụ được giao.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583" t="14444" r="30000" b="10000"/>
          <a:stretch/>
        </p:blipFill>
        <p:spPr>
          <a:xfrm>
            <a:off x="5718950" y="888437"/>
            <a:ext cx="4141184" cy="42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3934" y="-240923"/>
            <a:ext cx="3658619" cy="8179840"/>
          </a:xfrm>
          <a:custGeom>
            <a:avLst/>
            <a:gdLst/>
            <a:ahLst/>
            <a:cxnLst/>
            <a:rect l="l" t="t" r="r" b="b"/>
            <a:pathLst>
              <a:path w="3658619" h="8179840">
                <a:moveTo>
                  <a:pt x="0" y="0"/>
                </a:moveTo>
                <a:lnTo>
                  <a:pt x="3658620" y="0"/>
                </a:lnTo>
                <a:lnTo>
                  <a:pt x="3658620" y="8179840"/>
                </a:lnTo>
                <a:lnTo>
                  <a:pt x="0" y="817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85911">
            <a:off x="2864629" y="5616184"/>
            <a:ext cx="2522284" cy="2698942"/>
          </a:xfrm>
          <a:custGeom>
            <a:avLst/>
            <a:gdLst/>
            <a:ahLst/>
            <a:cxnLst/>
            <a:rect l="l" t="t" r="r" b="b"/>
            <a:pathLst>
              <a:path w="2522284" h="2698942">
                <a:moveTo>
                  <a:pt x="0" y="0"/>
                </a:moveTo>
                <a:lnTo>
                  <a:pt x="2522284" y="0"/>
                </a:lnTo>
                <a:lnTo>
                  <a:pt x="2522284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80367">
            <a:off x="-338423" y="5019149"/>
            <a:ext cx="1435403" cy="1917066"/>
          </a:xfrm>
          <a:custGeom>
            <a:avLst/>
            <a:gdLst/>
            <a:ahLst/>
            <a:cxnLst/>
            <a:rect l="l" t="t" r="r" b="b"/>
            <a:pathLst>
              <a:path w="1435403" h="1917066">
                <a:moveTo>
                  <a:pt x="0" y="0"/>
                </a:moveTo>
                <a:lnTo>
                  <a:pt x="1435403" y="0"/>
                </a:lnTo>
                <a:lnTo>
                  <a:pt x="1435403" y="1917066"/>
                </a:lnTo>
                <a:lnTo>
                  <a:pt x="0" y="19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27955" y="731520"/>
            <a:ext cx="1071523" cy="1086462"/>
          </a:xfrm>
          <a:custGeom>
            <a:avLst/>
            <a:gdLst/>
            <a:ahLst/>
            <a:cxnLst/>
            <a:rect l="l" t="t" r="r" b="b"/>
            <a:pathLst>
              <a:path w="1071523" h="1086462">
                <a:moveTo>
                  <a:pt x="0" y="0"/>
                </a:moveTo>
                <a:lnTo>
                  <a:pt x="1071523" y="0"/>
                </a:lnTo>
                <a:lnTo>
                  <a:pt x="1071523" y="1086462"/>
                </a:lnTo>
                <a:lnTo>
                  <a:pt x="0" y="10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1750" y="-660914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4135" y="2145336"/>
            <a:ext cx="707806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1482" y="5207187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052" y="857008"/>
            <a:ext cx="707806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2733" y="-323850"/>
            <a:ext cx="7553819" cy="10680207"/>
          </a:xfrm>
          <a:custGeom>
            <a:avLst/>
            <a:gdLst/>
            <a:ahLst/>
            <a:cxnLst/>
            <a:rect l="l" t="t" r="r" b="b"/>
            <a:pathLst>
              <a:path w="7553819" h="10680207">
                <a:moveTo>
                  <a:pt x="0" y="0"/>
                </a:moveTo>
                <a:lnTo>
                  <a:pt x="7553819" y="0"/>
                </a:lnTo>
                <a:lnTo>
                  <a:pt x="7553819" y="10680207"/>
                </a:lnTo>
                <a:lnTo>
                  <a:pt x="0" y="1068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50" t="16666" r="22083" b="7778"/>
          <a:stretch/>
        </p:blipFill>
        <p:spPr>
          <a:xfrm>
            <a:off x="228600" y="582554"/>
            <a:ext cx="9220200" cy="566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/>
          <p:cNvSpPr/>
          <p:nvPr/>
        </p:nvSpPr>
        <p:spPr>
          <a:xfrm rot="-10114490">
            <a:off x="6718680" y="-900645"/>
            <a:ext cx="4007547" cy="3264329"/>
          </a:xfrm>
          <a:custGeom>
            <a:avLst/>
            <a:gdLst/>
            <a:ahLst/>
            <a:cxnLst/>
            <a:rect l="l" t="t" r="r" b="b"/>
            <a:pathLst>
              <a:path w="4007547" h="3264329">
                <a:moveTo>
                  <a:pt x="0" y="0"/>
                </a:moveTo>
                <a:lnTo>
                  <a:pt x="4007547" y="0"/>
                </a:lnTo>
                <a:lnTo>
                  <a:pt x="4007547" y="3264330"/>
                </a:lnTo>
                <a:lnTo>
                  <a:pt x="0" y="326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48278" y="5678204"/>
            <a:ext cx="1340158" cy="1810952"/>
          </a:xfrm>
          <a:custGeom>
            <a:avLst/>
            <a:gdLst/>
            <a:ahLst/>
            <a:cxnLst/>
            <a:rect l="l" t="t" r="r" b="b"/>
            <a:pathLst>
              <a:path w="1340158" h="1810952">
                <a:moveTo>
                  <a:pt x="0" y="0"/>
                </a:moveTo>
                <a:lnTo>
                  <a:pt x="1340158" y="0"/>
                </a:lnTo>
                <a:lnTo>
                  <a:pt x="1340158" y="1810952"/>
                </a:lnTo>
                <a:lnTo>
                  <a:pt x="0" y="18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3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9655" y="-939198"/>
            <a:ext cx="2412685" cy="1903005"/>
          </a:xfrm>
          <a:custGeom>
            <a:avLst/>
            <a:gdLst/>
            <a:ahLst/>
            <a:cxnLst/>
            <a:rect l="l" t="t" r="r" b="b"/>
            <a:pathLst>
              <a:path w="2412685" h="1903005">
                <a:moveTo>
                  <a:pt x="0" y="0"/>
                </a:moveTo>
                <a:lnTo>
                  <a:pt x="2412685" y="0"/>
                </a:lnTo>
                <a:lnTo>
                  <a:pt x="2412685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0537" y="5531601"/>
            <a:ext cx="2694426" cy="2273422"/>
          </a:xfrm>
          <a:custGeom>
            <a:avLst/>
            <a:gdLst/>
            <a:ahLst/>
            <a:cxnLst/>
            <a:rect l="l" t="t" r="r" b="b"/>
            <a:pathLst>
              <a:path w="2694426" h="2273422">
                <a:moveTo>
                  <a:pt x="0" y="0"/>
                </a:moveTo>
                <a:lnTo>
                  <a:pt x="2694427" y="0"/>
                </a:lnTo>
                <a:lnTo>
                  <a:pt x="2694427" y="2273422"/>
                </a:lnTo>
                <a:lnTo>
                  <a:pt x="0" y="2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206437"/>
            <a:ext cx="5535256" cy="553525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055558" y="5070419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041" y="1241251"/>
            <a:ext cx="707806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9210" y="1107210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309811"/>
            <a:ext cx="2343955" cy="2127139"/>
          </a:xfrm>
          <a:custGeom>
            <a:avLst/>
            <a:gdLst/>
            <a:ahLst/>
            <a:cxnLst/>
            <a:rect l="l" t="t" r="r" b="b"/>
            <a:pathLst>
              <a:path w="2343955" h="2127139">
                <a:moveTo>
                  <a:pt x="0" y="0"/>
                </a:moveTo>
                <a:lnTo>
                  <a:pt x="2343955" y="0"/>
                </a:lnTo>
                <a:lnTo>
                  <a:pt x="2343955" y="2127139"/>
                </a:lnTo>
                <a:lnTo>
                  <a:pt x="0" y="212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97231" y="-627380"/>
            <a:ext cx="2013941" cy="2142490"/>
          </a:xfrm>
          <a:custGeom>
            <a:avLst/>
            <a:gdLst/>
            <a:ahLst/>
            <a:cxnLst/>
            <a:rect l="l" t="t" r="r" b="b"/>
            <a:pathLst>
              <a:path w="2013941" h="2142490">
                <a:moveTo>
                  <a:pt x="0" y="0"/>
                </a:moveTo>
                <a:lnTo>
                  <a:pt x="2013941" y="0"/>
                </a:lnTo>
                <a:lnTo>
                  <a:pt x="2013941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60911" y="366712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50" y="0"/>
                </a:lnTo>
                <a:lnTo>
                  <a:pt x="5801650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67609" y="5699875"/>
            <a:ext cx="2130804" cy="1481966"/>
          </a:xfrm>
          <a:custGeom>
            <a:avLst/>
            <a:gdLst/>
            <a:ahLst/>
            <a:cxnLst/>
            <a:rect l="l" t="t" r="r" b="b"/>
            <a:pathLst>
              <a:path w="2130804" h="1481966">
                <a:moveTo>
                  <a:pt x="0" y="0"/>
                </a:moveTo>
                <a:lnTo>
                  <a:pt x="2130804" y="0"/>
                </a:lnTo>
                <a:lnTo>
                  <a:pt x="2130804" y="1481966"/>
                </a:lnTo>
                <a:lnTo>
                  <a:pt x="0" y="148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4851" y="0"/>
            <a:ext cx="2091869" cy="1422471"/>
          </a:xfrm>
          <a:custGeom>
            <a:avLst/>
            <a:gdLst/>
            <a:ahLst/>
            <a:cxnLst/>
            <a:rect l="l" t="t" r="r" b="b"/>
            <a:pathLst>
              <a:path w="2091869" h="1422471">
                <a:moveTo>
                  <a:pt x="0" y="0"/>
                </a:moveTo>
                <a:lnTo>
                  <a:pt x="2091870" y="0"/>
                </a:lnTo>
                <a:lnTo>
                  <a:pt x="2091870" y="1422471"/>
                </a:lnTo>
                <a:lnTo>
                  <a:pt x="0" y="1422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358" y="1618311"/>
            <a:ext cx="687688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74321">
            <a:off x="-1657752" y="347968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99991">
            <a:off x="6350587" y="3955273"/>
            <a:ext cx="2537431" cy="3142329"/>
          </a:xfrm>
          <a:custGeom>
            <a:avLst/>
            <a:gdLst/>
            <a:ahLst/>
            <a:cxnLst/>
            <a:rect l="l" t="t" r="r" b="b"/>
            <a:pathLst>
              <a:path w="2537431" h="3142329">
                <a:moveTo>
                  <a:pt x="0" y="0"/>
                </a:moveTo>
                <a:lnTo>
                  <a:pt x="2537431" y="0"/>
                </a:lnTo>
                <a:lnTo>
                  <a:pt x="2537431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408921" y="-7302001"/>
            <a:ext cx="6935759" cy="9806342"/>
          </a:xfrm>
          <a:custGeom>
            <a:avLst/>
            <a:gdLst/>
            <a:ahLst/>
            <a:cxnLst/>
            <a:rect l="l" t="t" r="r" b="b"/>
            <a:pathLst>
              <a:path w="6935759" h="9806342">
                <a:moveTo>
                  <a:pt x="0" y="0"/>
                </a:moveTo>
                <a:lnTo>
                  <a:pt x="6935758" y="0"/>
                </a:lnTo>
                <a:lnTo>
                  <a:pt x="6935758" y="9806342"/>
                </a:lnTo>
                <a:lnTo>
                  <a:pt x="0" y="9806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8701" y="140579"/>
            <a:ext cx="1531119" cy="1351213"/>
          </a:xfrm>
          <a:custGeom>
            <a:avLst/>
            <a:gdLst/>
            <a:ahLst/>
            <a:cxnLst/>
            <a:rect l="l" t="t" r="r" b="b"/>
            <a:pathLst>
              <a:path w="1531119" h="1351213">
                <a:moveTo>
                  <a:pt x="1531119" y="0"/>
                </a:moveTo>
                <a:lnTo>
                  <a:pt x="0" y="0"/>
                </a:lnTo>
                <a:lnTo>
                  <a:pt x="0" y="1351213"/>
                </a:lnTo>
                <a:lnTo>
                  <a:pt x="1531119" y="1351213"/>
                </a:lnTo>
                <a:lnTo>
                  <a:pt x="15311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54526" y="675606"/>
            <a:ext cx="2130804" cy="2142490"/>
          </a:xfrm>
          <a:custGeom>
            <a:avLst/>
            <a:gdLst/>
            <a:ahLst/>
            <a:cxnLst/>
            <a:rect l="l" t="t" r="r" b="b"/>
            <a:pathLst>
              <a:path w="2130804" h="2142490">
                <a:moveTo>
                  <a:pt x="0" y="0"/>
                </a:moveTo>
                <a:lnTo>
                  <a:pt x="2130804" y="0"/>
                </a:lnTo>
                <a:lnTo>
                  <a:pt x="2130804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39820" y="514175"/>
            <a:ext cx="7456580" cy="999372"/>
          </a:xfrm>
          <a:custGeom>
            <a:avLst/>
            <a:gdLst/>
            <a:ahLst/>
            <a:cxnLst/>
            <a:rect l="l" t="t" r="r" b="b"/>
            <a:pathLst>
              <a:path w="5042704" h="999372">
                <a:moveTo>
                  <a:pt x="0" y="0"/>
                </a:moveTo>
                <a:lnTo>
                  <a:pt x="5042704" y="0"/>
                </a:lnTo>
                <a:lnTo>
                  <a:pt x="5042704" y="999373"/>
                </a:lnTo>
                <a:lnTo>
                  <a:pt x="0" y="9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776662"/>
            <a:ext cx="630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Cousine" panose="02070409020205020404" pitchFamily="49" charset="0"/>
              </a:rPr>
              <a:t>NHIỆM VỤ ĐƯỢC PHÂN 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Cousine" panose="020704090202050204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" y="1818539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363" y="2473482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nhiệm vụ em có thể được phân công: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Quản lí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Trực nhật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Tham gia văn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Hướng dẫn bạn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Sắp xếp thư viện mini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142" y="1926023"/>
            <a:ext cx="8737316" cy="3463154"/>
          </a:xfrm>
          <a:custGeom>
            <a:avLst/>
            <a:gdLst/>
            <a:ahLst/>
            <a:cxnLst/>
            <a:rect l="l" t="t" r="r" b="b"/>
            <a:pathLst>
              <a:path w="8737316" h="3463154">
                <a:moveTo>
                  <a:pt x="0" y="0"/>
                </a:moveTo>
                <a:lnTo>
                  <a:pt x="8737316" y="0"/>
                </a:lnTo>
                <a:lnTo>
                  <a:pt x="8737316" y="3463154"/>
                </a:lnTo>
                <a:lnTo>
                  <a:pt x="0" y="3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2338" y="211503"/>
            <a:ext cx="1818106" cy="2365016"/>
          </a:xfrm>
          <a:custGeom>
            <a:avLst/>
            <a:gdLst/>
            <a:ahLst/>
            <a:cxnLst/>
            <a:rect l="l" t="t" r="r" b="b"/>
            <a:pathLst>
              <a:path w="1818106" h="2365016">
                <a:moveTo>
                  <a:pt x="0" y="0"/>
                </a:moveTo>
                <a:lnTo>
                  <a:pt x="1818106" y="0"/>
                </a:lnTo>
                <a:lnTo>
                  <a:pt x="1818106" y="2365016"/>
                </a:lnTo>
                <a:lnTo>
                  <a:pt x="0" y="23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92688" y="5053689"/>
            <a:ext cx="2816573" cy="2161720"/>
          </a:xfrm>
          <a:custGeom>
            <a:avLst/>
            <a:gdLst/>
            <a:ahLst/>
            <a:cxnLst/>
            <a:rect l="l" t="t" r="r" b="b"/>
            <a:pathLst>
              <a:path w="2816573" h="2161720">
                <a:moveTo>
                  <a:pt x="0" y="0"/>
                </a:moveTo>
                <a:lnTo>
                  <a:pt x="2816574" y="0"/>
                </a:lnTo>
                <a:lnTo>
                  <a:pt x="2816574" y="2161720"/>
                </a:lnTo>
                <a:lnTo>
                  <a:pt x="0" y="216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51961" y="5775016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7"/>
                </a:lnTo>
                <a:lnTo>
                  <a:pt x="0" y="2090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7567591" y="-518787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20444" y="187385"/>
            <a:ext cx="6752156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Lập kế hoạch rèn luyện tính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7402" y="1981200"/>
            <a:ext cx="697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về nhiệm vụ mà nhóm đề xuất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 kê công việc mỗi cá nhân cần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tự lực thực hiện nhiệm vụ.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344</Words>
  <Application>Microsoft Office PowerPoint</Application>
  <PresentationFormat>Custom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#9Slide07 HLT Fall For You</vt:lpstr>
      <vt:lpstr>Arial</vt:lpstr>
      <vt:lpstr>#9Slide03 Cousine</vt:lpstr>
      <vt:lpstr>#9Slide04 Pridi Light</vt:lpstr>
      <vt:lpstr>Cambria</vt:lpstr>
      <vt:lpstr>#9Slide05 Phobia</vt:lpstr>
      <vt:lpstr>Calibri</vt:lpstr>
      <vt:lpstr>Times New Roman</vt:lpstr>
      <vt:lpstr>思源黑体 CN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</cp:lastModifiedBy>
  <cp:revision>17</cp:revision>
  <dcterms:created xsi:type="dcterms:W3CDTF">2006-08-16T00:00:00Z</dcterms:created>
  <dcterms:modified xsi:type="dcterms:W3CDTF">2025-01-15T01:31:16Z</dcterms:modified>
  <dc:identifier>DAFzGZu6MnY</dc:identifier>
</cp:coreProperties>
</file>