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7" r:id="rId3"/>
    <p:sldMasterId id="2147483692" r:id="rId4"/>
    <p:sldMasterId id="2147483722" r:id="rId5"/>
  </p:sldMasterIdLst>
  <p:notesMasterIdLst>
    <p:notesMasterId r:id="rId17"/>
  </p:notesMasterIdLst>
  <p:sldIdLst>
    <p:sldId id="280" r:id="rId6"/>
    <p:sldId id="281" r:id="rId7"/>
    <p:sldId id="304" r:id="rId8"/>
    <p:sldId id="283" r:id="rId9"/>
    <p:sldId id="305" r:id="rId10"/>
    <p:sldId id="309" r:id="rId11"/>
    <p:sldId id="310" r:id="rId12"/>
    <p:sldId id="311" r:id="rId13"/>
    <p:sldId id="308" r:id="rId14"/>
    <p:sldId id="307" r:id="rId15"/>
    <p:sldId id="278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9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17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18/09/2025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18/09/2025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18/09/2025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18/09/2025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18/09/2025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18/09/2025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18/09/2025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18/09/2025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18/09/2025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18/09/2025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18/09/2025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18/09/2025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18/09/2025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368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0114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1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76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78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02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17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7495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051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2721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1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72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278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0793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59381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226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094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48894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9865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9261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8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283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1905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9559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7452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10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2601-B09A-4535-A52C-DD09ACC65671}" type="datetimeFigureOut">
              <a:rPr lang="en-US" smtClean="0">
                <a:solidFill>
                  <a:prstClr val="black"/>
                </a:solidFill>
              </a:rPr>
              <a:pPr/>
              <a:t>18/09/2025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427D-E003-407D-BB5D-4222035E29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854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6DB816-66AB-49EB-9ACF-691350D97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3594-A7CA-4CFF-806C-AA87047733F5}" type="datetimeFigureOut">
              <a:rPr lang="en-US" smtClean="0">
                <a:solidFill>
                  <a:prstClr val="black"/>
                </a:solidFill>
              </a:rPr>
              <a:pPr/>
              <a:t>18/09/2025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53708-ED91-4513-8013-D68BFFDD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BFBA1-1378-4713-9FCF-869791E5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7CD0-AD87-469E-A5CC-8A83FD7C8F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953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501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51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2959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2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59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575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435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376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753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5730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358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333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103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3739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851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406148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833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226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4285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42264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5830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285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407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6037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1754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6737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66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2601-B09A-4535-A52C-DD09ACC65671}" type="datetimeFigureOut">
              <a:rPr lang="en-US" smtClean="0">
                <a:solidFill>
                  <a:prstClr val="black"/>
                </a:solidFill>
              </a:rPr>
              <a:pPr/>
              <a:t>18/09/2025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427D-E003-407D-BB5D-4222035E29D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298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6DB816-66AB-49EB-9ACF-691350D97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F3594-A7CA-4CFF-806C-AA87047733F5}" type="datetimeFigureOut">
              <a:rPr lang="en-US" smtClean="0">
                <a:solidFill>
                  <a:prstClr val="black"/>
                </a:solidFill>
              </a:rPr>
              <a:pPr/>
              <a:t>18/09/2025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53708-ED91-4513-8013-D68BFFDD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BFBA1-1378-4713-9FCF-869791E5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E7CD0-AD87-469E-A5CC-8A83FD7C8F2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061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18/09/2025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9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18/09/2025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18/09/2025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1077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4820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control" Target="../activeX/activeX2.xml"/><Relationship Id="rId7" Type="http://schemas.openxmlformats.org/officeDocument/2006/relationships/image" Target="../media/image14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3.wmf"/><Relationship Id="rId5" Type="http://schemas.openxmlformats.org/officeDocument/2006/relationships/control" Target="../activeX/activeX4.xml"/><Relationship Id="rId10" Type="http://schemas.openxmlformats.org/officeDocument/2006/relationships/image" Target="../media/image12.wmf"/><Relationship Id="rId4" Type="http://schemas.openxmlformats.org/officeDocument/2006/relationships/control" Target="../activeX/activeX3.xml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7.wdp"/><Relationship Id="rId18" Type="http://schemas.openxmlformats.org/officeDocument/2006/relationships/image" Target="../media/image24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17" Type="http://schemas.microsoft.com/office/2007/relationships/hdphoto" Target="../media/hdphoto9.wdp"/><Relationship Id="rId2" Type="http://schemas.openxmlformats.org/officeDocument/2006/relationships/image" Target="../media/image16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20.png"/><Relationship Id="rId19" Type="http://schemas.microsoft.com/office/2007/relationships/hdphoto" Target="../media/hdphoto10.wdp"/><Relationship Id="rId4" Type="http://schemas.openxmlformats.org/officeDocument/2006/relationships/image" Target="../media/image17.png"/><Relationship Id="rId9" Type="http://schemas.microsoft.com/office/2007/relationships/hdphoto" Target="../media/hdphoto5.wdp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94385" y="1861503"/>
            <a:ext cx="10602913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</a:rPr>
              <a:t>Xin chào tất cả các con!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UTM Avo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211180" y="1275984"/>
            <a:ext cx="9442700" cy="79723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" y="0"/>
            <a:ext cx="2422358" cy="834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3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64694" y="2515015"/>
            <a:ext cx="11662611" cy="23070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Tính được tổng khi biết các số hạng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3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144" y="27541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241689"/>
            <a:ext cx="11999224" cy="313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3: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thành phần của phép cộng, </a:t>
            </a:r>
            <a:r>
              <a:rPr kumimoji="0" lang="en-US" sz="6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66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66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6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66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UTM Avo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0827" y="1277401"/>
            <a:ext cx="1199151" cy="17923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UTM Avo"/>
            </a:endParaRPr>
          </a:p>
        </p:txBody>
      </p:sp>
      <p:pic>
        <p:nvPicPr>
          <p:cNvPr id="7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5" y="60308"/>
            <a:ext cx="132715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0827" y="1559431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280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456AB0-64BE-4846-BE0E-2EDEC7A760E6}"/>
              </a:ext>
            </a:extLst>
          </p:cNvPr>
          <p:cNvGrpSpPr/>
          <p:nvPr/>
        </p:nvGrpSpPr>
        <p:grpSpPr>
          <a:xfrm>
            <a:off x="1798514" y="238124"/>
            <a:ext cx="9676165" cy="6381751"/>
            <a:chOff x="1798514" y="238124"/>
            <a:chExt cx="9676165" cy="6381751"/>
          </a:xfrm>
        </p:grpSpPr>
        <p:pic>
          <p:nvPicPr>
            <p:cNvPr id="9" name="Picture 8" descr="Ảnh giấy o ly.jpg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514" y="238124"/>
              <a:ext cx="9516367" cy="638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342858" y="492227"/>
              <a:ext cx="6858224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Thứ</a:t>
              </a:r>
              <a:r>
                <a:rPr lang="en-US" sz="2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hai</a:t>
              </a:r>
              <a:r>
                <a:rPr lang="en-US" sz="2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ngày</a:t>
              </a:r>
              <a:r>
                <a:rPr lang="en-US" sz="2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 13 </a:t>
              </a:r>
              <a:r>
                <a:rPr lang="en-US" sz="2800" b="1" dirty="0" err="1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tháng</a:t>
              </a:r>
              <a:r>
                <a:rPr lang="en-US" sz="2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 9 </a:t>
              </a:r>
              <a:r>
                <a:rPr lang="en-US" sz="2800" b="1" dirty="0" err="1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năm</a:t>
              </a:r>
              <a:r>
                <a:rPr lang="en-US" sz="2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 2021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75948" y="1101168"/>
              <a:ext cx="1638619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Toán</a:t>
              </a:r>
              <a:endParaRPr lang="en-US" sz="28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02656" y="1654763"/>
              <a:ext cx="7972023" cy="630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77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 err="1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Các</a:t>
              </a:r>
              <a:r>
                <a:rPr lang="en-US" sz="2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thành</a:t>
              </a:r>
              <a:r>
                <a:rPr lang="en-US" sz="2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phần</a:t>
              </a:r>
              <a:r>
                <a:rPr lang="en-US" sz="2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phép</a:t>
              </a:r>
              <a:r>
                <a:rPr lang="en-US" sz="2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cộng</a:t>
              </a:r>
              <a:r>
                <a:rPr lang="en-US" sz="2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phép</a:t>
              </a:r>
              <a:r>
                <a:rPr lang="en-US" sz="2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trừ</a:t>
              </a:r>
              <a:r>
                <a:rPr lang="en-US" sz="2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 ( </a:t>
              </a:r>
              <a:r>
                <a:rPr lang="en-US" sz="2800" b="1" dirty="0" err="1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tiết</a:t>
              </a:r>
              <a:r>
                <a:rPr lang="en-US" sz="2800" b="1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HP001 4H" panose="020B0603050302020204" pitchFamily="34" charset="0"/>
                  <a:cs typeface="Times New Roman" pitchFamily="18" charset="0"/>
                </a:rPr>
                <a:t> 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991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8"/>
          <p:cNvPicPr>
            <a:picLocks noChangeAspect="1"/>
          </p:cNvPicPr>
          <p:nvPr/>
        </p:nvPicPr>
        <p:blipFill rotWithShape="1">
          <a:blip r:embed="rId7"/>
          <a:srcRect r="68531" b="74445"/>
          <a:stretch/>
        </p:blipFill>
        <p:spPr>
          <a:xfrm>
            <a:off x="631531" y="185224"/>
            <a:ext cx="2932284" cy="12918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9802" y="2185074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6022" y="2238810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113273" y="2982035"/>
            <a:ext cx="45719" cy="644769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244631" y="2946696"/>
            <a:ext cx="45719" cy="644769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8835740" y="2982034"/>
            <a:ext cx="45719" cy="644769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77981" y="3652581"/>
            <a:ext cx="176202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9339" y="3652581"/>
            <a:ext cx="176202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68724" y="3652581"/>
            <a:ext cx="121058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8714" y="5030819"/>
            <a:ext cx="3300904" cy="646331"/>
          </a:xfrm>
          <a:prstGeom prst="rect">
            <a:avLst/>
          </a:prstGeom>
          <a:solidFill>
            <a:srgbClr val="C0FF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cũng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80047" y="334083"/>
            <a:ext cx="8558073" cy="84663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phép tính em đã học ở lớp 1.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TB1" r:id="rId2" imgW="1060560" imgH="888840"/>
        </mc:Choice>
        <mc:Fallback>
          <p:control name="TB1" r:id="rId2" imgW="1060560" imgH="888840">
            <p:pic>
              <p:nvPicPr>
                <p:cNvPr id="7" name="TB1">
                  <a:extLst>
                    <a:ext uri="{FF2B5EF4-FFF2-40B4-BE49-F238E27FC236}">
                      <a16:creationId xmlns:a16="http://schemas.microsoft.com/office/drawing/2014/main" id="{6B776EC0-FE01-4A95-991B-1947A78E60C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83944" y="2093235"/>
                  <a:ext cx="1058657" cy="89156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9" name="TextBox1" r:id="rId3" imgW="1060560" imgH="888840"/>
        </mc:Choice>
        <mc:Fallback>
          <p:control name="TextBox1" r:id="rId3" imgW="1060560" imgH="888840">
            <p:pic>
              <p:nvPicPr>
                <p:cNvPr id="22" name="TextBox1">
                  <a:extLst>
                    <a:ext uri="{FF2B5EF4-FFF2-40B4-BE49-F238E27FC236}">
                      <a16:creationId xmlns:a16="http://schemas.microsoft.com/office/drawing/2014/main" id="{AD86D903-DAF0-4A6C-AB90-B73CDBEBB6B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38163" y="2093234"/>
                  <a:ext cx="1058657" cy="89156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0" name="TextBox2" r:id="rId4" imgW="1060560" imgH="888840"/>
        </mc:Choice>
        <mc:Fallback>
          <p:control name="TextBox2" r:id="rId4" imgW="1060560" imgH="888840">
            <p:pic>
              <p:nvPicPr>
                <p:cNvPr id="23" name="TextBox2">
                  <a:extLst>
                    <a:ext uri="{FF2B5EF4-FFF2-40B4-BE49-F238E27FC236}">
                      <a16:creationId xmlns:a16="http://schemas.microsoft.com/office/drawing/2014/main" id="{12F86ADF-2819-459A-97EB-5000D7E564F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10961" y="2093234"/>
                  <a:ext cx="1058657" cy="89156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41" name="TextBox3" r:id="rId5" imgW="2990880" imgH="660240"/>
        </mc:Choice>
        <mc:Fallback>
          <p:control name="TextBox3" r:id="rId5" imgW="2990880" imgH="660240">
            <p:pic>
              <p:nvPicPr>
                <p:cNvPr id="24" name="TextBox3">
                  <a:extLst>
                    <a:ext uri="{FF2B5EF4-FFF2-40B4-BE49-F238E27FC236}">
                      <a16:creationId xmlns:a16="http://schemas.microsoft.com/office/drawing/2014/main" id="{416CE527-186F-4631-94C4-A63AC6357C6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70765" y="5034955"/>
                  <a:ext cx="2987949" cy="65974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0" grpId="0" animBg="1"/>
      <p:bldP spid="20" grpId="0" animBg="1"/>
      <p:bldP spid="21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8"/>
          <p:cNvPicPr>
            <a:picLocks noChangeAspect="1"/>
          </p:cNvPicPr>
          <p:nvPr/>
        </p:nvPicPr>
        <p:blipFill rotWithShape="1">
          <a:blip r:embed="rId2"/>
          <a:srcRect r="68531" b="74445"/>
          <a:stretch/>
        </p:blipFill>
        <p:spPr>
          <a:xfrm>
            <a:off x="166311" y="56888"/>
            <a:ext cx="2932284" cy="12918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97961" y="3164434"/>
            <a:ext cx="478688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10 + 14 = 24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31399" y="1189584"/>
            <a:ext cx="9677232" cy="1699229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98595" y="2085474"/>
            <a:ext cx="32380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657184" y="2039198"/>
            <a:ext cx="1786227" cy="61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44817" y="2655587"/>
            <a:ext cx="1786227" cy="61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409783" y="4868439"/>
            <a:ext cx="9853698" cy="16202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0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5331368" y="256535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991563" y="481644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</a:rPr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587484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graphicFrame>
        <p:nvGraphicFramePr>
          <p:cNvPr id="87" name="Table 7">
            <a:extLst>
              <a:ext uri="{FF2B5EF4-FFF2-40B4-BE49-F238E27FC236}">
                <a16:creationId xmlns:a16="http://schemas.microsoft.com/office/drawing/2014/main" id="{5A16902F-1C07-BE44-A0EB-E954B6397258}"/>
              </a:ext>
            </a:extLst>
          </p:cNvPr>
          <p:cNvGraphicFramePr>
            <a:graphicFrameLocks noGrp="1"/>
          </p:cNvGraphicFramePr>
          <p:nvPr/>
        </p:nvGraphicFramePr>
        <p:xfrm>
          <a:off x="1358348" y="1953771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x-none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>
                          <a:solidFill>
                            <a:schemeClr val="tx1"/>
                          </a:solidFill>
                        </a:rPr>
                        <a:t>Tổng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200">
                          <a:solidFill>
                            <a:schemeClr val="tx1"/>
                          </a:solidFill>
                        </a:rPr>
                        <a:t>?</a:t>
                      </a:r>
                      <a:endParaRPr lang="x-none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1BFDA5F1-4E85-FB4A-8669-873F9D912863}"/>
              </a:ext>
            </a:extLst>
          </p:cNvPr>
          <p:cNvSpPr/>
          <p:nvPr/>
        </p:nvSpPr>
        <p:spPr>
          <a:xfrm>
            <a:off x="5623452" y="4509368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D82FBA9-39D9-9248-AD3C-471DC7A77450}"/>
              </a:ext>
            </a:extLst>
          </p:cNvPr>
          <p:cNvSpPr/>
          <p:nvPr/>
        </p:nvSpPr>
        <p:spPr>
          <a:xfrm>
            <a:off x="7352861" y="4509368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185D63-3B62-2B43-9446-535681FA3FDA}"/>
              </a:ext>
            </a:extLst>
          </p:cNvPr>
          <p:cNvSpPr/>
          <p:nvPr/>
        </p:nvSpPr>
        <p:spPr>
          <a:xfrm>
            <a:off x="9082270" y="4509367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E84311-8543-4F61-83A5-BA18BB78611D}"/>
              </a:ext>
            </a:extLst>
          </p:cNvPr>
          <p:cNvSpPr/>
          <p:nvPr/>
        </p:nvSpPr>
        <p:spPr>
          <a:xfrm>
            <a:off x="9658905" y="6533965"/>
            <a:ext cx="1882066" cy="168676"/>
          </a:xfrm>
          <a:prstGeom prst="rect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46C0A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34915" y="5459545"/>
            <a:ext cx="9677232" cy="1001094"/>
          </a:xfrm>
          <a:prstGeom prst="roundRect">
            <a:avLst/>
          </a:prstGeom>
          <a:solidFill>
            <a:srgbClr val="FFFF66"/>
          </a:solidFill>
          <a:ln w="25400" cap="flat" cmpd="sng" algn="ctr">
            <a:solidFill>
              <a:srgbClr val="009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7209" y="5465650"/>
            <a:ext cx="11297582" cy="1001094"/>
          </a:xfrm>
          <a:prstGeom prst="roundRect">
            <a:avLst/>
          </a:prstGeom>
          <a:solidFill>
            <a:srgbClr val="77448C">
              <a:lumMod val="40000"/>
              <a:lumOff val="60000"/>
            </a:srgbClr>
          </a:solidFill>
          <a:ln w="25400" cap="flat" cmpd="sng" algn="ctr">
            <a:solidFill>
              <a:srgbClr val="009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95841" y="2231154"/>
            <a:ext cx="673769" cy="54543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AF92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05556" y="3464767"/>
            <a:ext cx="673769" cy="54543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AF92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44192" y="4501878"/>
            <a:ext cx="673769" cy="545431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AF92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3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88" grpId="0" animBg="1"/>
          <p:bldP spid="94" grpId="0" animBg="1"/>
          <p:bldP spid="95" grpId="0" animBg="1"/>
          <p:bldP spid="13" grpId="0" animBg="1"/>
          <p:bldP spid="13" grpId="1" animBg="1"/>
          <p:bldP spid="14" grpId="0" animBg="1"/>
          <p:bldP spid="15" grpId="0" animBg="1"/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3" presetClass="exit" presetSubtype="1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5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88" grpId="0" animBg="1"/>
          <p:bldP spid="94" grpId="0" animBg="1"/>
          <p:bldP spid="95" grpId="0" animBg="1"/>
          <p:bldP spid="13" grpId="0" animBg="1"/>
          <p:bldP spid="13" grpId="1" animBg="1"/>
          <p:bldP spid="14" grpId="0" animBg="1"/>
          <p:bldP spid="15" grpId="0" animBg="1"/>
          <p:bldP spid="16" grpId="0" animBg="1"/>
          <p:bldP spid="1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</a:rPr>
              <a:t>Đặt tính rồi tính tổng, biết các số hạng là: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33E9B5-3C86-E54F-A74C-C8CD7E665D9F}"/>
              </a:ext>
            </a:extLst>
          </p:cNvPr>
          <p:cNvGrpSpPr/>
          <p:nvPr/>
        </p:nvGrpSpPr>
        <p:grpSpPr>
          <a:xfrm>
            <a:off x="7761095" y="1480932"/>
            <a:ext cx="3458817" cy="3896135"/>
            <a:chOff x="7545942" y="1480932"/>
            <a:chExt cx="3458817" cy="389613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9B4B7AD-52AC-344B-88D4-2ABE84B0C3A4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E23A10D-5B40-D945-A0E5-BBFC3C735B2A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5B6A79A-3FE6-7944-9DBA-4461032442C1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prstGeom prst="rect">
                  <a:avLst/>
                </a:pr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  <a:extLst>
                    <a:ext uri="{C807C97D-BFC1-408E-A445-0C87EB9F89A2}">
                      <ask:lineSketchStyleProps xmlns="" xmlns:ask="http://schemas.microsoft.com/office/drawing/2018/sketchyshapes" sd="86837363">
                        <a:custGeom>
                          <a:avLst/>
                          <a:gdLst>
                            <a:gd name="connsiteX0" fmla="*/ 0 w 3321420"/>
                            <a:gd name="connsiteY0" fmla="*/ 0 h 3650306"/>
                            <a:gd name="connsiteX1" fmla="*/ 564641 w 3321420"/>
                            <a:gd name="connsiteY1" fmla="*/ 0 h 3650306"/>
                            <a:gd name="connsiteX2" fmla="*/ 1129283 w 3321420"/>
                            <a:gd name="connsiteY2" fmla="*/ 0 h 3650306"/>
                            <a:gd name="connsiteX3" fmla="*/ 1793567 w 3321420"/>
                            <a:gd name="connsiteY3" fmla="*/ 0 h 3650306"/>
                            <a:gd name="connsiteX4" fmla="*/ 2358208 w 3321420"/>
                            <a:gd name="connsiteY4" fmla="*/ 0 h 3650306"/>
                            <a:gd name="connsiteX5" fmla="*/ 3321420 w 3321420"/>
                            <a:gd name="connsiteY5" fmla="*/ 0 h 3650306"/>
                            <a:gd name="connsiteX6" fmla="*/ 3321420 w 3321420"/>
                            <a:gd name="connsiteY6" fmla="*/ 535378 h 3650306"/>
                            <a:gd name="connsiteX7" fmla="*/ 3321420 w 3321420"/>
                            <a:gd name="connsiteY7" fmla="*/ 1070756 h 3650306"/>
                            <a:gd name="connsiteX8" fmla="*/ 3321420 w 3321420"/>
                            <a:gd name="connsiteY8" fmla="*/ 1715644 h 3650306"/>
                            <a:gd name="connsiteX9" fmla="*/ 3321420 w 3321420"/>
                            <a:gd name="connsiteY9" fmla="*/ 2214519 h 3650306"/>
                            <a:gd name="connsiteX10" fmla="*/ 3321420 w 3321420"/>
                            <a:gd name="connsiteY10" fmla="*/ 2822903 h 3650306"/>
                            <a:gd name="connsiteX11" fmla="*/ 3321420 w 3321420"/>
                            <a:gd name="connsiteY11" fmla="*/ 3650306 h 3650306"/>
                            <a:gd name="connsiteX12" fmla="*/ 2590708 w 3321420"/>
                            <a:gd name="connsiteY12" fmla="*/ 3650306 h 3650306"/>
                            <a:gd name="connsiteX13" fmla="*/ 1859995 w 3321420"/>
                            <a:gd name="connsiteY13" fmla="*/ 3650306 h 3650306"/>
                            <a:gd name="connsiteX14" fmla="*/ 1295354 w 3321420"/>
                            <a:gd name="connsiteY14" fmla="*/ 3650306 h 3650306"/>
                            <a:gd name="connsiteX15" fmla="*/ 664284 w 3321420"/>
                            <a:gd name="connsiteY15" fmla="*/ 3650306 h 3650306"/>
                            <a:gd name="connsiteX16" fmla="*/ 0 w 3321420"/>
                            <a:gd name="connsiteY16" fmla="*/ 3650306 h 3650306"/>
                            <a:gd name="connsiteX17" fmla="*/ 0 w 3321420"/>
                            <a:gd name="connsiteY17" fmla="*/ 3078425 h 3650306"/>
                            <a:gd name="connsiteX18" fmla="*/ 0 w 3321420"/>
                            <a:gd name="connsiteY18" fmla="*/ 2397034 h 3650306"/>
                            <a:gd name="connsiteX19" fmla="*/ 0 w 3321420"/>
                            <a:gd name="connsiteY19" fmla="*/ 1715644 h 3650306"/>
                            <a:gd name="connsiteX20" fmla="*/ 0 w 3321420"/>
                            <a:gd name="connsiteY20" fmla="*/ 1070756 h 3650306"/>
                            <a:gd name="connsiteX21" fmla="*/ 0 w 3321420"/>
                            <a:gd name="connsiteY21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3321420" h="3650306" fill="none" extrusionOk="0">
                              <a:moveTo>
                                <a:pt x="0" y="0"/>
                              </a:moveTo>
                              <a:cubicBezTo>
                                <a:pt x="193367" y="24616"/>
                                <a:pt x="401962" y="-16517"/>
                                <a:pt x="564641" y="0"/>
                              </a:cubicBezTo>
                              <a:cubicBezTo>
                                <a:pt x="727320" y="16517"/>
                                <a:pt x="955231" y="4311"/>
                                <a:pt x="1129283" y="0"/>
                              </a:cubicBezTo>
                              <a:cubicBezTo>
                                <a:pt x="1303335" y="-4311"/>
                                <a:pt x="1568445" y="-10374"/>
                                <a:pt x="1793567" y="0"/>
                              </a:cubicBezTo>
                              <a:cubicBezTo>
                                <a:pt x="2018689" y="10374"/>
                                <a:pt x="2107616" y="-2195"/>
                                <a:pt x="2358208" y="0"/>
                              </a:cubicBezTo>
                              <a:cubicBezTo>
                                <a:pt x="2608800" y="2195"/>
                                <a:pt x="3052899" y="-7359"/>
                                <a:pt x="3321420" y="0"/>
                              </a:cubicBezTo>
                              <a:cubicBezTo>
                                <a:pt x="3318523" y="178540"/>
                                <a:pt x="3344597" y="404183"/>
                                <a:pt x="3321420" y="535378"/>
                              </a:cubicBezTo>
                              <a:cubicBezTo>
                                <a:pt x="3298243" y="666573"/>
                                <a:pt x="3339035" y="808659"/>
                                <a:pt x="3321420" y="1070756"/>
                              </a:cubicBezTo>
                              <a:cubicBezTo>
                                <a:pt x="3303805" y="1332853"/>
                                <a:pt x="3337976" y="1446141"/>
                                <a:pt x="3321420" y="1715644"/>
                              </a:cubicBezTo>
                              <a:cubicBezTo>
                                <a:pt x="3304864" y="1985147"/>
                                <a:pt x="3309765" y="2014470"/>
                                <a:pt x="3321420" y="2214519"/>
                              </a:cubicBezTo>
                              <a:cubicBezTo>
                                <a:pt x="3333075" y="2414568"/>
                                <a:pt x="3294221" y="2657655"/>
                                <a:pt x="3321420" y="2822903"/>
                              </a:cubicBezTo>
                              <a:cubicBezTo>
                                <a:pt x="3348619" y="2988151"/>
                                <a:pt x="3300305" y="3391133"/>
                                <a:pt x="3321420" y="3650306"/>
                              </a:cubicBezTo>
                              <a:cubicBezTo>
                                <a:pt x="3026824" y="3664067"/>
                                <a:pt x="2868889" y="3652193"/>
                                <a:pt x="2590708" y="3650306"/>
                              </a:cubicBezTo>
                              <a:cubicBezTo>
                                <a:pt x="2312527" y="3648419"/>
                                <a:pt x="2221982" y="3679002"/>
                                <a:pt x="1859995" y="3650306"/>
                              </a:cubicBezTo>
                              <a:cubicBezTo>
                                <a:pt x="1498008" y="3621610"/>
                                <a:pt x="1512935" y="3657730"/>
                                <a:pt x="1295354" y="3650306"/>
                              </a:cubicBezTo>
                              <a:cubicBezTo>
                                <a:pt x="1077773" y="3642882"/>
                                <a:pt x="964826" y="3680083"/>
                                <a:pt x="664284" y="3650306"/>
                              </a:cubicBezTo>
                              <a:cubicBezTo>
                                <a:pt x="363742" y="3620530"/>
                                <a:pt x="326508" y="3656157"/>
                                <a:pt x="0" y="3650306"/>
                              </a:cubicBezTo>
                              <a:cubicBezTo>
                                <a:pt x="-14184" y="3530571"/>
                                <a:pt x="23790" y="3308327"/>
                                <a:pt x="0" y="3078425"/>
                              </a:cubicBezTo>
                              <a:cubicBezTo>
                                <a:pt x="-23790" y="2848523"/>
                                <a:pt x="1801" y="2674046"/>
                                <a:pt x="0" y="2397034"/>
                              </a:cubicBezTo>
                              <a:cubicBezTo>
                                <a:pt x="-1801" y="2120022"/>
                                <a:pt x="789" y="1899917"/>
                                <a:pt x="0" y="1715644"/>
                              </a:cubicBezTo>
                              <a:cubicBezTo>
                                <a:pt x="-789" y="1531371"/>
                                <a:pt x="2143" y="1286655"/>
                                <a:pt x="0" y="1070756"/>
                              </a:cubicBezTo>
                              <a:cubicBezTo>
                                <a:pt x="-2143" y="854857"/>
                                <a:pt x="30142" y="398951"/>
                                <a:pt x="0" y="0"/>
                              </a:cubicBezTo>
                              <a:close/>
                            </a:path>
                            <a:path w="3321420" h="3650306" stroke="0" extrusionOk="0">
                              <a:moveTo>
                                <a:pt x="0" y="0"/>
                              </a:moveTo>
                              <a:cubicBezTo>
                                <a:pt x="340557" y="-22370"/>
                                <a:pt x="507679" y="22217"/>
                                <a:pt x="730712" y="0"/>
                              </a:cubicBezTo>
                              <a:cubicBezTo>
                                <a:pt x="953745" y="-22217"/>
                                <a:pt x="1057094" y="11048"/>
                                <a:pt x="1295354" y="0"/>
                              </a:cubicBezTo>
                              <a:cubicBezTo>
                                <a:pt x="1533614" y="-11048"/>
                                <a:pt x="1754531" y="194"/>
                                <a:pt x="1926424" y="0"/>
                              </a:cubicBezTo>
                              <a:cubicBezTo>
                                <a:pt x="2098317" y="-194"/>
                                <a:pt x="2247776" y="-14239"/>
                                <a:pt x="2524279" y="0"/>
                              </a:cubicBezTo>
                              <a:cubicBezTo>
                                <a:pt x="2800783" y="14239"/>
                                <a:pt x="2944064" y="3874"/>
                                <a:pt x="3321420" y="0"/>
                              </a:cubicBezTo>
                              <a:cubicBezTo>
                                <a:pt x="3297339" y="247784"/>
                                <a:pt x="3338682" y="410841"/>
                                <a:pt x="3321420" y="644887"/>
                              </a:cubicBezTo>
                              <a:cubicBezTo>
                                <a:pt x="3304158" y="878933"/>
                                <a:pt x="3346714" y="958676"/>
                                <a:pt x="3321420" y="1180266"/>
                              </a:cubicBezTo>
                              <a:cubicBezTo>
                                <a:pt x="3296126" y="1401856"/>
                                <a:pt x="3335609" y="1611093"/>
                                <a:pt x="3321420" y="1825153"/>
                              </a:cubicBezTo>
                              <a:cubicBezTo>
                                <a:pt x="3307231" y="2039213"/>
                                <a:pt x="3305669" y="2137349"/>
                                <a:pt x="3321420" y="2324028"/>
                              </a:cubicBezTo>
                              <a:cubicBezTo>
                                <a:pt x="3337171" y="2510707"/>
                                <a:pt x="3295879" y="2805078"/>
                                <a:pt x="3321420" y="2968916"/>
                              </a:cubicBezTo>
                              <a:cubicBezTo>
                                <a:pt x="3346961" y="3132754"/>
                                <a:pt x="3295190" y="3483522"/>
                                <a:pt x="3321420" y="3650306"/>
                              </a:cubicBezTo>
                              <a:cubicBezTo>
                                <a:pt x="3184653" y="3662182"/>
                                <a:pt x="2979174" y="3638212"/>
                                <a:pt x="2723564" y="3650306"/>
                              </a:cubicBezTo>
                              <a:cubicBezTo>
                                <a:pt x="2467954" y="3662400"/>
                                <a:pt x="2276661" y="3624148"/>
                                <a:pt x="2158923" y="3650306"/>
                              </a:cubicBezTo>
                              <a:cubicBezTo>
                                <a:pt x="2041185" y="3676464"/>
                                <a:pt x="1699746" y="3657154"/>
                                <a:pt x="1561067" y="3650306"/>
                              </a:cubicBezTo>
                              <a:cubicBezTo>
                                <a:pt x="1422388" y="3643458"/>
                                <a:pt x="1101194" y="3663957"/>
                                <a:pt x="830355" y="3650306"/>
                              </a:cubicBezTo>
                              <a:cubicBezTo>
                                <a:pt x="559516" y="3636655"/>
                                <a:pt x="366802" y="3679626"/>
                                <a:pt x="0" y="3650306"/>
                              </a:cubicBezTo>
                              <a:cubicBezTo>
                                <a:pt x="21421" y="3463778"/>
                                <a:pt x="-15145" y="3287657"/>
                                <a:pt x="0" y="3151431"/>
                              </a:cubicBezTo>
                              <a:cubicBezTo>
                                <a:pt x="15145" y="3015205"/>
                                <a:pt x="33595" y="2788788"/>
                                <a:pt x="0" y="2470040"/>
                              </a:cubicBezTo>
                              <a:cubicBezTo>
                                <a:pt x="-33595" y="2151292"/>
                                <a:pt x="-28483" y="1993087"/>
                                <a:pt x="0" y="1825153"/>
                              </a:cubicBezTo>
                              <a:cubicBezTo>
                                <a:pt x="28483" y="1657219"/>
                                <a:pt x="30155" y="1420939"/>
                                <a:pt x="0" y="1216769"/>
                              </a:cubicBezTo>
                              <a:cubicBezTo>
                                <a:pt x="-30155" y="1012599"/>
                                <a:pt x="-17436" y="853027"/>
                                <a:pt x="0" y="717894"/>
                              </a:cubicBezTo>
                              <a:cubicBezTo>
                                <a:pt x="17436" y="582762"/>
                                <a:pt x="10132" y="3200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67470C7-A469-954D-AE1B-F41E3D0BC7BA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prstGeom prst="rect">
                  <a:avLst/>
                </a:prstGeom>
                <a:solidFill>
                  <a:srgbClr val="FADFCD"/>
                </a:solidFill>
                <a:ln>
                  <a:solidFill>
                    <a:schemeClr val="tx1"/>
                  </a:solidFill>
                  <a:extLst>
                    <a:ext uri="{C807C97D-BFC1-408E-A445-0C87EB9F89A2}">
                      <ask:lineSketchStyleProps xmlns="" xmlns:ask="http://schemas.microsoft.com/office/drawing/2018/sketchyshapes" sd="86837363">
                        <a:custGeom>
                          <a:avLst/>
                          <a:gdLst>
                            <a:gd name="connsiteX0" fmla="*/ 0 w 3321420"/>
                            <a:gd name="connsiteY0" fmla="*/ 0 h 3650306"/>
                            <a:gd name="connsiteX1" fmla="*/ 3321420 w 3321420"/>
                            <a:gd name="connsiteY1" fmla="*/ 0 h 3650306"/>
                            <a:gd name="connsiteX2" fmla="*/ 3321420 w 3321420"/>
                            <a:gd name="connsiteY2" fmla="*/ 3650306 h 3650306"/>
                            <a:gd name="connsiteX3" fmla="*/ 0 w 3321420"/>
                            <a:gd name="connsiteY3" fmla="*/ 3650306 h 3650306"/>
                            <a:gd name="connsiteX4" fmla="*/ 0 w 3321420"/>
                            <a:gd name="connsiteY4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321420" h="3650306" fill="none" extrusionOk="0">
                              <a:moveTo>
                                <a:pt x="0" y="0"/>
                              </a:moveTo>
                              <a:cubicBezTo>
                                <a:pt x="453979" y="106216"/>
                                <a:pt x="1936865" y="-142119"/>
                                <a:pt x="3321420" y="0"/>
                              </a:cubicBezTo>
                              <a:cubicBezTo>
                                <a:pt x="3320909" y="1813123"/>
                                <a:pt x="3320650" y="2771284"/>
                                <a:pt x="3321420" y="3650306"/>
                              </a:cubicBezTo>
                              <a:cubicBezTo>
                                <a:pt x="2512743" y="3621078"/>
                                <a:pt x="700533" y="3634612"/>
                                <a:pt x="0" y="3650306"/>
                              </a:cubicBezTo>
                              <a:cubicBezTo>
                                <a:pt x="-56229" y="2884595"/>
                                <a:pt x="-65128" y="1337974"/>
                                <a:pt x="0" y="0"/>
                              </a:cubicBezTo>
                              <a:close/>
                            </a:path>
                            <a:path w="3321420" h="3650306" stroke="0" extrusionOk="0">
                              <a:moveTo>
                                <a:pt x="0" y="0"/>
                              </a:moveTo>
                              <a:cubicBezTo>
                                <a:pt x="891725" y="-71603"/>
                                <a:pt x="1977199" y="126493"/>
                                <a:pt x="3321420" y="0"/>
                              </a:cubicBezTo>
                              <a:cubicBezTo>
                                <a:pt x="3232230" y="1130472"/>
                                <a:pt x="3477204" y="2576448"/>
                                <a:pt x="3321420" y="3650306"/>
                              </a:cubicBezTo>
                              <a:cubicBezTo>
                                <a:pt x="1702779" y="3695150"/>
                                <a:pt x="547223" y="3493419"/>
                                <a:pt x="0" y="3650306"/>
                              </a:cubicBezTo>
                              <a:cubicBezTo>
                                <a:pt x="-31925" y="2871978"/>
                                <a:pt x="67210" y="1574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C0D4E9A-B829-9F41-961A-EA5AC79828F2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54A8F5A-0C39-264A-861F-6871C1CB6AD3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3ED0A60-D338-BC4B-B87B-9C70D2C63954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46F2A48-2415-654E-813A-2D979F8CC5C4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9609C0E-FF1C-0940-84D9-A46E50843361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7F259306-5E22-8144-8439-E9CD3EBC385F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C93D1EA1-9573-8C44-969B-77E3350051C3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2FEBC8B-A1A0-DC40-9E32-A4B20751EEC0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479A983-73B1-3B43-9E14-CB805CB49F5A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1025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sz="2800" dirty="0">
                    <a:solidFill>
                      <a:prstClr val="black"/>
                    </a:solidFill>
                  </a:rPr>
                  <a:t>M: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0378ED-B6E8-3740-85DE-271033A95502}"/>
                </a:ext>
              </a:extLst>
            </p:cNvPr>
            <p:cNvCxnSpPr/>
            <p:nvPr/>
          </p:nvCxnSpPr>
          <p:spPr>
            <a:xfrm>
              <a:off x="7962117" y="272663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86564C7-D58D-CE4A-A3DD-964AF5C4B305}"/>
                </a:ext>
              </a:extLst>
            </p:cNvPr>
            <p:cNvCxnSpPr/>
            <p:nvPr/>
          </p:nvCxnSpPr>
          <p:spPr>
            <a:xfrm>
              <a:off x="7982705" y="351513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E5F8287-04E7-3447-B3ED-7B98DDA1713E}"/>
                </a:ext>
              </a:extLst>
            </p:cNvPr>
            <p:cNvCxnSpPr/>
            <p:nvPr/>
          </p:nvCxnSpPr>
          <p:spPr>
            <a:xfrm>
              <a:off x="7982705" y="4303641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FB54F5EE-9479-5144-A2DA-5EB014D04ADE}"/>
              </a:ext>
            </a:extLst>
          </p:cNvPr>
          <p:cNvSpPr/>
          <p:nvPr/>
        </p:nvSpPr>
        <p:spPr>
          <a:xfrm>
            <a:off x="8900777" y="209971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prstClr val="black"/>
                </a:solidFill>
              </a:rPr>
              <a:t>42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7218E1A-441E-F14A-B933-1509A9A6388F}"/>
              </a:ext>
            </a:extLst>
          </p:cNvPr>
          <p:cNvSpPr/>
          <p:nvPr/>
        </p:nvSpPr>
        <p:spPr>
          <a:xfrm>
            <a:off x="8463847" y="2512955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7831C06-9B66-B54F-858B-1FCE661BBA1F}"/>
              </a:ext>
            </a:extLst>
          </p:cNvPr>
          <p:cNvSpPr/>
          <p:nvPr/>
        </p:nvSpPr>
        <p:spPr>
          <a:xfrm>
            <a:off x="8913151" y="2878367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prstClr val="black"/>
                </a:solidFill>
              </a:rPr>
              <a:t>35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DCE35C4-877C-8F47-8728-7D434AC9D780}"/>
              </a:ext>
            </a:extLst>
          </p:cNvPr>
          <p:cNvCxnSpPr/>
          <p:nvPr/>
        </p:nvCxnSpPr>
        <p:spPr>
          <a:xfrm>
            <a:off x="8567385" y="3655576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A929D4D5-A1CE-744B-AB94-F74859F931B4}"/>
              </a:ext>
            </a:extLst>
          </p:cNvPr>
          <p:cNvSpPr/>
          <p:nvPr/>
        </p:nvSpPr>
        <p:spPr>
          <a:xfrm>
            <a:off x="9221899" y="367381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06B4B5-6BD4-F34C-A63F-4FF6622AB5FB}"/>
              </a:ext>
            </a:extLst>
          </p:cNvPr>
          <p:cNvSpPr/>
          <p:nvPr/>
        </p:nvSpPr>
        <p:spPr>
          <a:xfrm>
            <a:off x="8888667" y="366850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6432672-01C3-5943-944B-313CF700D690}"/>
              </a:ext>
            </a:extLst>
          </p:cNvPr>
          <p:cNvSpPr/>
          <p:nvPr/>
        </p:nvSpPr>
        <p:spPr>
          <a:xfrm>
            <a:off x="726712" y="2515637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a) 42 và 35</a:t>
            </a:r>
            <a:endParaRPr lang="x-none" sz="1400" dirty="0">
              <a:solidFill>
                <a:prstClr val="black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D7A1C6-9070-AD43-BC9C-34069AD1E607}"/>
              </a:ext>
            </a:extLst>
          </p:cNvPr>
          <p:cNvSpPr/>
          <p:nvPr/>
        </p:nvSpPr>
        <p:spPr>
          <a:xfrm>
            <a:off x="4715138" y="2512955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b) 60 và 17</a:t>
            </a:r>
            <a:endParaRPr lang="x-none" sz="1400" dirty="0">
              <a:solidFill>
                <a:prstClr val="black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740F48E-1638-FC40-8FB5-2656EFEA33F8}"/>
              </a:ext>
            </a:extLst>
          </p:cNvPr>
          <p:cNvSpPr/>
          <p:nvPr/>
        </p:nvSpPr>
        <p:spPr>
          <a:xfrm>
            <a:off x="747552" y="3689454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c) 81 và 16</a:t>
            </a:r>
            <a:endParaRPr lang="x-none" sz="1400" dirty="0">
              <a:solidFill>
                <a:prstClr val="black"/>
              </a:solidFill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C7317A5-D1BA-BC42-89BE-32A38EE3684A}"/>
              </a:ext>
            </a:extLst>
          </p:cNvPr>
          <p:cNvSpPr/>
          <p:nvPr/>
        </p:nvSpPr>
        <p:spPr>
          <a:xfrm>
            <a:off x="4787562" y="3653562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d) 24 và 52</a:t>
            </a:r>
            <a:endParaRPr lang="x-none" sz="1400" dirty="0">
              <a:solidFill>
                <a:prstClr val="black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6E43DB-E063-46F2-8645-6854645C5705}"/>
              </a:ext>
            </a:extLst>
          </p:cNvPr>
          <p:cNvSpPr/>
          <p:nvPr/>
        </p:nvSpPr>
        <p:spPr>
          <a:xfrm>
            <a:off x="9658905" y="6533965"/>
            <a:ext cx="1882066" cy="168676"/>
          </a:xfrm>
          <a:prstGeom prst="rect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8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5" grpId="0"/>
      <p:bldP spid="96" grpId="0"/>
      <p:bldP spid="97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0DB6EE11-57A4-4E1C-87DB-40C994C1173E}"/>
              </a:ext>
            </a:extLst>
          </p:cNvPr>
          <p:cNvGrpSpPr>
            <a:grpSpLocks/>
          </p:cNvGrpSpPr>
          <p:nvPr/>
        </p:nvGrpSpPr>
        <p:grpSpPr bwMode="auto">
          <a:xfrm>
            <a:off x="32685" y="5069887"/>
            <a:ext cx="12159315" cy="1649547"/>
            <a:chOff x="844" y="1324"/>
            <a:chExt cx="10343" cy="1143"/>
          </a:xfrm>
        </p:grpSpPr>
        <p:grpSp>
          <p:nvGrpSpPr>
            <p:cNvPr id="545" name="Group 4">
              <a:extLst>
                <a:ext uri="{FF2B5EF4-FFF2-40B4-BE49-F238E27FC236}">
                  <a16:creationId xmlns:a16="http://schemas.microsoft.com/office/drawing/2014/main" id="{FB5C59BC-8F29-4964-AB71-2D3E2F5A37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4" y="1324"/>
              <a:ext cx="10338" cy="570"/>
              <a:chOff x="1251" y="315"/>
              <a:chExt cx="10338" cy="570"/>
            </a:xfrm>
          </p:grpSpPr>
          <p:sp>
            <p:nvSpPr>
              <p:cNvPr id="636" name="Rectangle 5">
                <a:extLst>
                  <a:ext uri="{FF2B5EF4-FFF2-40B4-BE49-F238E27FC236}">
                    <a16:creationId xmlns:a16="http://schemas.microsoft.com/office/drawing/2014/main" id="{E36FC630-2B50-44CF-B264-3A9E4AB98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" y="315"/>
                <a:ext cx="10332" cy="5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7" name="Line 6">
                <a:extLst>
                  <a:ext uri="{FF2B5EF4-FFF2-40B4-BE49-F238E27FC236}">
                    <a16:creationId xmlns:a16="http://schemas.microsoft.com/office/drawing/2014/main" id="{FCD8BDD4-F680-4120-993E-B0D0B0519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" y="599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8" name="Line 7">
                <a:extLst>
                  <a:ext uri="{FF2B5EF4-FFF2-40B4-BE49-F238E27FC236}">
                    <a16:creationId xmlns:a16="http://schemas.microsoft.com/office/drawing/2014/main" id="{50DA9C68-A838-4580-884D-2C2DADF12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" y="463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9" name="Line 8">
                <a:extLst>
                  <a:ext uri="{FF2B5EF4-FFF2-40B4-BE49-F238E27FC236}">
                    <a16:creationId xmlns:a16="http://schemas.microsoft.com/office/drawing/2014/main" id="{010917B9-0CBE-4024-83E2-5AD9248F3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" y="740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40" name="Group 9">
                <a:extLst>
                  <a:ext uri="{FF2B5EF4-FFF2-40B4-BE49-F238E27FC236}">
                    <a16:creationId xmlns:a16="http://schemas.microsoft.com/office/drawing/2014/main" id="{E9811685-CD69-4E2D-A6AC-CA4DEC435F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0" y="327"/>
                <a:ext cx="459" cy="543"/>
                <a:chOff x="1384" y="327"/>
                <a:chExt cx="459" cy="543"/>
              </a:xfrm>
            </p:grpSpPr>
            <p:sp>
              <p:nvSpPr>
                <p:cNvPr id="721" name="Line 10">
                  <a:extLst>
                    <a:ext uri="{FF2B5EF4-FFF2-40B4-BE49-F238E27FC236}">
                      <a16:creationId xmlns:a16="http://schemas.microsoft.com/office/drawing/2014/main" id="{9CE68E87-6852-4D16-90A1-818C779636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2" name="Line 11">
                  <a:extLst>
                    <a:ext uri="{FF2B5EF4-FFF2-40B4-BE49-F238E27FC236}">
                      <a16:creationId xmlns:a16="http://schemas.microsoft.com/office/drawing/2014/main" id="{BE51EE6B-8280-4D49-B0CF-48A2D8D8D7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3" name="Line 12">
                  <a:extLst>
                    <a:ext uri="{FF2B5EF4-FFF2-40B4-BE49-F238E27FC236}">
                      <a16:creationId xmlns:a16="http://schemas.microsoft.com/office/drawing/2014/main" id="{9EF8990B-B285-42F4-8C47-8E33054764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4" name="Line 13">
                  <a:extLst>
                    <a:ext uri="{FF2B5EF4-FFF2-40B4-BE49-F238E27FC236}">
                      <a16:creationId xmlns:a16="http://schemas.microsoft.com/office/drawing/2014/main" id="{D93C7648-4F92-48B3-9817-0BC2B3D4B5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1" name="Group 14">
                <a:extLst>
                  <a:ext uri="{FF2B5EF4-FFF2-40B4-BE49-F238E27FC236}">
                    <a16:creationId xmlns:a16="http://schemas.microsoft.com/office/drawing/2014/main" id="{E32FE314-EE39-42E0-A542-4D95DD2755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84" y="333"/>
                <a:ext cx="459" cy="543"/>
                <a:chOff x="1384" y="327"/>
                <a:chExt cx="459" cy="543"/>
              </a:xfrm>
            </p:grpSpPr>
            <p:sp>
              <p:nvSpPr>
                <p:cNvPr id="717" name="Line 15">
                  <a:extLst>
                    <a:ext uri="{FF2B5EF4-FFF2-40B4-BE49-F238E27FC236}">
                      <a16:creationId xmlns:a16="http://schemas.microsoft.com/office/drawing/2014/main" id="{AA24E260-B32C-4F44-B19F-D79D048BB1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8" name="Line 16">
                  <a:extLst>
                    <a:ext uri="{FF2B5EF4-FFF2-40B4-BE49-F238E27FC236}">
                      <a16:creationId xmlns:a16="http://schemas.microsoft.com/office/drawing/2014/main" id="{86F3EA6C-DF61-464E-A646-802682D7C1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9" name="Line 17">
                  <a:extLst>
                    <a:ext uri="{FF2B5EF4-FFF2-40B4-BE49-F238E27FC236}">
                      <a16:creationId xmlns:a16="http://schemas.microsoft.com/office/drawing/2014/main" id="{312B20CB-DC13-4489-A895-04FEBA395D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0" name="Line 18">
                  <a:extLst>
                    <a:ext uri="{FF2B5EF4-FFF2-40B4-BE49-F238E27FC236}">
                      <a16:creationId xmlns:a16="http://schemas.microsoft.com/office/drawing/2014/main" id="{687B80BD-18B0-4CA6-8C94-83257DE52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2" name="Group 19">
                <a:extLst>
                  <a:ext uri="{FF2B5EF4-FFF2-40B4-BE49-F238E27FC236}">
                    <a16:creationId xmlns:a16="http://schemas.microsoft.com/office/drawing/2014/main" id="{F1E752B3-A6A2-4A9D-9C8F-B7C25A90E9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8" y="327"/>
                <a:ext cx="459" cy="543"/>
                <a:chOff x="1384" y="327"/>
                <a:chExt cx="459" cy="543"/>
              </a:xfrm>
            </p:grpSpPr>
            <p:sp>
              <p:nvSpPr>
                <p:cNvPr id="713" name="Line 20">
                  <a:extLst>
                    <a:ext uri="{FF2B5EF4-FFF2-40B4-BE49-F238E27FC236}">
                      <a16:creationId xmlns:a16="http://schemas.microsoft.com/office/drawing/2014/main" id="{50193A4B-4314-49D4-B8E1-5861F2E4D7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4" name="Line 21">
                  <a:extLst>
                    <a:ext uri="{FF2B5EF4-FFF2-40B4-BE49-F238E27FC236}">
                      <a16:creationId xmlns:a16="http://schemas.microsoft.com/office/drawing/2014/main" id="{FD7A8014-D9A9-470C-BC01-CE9AB47D8A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5" name="Line 22">
                  <a:extLst>
                    <a:ext uri="{FF2B5EF4-FFF2-40B4-BE49-F238E27FC236}">
                      <a16:creationId xmlns:a16="http://schemas.microsoft.com/office/drawing/2014/main" id="{26A00D88-89F1-43CD-B54B-7D44E3D89F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6" name="Line 23">
                  <a:extLst>
                    <a:ext uri="{FF2B5EF4-FFF2-40B4-BE49-F238E27FC236}">
                      <a16:creationId xmlns:a16="http://schemas.microsoft.com/office/drawing/2014/main" id="{E4B3C9F8-A6D5-4B79-B82E-F1BC4335D6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3" name="Group 24">
                <a:extLst>
                  <a:ext uri="{FF2B5EF4-FFF2-40B4-BE49-F238E27FC236}">
                    <a16:creationId xmlns:a16="http://schemas.microsoft.com/office/drawing/2014/main" id="{D885E1F7-229E-471E-8830-BBD815702A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2" y="333"/>
                <a:ext cx="459" cy="543"/>
                <a:chOff x="1384" y="327"/>
                <a:chExt cx="459" cy="543"/>
              </a:xfrm>
            </p:grpSpPr>
            <p:sp>
              <p:nvSpPr>
                <p:cNvPr id="709" name="Line 25">
                  <a:extLst>
                    <a:ext uri="{FF2B5EF4-FFF2-40B4-BE49-F238E27FC236}">
                      <a16:creationId xmlns:a16="http://schemas.microsoft.com/office/drawing/2014/main" id="{768B63A8-3EAF-4E12-8E1F-B88678DE31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0" name="Line 26">
                  <a:extLst>
                    <a:ext uri="{FF2B5EF4-FFF2-40B4-BE49-F238E27FC236}">
                      <a16:creationId xmlns:a16="http://schemas.microsoft.com/office/drawing/2014/main" id="{FFDF17A3-9FAF-42B9-90A7-22391155C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1" name="Line 27">
                  <a:extLst>
                    <a:ext uri="{FF2B5EF4-FFF2-40B4-BE49-F238E27FC236}">
                      <a16:creationId xmlns:a16="http://schemas.microsoft.com/office/drawing/2014/main" id="{8713455A-429A-4E82-A0C7-EF826237E1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2" name="Line 28">
                  <a:extLst>
                    <a:ext uri="{FF2B5EF4-FFF2-40B4-BE49-F238E27FC236}">
                      <a16:creationId xmlns:a16="http://schemas.microsoft.com/office/drawing/2014/main" id="{877DE3D7-A186-4D3A-B2A1-AB0708DF51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4" name="Group 29">
                <a:extLst>
                  <a:ext uri="{FF2B5EF4-FFF2-40B4-BE49-F238E27FC236}">
                    <a16:creationId xmlns:a16="http://schemas.microsoft.com/office/drawing/2014/main" id="{840FCBB5-C5AC-474D-A0A8-17011C37AC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4" y="327"/>
                <a:ext cx="459" cy="543"/>
                <a:chOff x="1384" y="327"/>
                <a:chExt cx="459" cy="543"/>
              </a:xfrm>
            </p:grpSpPr>
            <p:sp>
              <p:nvSpPr>
                <p:cNvPr id="705" name="Line 30">
                  <a:extLst>
                    <a:ext uri="{FF2B5EF4-FFF2-40B4-BE49-F238E27FC236}">
                      <a16:creationId xmlns:a16="http://schemas.microsoft.com/office/drawing/2014/main" id="{7547850E-3095-4A1E-9CB2-4C2FE69DB1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6" name="Line 31">
                  <a:extLst>
                    <a:ext uri="{FF2B5EF4-FFF2-40B4-BE49-F238E27FC236}">
                      <a16:creationId xmlns:a16="http://schemas.microsoft.com/office/drawing/2014/main" id="{901ACA22-3504-49D6-861E-D497F64758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7" name="Line 32">
                  <a:extLst>
                    <a:ext uri="{FF2B5EF4-FFF2-40B4-BE49-F238E27FC236}">
                      <a16:creationId xmlns:a16="http://schemas.microsoft.com/office/drawing/2014/main" id="{E465A9A7-F8CC-4A62-A0FC-C61730E8B3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8" name="Line 33">
                  <a:extLst>
                    <a:ext uri="{FF2B5EF4-FFF2-40B4-BE49-F238E27FC236}">
                      <a16:creationId xmlns:a16="http://schemas.microsoft.com/office/drawing/2014/main" id="{83690621-F35B-422F-9D1F-293BC06230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5" name="Group 34">
                <a:extLst>
                  <a:ext uri="{FF2B5EF4-FFF2-40B4-BE49-F238E27FC236}">
                    <a16:creationId xmlns:a16="http://schemas.microsoft.com/office/drawing/2014/main" id="{E5878F89-7C53-4A63-A752-9E03AA0215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8" y="333"/>
                <a:ext cx="459" cy="543"/>
                <a:chOff x="1384" y="327"/>
                <a:chExt cx="459" cy="543"/>
              </a:xfrm>
            </p:grpSpPr>
            <p:sp>
              <p:nvSpPr>
                <p:cNvPr id="701" name="Line 35">
                  <a:extLst>
                    <a:ext uri="{FF2B5EF4-FFF2-40B4-BE49-F238E27FC236}">
                      <a16:creationId xmlns:a16="http://schemas.microsoft.com/office/drawing/2014/main" id="{9790BEDF-9440-40D9-B087-EB9F0EBB1F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2" name="Line 36">
                  <a:extLst>
                    <a:ext uri="{FF2B5EF4-FFF2-40B4-BE49-F238E27FC236}">
                      <a16:creationId xmlns:a16="http://schemas.microsoft.com/office/drawing/2014/main" id="{FCE90D1E-6F53-4C64-98A4-DF9683D15B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3" name="Line 37">
                  <a:extLst>
                    <a:ext uri="{FF2B5EF4-FFF2-40B4-BE49-F238E27FC236}">
                      <a16:creationId xmlns:a16="http://schemas.microsoft.com/office/drawing/2014/main" id="{E9F83AC4-FAC2-433E-B367-516922FE4E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4" name="Line 38">
                  <a:extLst>
                    <a:ext uri="{FF2B5EF4-FFF2-40B4-BE49-F238E27FC236}">
                      <a16:creationId xmlns:a16="http://schemas.microsoft.com/office/drawing/2014/main" id="{EEC89F22-42C2-417A-977D-F872A696F4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6" name="Group 39">
                <a:extLst>
                  <a:ext uri="{FF2B5EF4-FFF2-40B4-BE49-F238E27FC236}">
                    <a16:creationId xmlns:a16="http://schemas.microsoft.com/office/drawing/2014/main" id="{B0DCD69E-8D4C-4230-BD46-0B7F5429DA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29" y="327"/>
                <a:ext cx="459" cy="543"/>
                <a:chOff x="1384" y="327"/>
                <a:chExt cx="459" cy="543"/>
              </a:xfrm>
            </p:grpSpPr>
            <p:sp>
              <p:nvSpPr>
                <p:cNvPr id="697" name="Line 40">
                  <a:extLst>
                    <a:ext uri="{FF2B5EF4-FFF2-40B4-BE49-F238E27FC236}">
                      <a16:creationId xmlns:a16="http://schemas.microsoft.com/office/drawing/2014/main" id="{44288ECD-A8AF-437E-AF38-867F98202C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8" name="Line 41">
                  <a:extLst>
                    <a:ext uri="{FF2B5EF4-FFF2-40B4-BE49-F238E27FC236}">
                      <a16:creationId xmlns:a16="http://schemas.microsoft.com/office/drawing/2014/main" id="{F722A93F-69BC-437F-A674-0C63037EEA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9" name="Line 42">
                  <a:extLst>
                    <a:ext uri="{FF2B5EF4-FFF2-40B4-BE49-F238E27FC236}">
                      <a16:creationId xmlns:a16="http://schemas.microsoft.com/office/drawing/2014/main" id="{CF0B1E13-A46F-4C54-BDD9-2EDD29935B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0" name="Line 43">
                  <a:extLst>
                    <a:ext uri="{FF2B5EF4-FFF2-40B4-BE49-F238E27FC236}">
                      <a16:creationId xmlns:a16="http://schemas.microsoft.com/office/drawing/2014/main" id="{8B970071-3787-4249-974C-2E0E6753F3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7" name="Group 44">
                <a:extLst>
                  <a:ext uri="{FF2B5EF4-FFF2-40B4-BE49-F238E27FC236}">
                    <a16:creationId xmlns:a16="http://schemas.microsoft.com/office/drawing/2014/main" id="{C4DF593A-67E5-4398-8923-4DBE4DC55F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33" y="333"/>
                <a:ext cx="459" cy="543"/>
                <a:chOff x="1384" y="327"/>
                <a:chExt cx="459" cy="543"/>
              </a:xfrm>
            </p:grpSpPr>
            <p:sp>
              <p:nvSpPr>
                <p:cNvPr id="693" name="Line 45">
                  <a:extLst>
                    <a:ext uri="{FF2B5EF4-FFF2-40B4-BE49-F238E27FC236}">
                      <a16:creationId xmlns:a16="http://schemas.microsoft.com/office/drawing/2014/main" id="{A4B8E940-A4F7-475A-8DA3-AE6FA2BA12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4" name="Line 46">
                  <a:extLst>
                    <a:ext uri="{FF2B5EF4-FFF2-40B4-BE49-F238E27FC236}">
                      <a16:creationId xmlns:a16="http://schemas.microsoft.com/office/drawing/2014/main" id="{CD471679-D5ED-49F9-AE42-DFB43EDB20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5" name="Line 47">
                  <a:extLst>
                    <a:ext uri="{FF2B5EF4-FFF2-40B4-BE49-F238E27FC236}">
                      <a16:creationId xmlns:a16="http://schemas.microsoft.com/office/drawing/2014/main" id="{01AADC7C-1B52-4A48-BBDC-1B6C80E9C3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6" name="Line 48">
                  <a:extLst>
                    <a:ext uri="{FF2B5EF4-FFF2-40B4-BE49-F238E27FC236}">
                      <a16:creationId xmlns:a16="http://schemas.microsoft.com/office/drawing/2014/main" id="{FCBE28F3-B4CC-4DD1-BD81-2C67C761EF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8" name="Group 49">
                <a:extLst>
                  <a:ext uri="{FF2B5EF4-FFF2-40B4-BE49-F238E27FC236}">
                    <a16:creationId xmlns:a16="http://schemas.microsoft.com/office/drawing/2014/main" id="{BA468BB5-697F-43E9-8643-8C0F6AAFC1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7" y="327"/>
                <a:ext cx="459" cy="543"/>
                <a:chOff x="1384" y="327"/>
                <a:chExt cx="459" cy="543"/>
              </a:xfrm>
            </p:grpSpPr>
            <p:sp>
              <p:nvSpPr>
                <p:cNvPr id="689" name="Line 50">
                  <a:extLst>
                    <a:ext uri="{FF2B5EF4-FFF2-40B4-BE49-F238E27FC236}">
                      <a16:creationId xmlns:a16="http://schemas.microsoft.com/office/drawing/2014/main" id="{AD6138A1-42E2-4EB2-BFD7-926D910B38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0" name="Line 51">
                  <a:extLst>
                    <a:ext uri="{FF2B5EF4-FFF2-40B4-BE49-F238E27FC236}">
                      <a16:creationId xmlns:a16="http://schemas.microsoft.com/office/drawing/2014/main" id="{6DD608FC-2C70-45B9-B389-BF8673792F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1" name="Line 52">
                  <a:extLst>
                    <a:ext uri="{FF2B5EF4-FFF2-40B4-BE49-F238E27FC236}">
                      <a16:creationId xmlns:a16="http://schemas.microsoft.com/office/drawing/2014/main" id="{4AD31997-E327-4A64-929A-1573EDBE68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2" name="Line 53">
                  <a:extLst>
                    <a:ext uri="{FF2B5EF4-FFF2-40B4-BE49-F238E27FC236}">
                      <a16:creationId xmlns:a16="http://schemas.microsoft.com/office/drawing/2014/main" id="{8691AB26-73B9-446E-9FC8-4F2668AD3F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9" name="Group 54">
                <a:extLst>
                  <a:ext uri="{FF2B5EF4-FFF2-40B4-BE49-F238E27FC236}">
                    <a16:creationId xmlns:a16="http://schemas.microsoft.com/office/drawing/2014/main" id="{66C64A16-BC9E-402E-99D9-C9D18BA0B7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51" y="333"/>
                <a:ext cx="459" cy="543"/>
                <a:chOff x="1384" y="327"/>
                <a:chExt cx="459" cy="543"/>
              </a:xfrm>
            </p:grpSpPr>
            <p:sp>
              <p:nvSpPr>
                <p:cNvPr id="685" name="Line 55">
                  <a:extLst>
                    <a:ext uri="{FF2B5EF4-FFF2-40B4-BE49-F238E27FC236}">
                      <a16:creationId xmlns:a16="http://schemas.microsoft.com/office/drawing/2014/main" id="{A5BB97DC-9868-48EE-BB5F-BA517E9EF2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6" name="Line 56">
                  <a:extLst>
                    <a:ext uri="{FF2B5EF4-FFF2-40B4-BE49-F238E27FC236}">
                      <a16:creationId xmlns:a16="http://schemas.microsoft.com/office/drawing/2014/main" id="{88DA435D-9C91-4636-8008-71A7586AEC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7" name="Line 57">
                  <a:extLst>
                    <a:ext uri="{FF2B5EF4-FFF2-40B4-BE49-F238E27FC236}">
                      <a16:creationId xmlns:a16="http://schemas.microsoft.com/office/drawing/2014/main" id="{B3BA7AD6-084A-4111-ADA9-F0F698A21B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8" name="Line 58">
                  <a:extLst>
                    <a:ext uri="{FF2B5EF4-FFF2-40B4-BE49-F238E27FC236}">
                      <a16:creationId xmlns:a16="http://schemas.microsoft.com/office/drawing/2014/main" id="{46B96AFC-A2B9-4C1F-9595-55EAE8521E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0" name="Group 59">
                <a:extLst>
                  <a:ext uri="{FF2B5EF4-FFF2-40B4-BE49-F238E27FC236}">
                    <a16:creationId xmlns:a16="http://schemas.microsoft.com/office/drawing/2014/main" id="{E118B940-0858-40B4-8F58-94AE35EB2A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63" y="327"/>
                <a:ext cx="459" cy="543"/>
                <a:chOff x="1384" y="327"/>
                <a:chExt cx="459" cy="543"/>
              </a:xfrm>
            </p:grpSpPr>
            <p:sp>
              <p:nvSpPr>
                <p:cNvPr id="681" name="Line 60">
                  <a:extLst>
                    <a:ext uri="{FF2B5EF4-FFF2-40B4-BE49-F238E27FC236}">
                      <a16:creationId xmlns:a16="http://schemas.microsoft.com/office/drawing/2014/main" id="{1437D62F-91B1-4613-BB52-15AEE61692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2" name="Line 61">
                  <a:extLst>
                    <a:ext uri="{FF2B5EF4-FFF2-40B4-BE49-F238E27FC236}">
                      <a16:creationId xmlns:a16="http://schemas.microsoft.com/office/drawing/2014/main" id="{1B4F9781-059C-4CD7-A1AC-90D3669F56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3" name="Line 62">
                  <a:extLst>
                    <a:ext uri="{FF2B5EF4-FFF2-40B4-BE49-F238E27FC236}">
                      <a16:creationId xmlns:a16="http://schemas.microsoft.com/office/drawing/2014/main" id="{731F0687-8C3A-4903-AC1F-DE6EF2737B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4" name="Line 63">
                  <a:extLst>
                    <a:ext uri="{FF2B5EF4-FFF2-40B4-BE49-F238E27FC236}">
                      <a16:creationId xmlns:a16="http://schemas.microsoft.com/office/drawing/2014/main" id="{71D8A591-BFCE-4595-A611-31A1EB8D47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1" name="Group 64">
                <a:extLst>
                  <a:ext uri="{FF2B5EF4-FFF2-40B4-BE49-F238E27FC236}">
                    <a16:creationId xmlns:a16="http://schemas.microsoft.com/office/drawing/2014/main" id="{6F8694D7-10BC-47BB-9C65-83F0BEB1C1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67" y="333"/>
                <a:ext cx="459" cy="543"/>
                <a:chOff x="1384" y="327"/>
                <a:chExt cx="459" cy="543"/>
              </a:xfrm>
            </p:grpSpPr>
            <p:sp>
              <p:nvSpPr>
                <p:cNvPr id="677" name="Line 65">
                  <a:extLst>
                    <a:ext uri="{FF2B5EF4-FFF2-40B4-BE49-F238E27FC236}">
                      <a16:creationId xmlns:a16="http://schemas.microsoft.com/office/drawing/2014/main" id="{454FA7E7-CB04-411C-A7F1-6CACBE62F2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8" name="Line 66">
                  <a:extLst>
                    <a:ext uri="{FF2B5EF4-FFF2-40B4-BE49-F238E27FC236}">
                      <a16:creationId xmlns:a16="http://schemas.microsoft.com/office/drawing/2014/main" id="{D03AD855-18B0-4543-9CE8-62F960AD3B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9" name="Line 67">
                  <a:extLst>
                    <a:ext uri="{FF2B5EF4-FFF2-40B4-BE49-F238E27FC236}">
                      <a16:creationId xmlns:a16="http://schemas.microsoft.com/office/drawing/2014/main" id="{77DB9843-2E83-4BF0-9893-B24EB502A2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0" name="Line 68">
                  <a:extLst>
                    <a:ext uri="{FF2B5EF4-FFF2-40B4-BE49-F238E27FC236}">
                      <a16:creationId xmlns:a16="http://schemas.microsoft.com/office/drawing/2014/main" id="{FBE6EEB4-E7ED-4387-B2BB-F748A78766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2" name="Group 69">
                <a:extLst>
                  <a:ext uri="{FF2B5EF4-FFF2-40B4-BE49-F238E27FC236}">
                    <a16:creationId xmlns:a16="http://schemas.microsoft.com/office/drawing/2014/main" id="{ECB0EC8A-B7EB-443D-BABF-6237C7A82B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77" y="333"/>
                <a:ext cx="459" cy="543"/>
                <a:chOff x="1384" y="327"/>
                <a:chExt cx="459" cy="543"/>
              </a:xfrm>
            </p:grpSpPr>
            <p:sp>
              <p:nvSpPr>
                <p:cNvPr id="673" name="Line 70">
                  <a:extLst>
                    <a:ext uri="{FF2B5EF4-FFF2-40B4-BE49-F238E27FC236}">
                      <a16:creationId xmlns:a16="http://schemas.microsoft.com/office/drawing/2014/main" id="{EF60F47F-B700-4507-9D59-ABDF37C48D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4" name="Line 71">
                  <a:extLst>
                    <a:ext uri="{FF2B5EF4-FFF2-40B4-BE49-F238E27FC236}">
                      <a16:creationId xmlns:a16="http://schemas.microsoft.com/office/drawing/2014/main" id="{AEEDBDBF-DEDF-470E-A1E2-F6268C46D4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5" name="Line 72">
                  <a:extLst>
                    <a:ext uri="{FF2B5EF4-FFF2-40B4-BE49-F238E27FC236}">
                      <a16:creationId xmlns:a16="http://schemas.microsoft.com/office/drawing/2014/main" id="{DDE6F879-CB89-45C0-B220-78FB935F03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6" name="Line 73">
                  <a:extLst>
                    <a:ext uri="{FF2B5EF4-FFF2-40B4-BE49-F238E27FC236}">
                      <a16:creationId xmlns:a16="http://schemas.microsoft.com/office/drawing/2014/main" id="{5E603B96-0B70-4F55-B830-7C0A6F4221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3" name="Group 74">
                <a:extLst>
                  <a:ext uri="{FF2B5EF4-FFF2-40B4-BE49-F238E27FC236}">
                    <a16:creationId xmlns:a16="http://schemas.microsoft.com/office/drawing/2014/main" id="{A40191AC-D509-48BB-8C7F-33D688DE35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91" y="327"/>
                <a:ext cx="459" cy="543"/>
                <a:chOff x="1384" y="327"/>
                <a:chExt cx="459" cy="543"/>
              </a:xfrm>
            </p:grpSpPr>
            <p:sp>
              <p:nvSpPr>
                <p:cNvPr id="669" name="Line 75">
                  <a:extLst>
                    <a:ext uri="{FF2B5EF4-FFF2-40B4-BE49-F238E27FC236}">
                      <a16:creationId xmlns:a16="http://schemas.microsoft.com/office/drawing/2014/main" id="{EE7D7E0B-AECF-47C4-8462-CCD51527F4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0" name="Line 76">
                  <a:extLst>
                    <a:ext uri="{FF2B5EF4-FFF2-40B4-BE49-F238E27FC236}">
                      <a16:creationId xmlns:a16="http://schemas.microsoft.com/office/drawing/2014/main" id="{189DFA12-565B-4FFD-B623-AA8CAAFAE8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1" name="Line 77">
                  <a:extLst>
                    <a:ext uri="{FF2B5EF4-FFF2-40B4-BE49-F238E27FC236}">
                      <a16:creationId xmlns:a16="http://schemas.microsoft.com/office/drawing/2014/main" id="{39DE4ADB-F009-4A2E-9F18-B2FF56B474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2" name="Line 78">
                  <a:extLst>
                    <a:ext uri="{FF2B5EF4-FFF2-40B4-BE49-F238E27FC236}">
                      <a16:creationId xmlns:a16="http://schemas.microsoft.com/office/drawing/2014/main" id="{2FD6C831-CE21-435C-A9CB-CD115EB1F7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4" name="Group 79">
                <a:extLst>
                  <a:ext uri="{FF2B5EF4-FFF2-40B4-BE49-F238E27FC236}">
                    <a16:creationId xmlns:a16="http://schemas.microsoft.com/office/drawing/2014/main" id="{510EB6A3-A578-4793-9C14-26D2C1BEA0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95" y="333"/>
                <a:ext cx="459" cy="543"/>
                <a:chOff x="1384" y="327"/>
                <a:chExt cx="459" cy="543"/>
              </a:xfrm>
            </p:grpSpPr>
            <p:sp>
              <p:nvSpPr>
                <p:cNvPr id="665" name="Line 80">
                  <a:extLst>
                    <a:ext uri="{FF2B5EF4-FFF2-40B4-BE49-F238E27FC236}">
                      <a16:creationId xmlns:a16="http://schemas.microsoft.com/office/drawing/2014/main" id="{156C7AE1-1772-49DD-9286-9BF54616E7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6" name="Line 81">
                  <a:extLst>
                    <a:ext uri="{FF2B5EF4-FFF2-40B4-BE49-F238E27FC236}">
                      <a16:creationId xmlns:a16="http://schemas.microsoft.com/office/drawing/2014/main" id="{80B87BBC-F965-4BAB-9486-6A0D8ABE7B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7" name="Line 82">
                  <a:extLst>
                    <a:ext uri="{FF2B5EF4-FFF2-40B4-BE49-F238E27FC236}">
                      <a16:creationId xmlns:a16="http://schemas.microsoft.com/office/drawing/2014/main" id="{B09E71DD-5D18-4377-9C6A-7335974598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8" name="Line 83">
                  <a:extLst>
                    <a:ext uri="{FF2B5EF4-FFF2-40B4-BE49-F238E27FC236}">
                      <a16:creationId xmlns:a16="http://schemas.microsoft.com/office/drawing/2014/main" id="{CEEC5E9B-83C8-4DCE-8184-70F1379995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5" name="Group 84">
                <a:extLst>
                  <a:ext uri="{FF2B5EF4-FFF2-40B4-BE49-F238E27FC236}">
                    <a16:creationId xmlns:a16="http://schemas.microsoft.com/office/drawing/2014/main" id="{1F3454ED-AA3F-4A51-9689-75415CC4E9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07" y="327"/>
                <a:ext cx="459" cy="543"/>
                <a:chOff x="1384" y="327"/>
                <a:chExt cx="459" cy="543"/>
              </a:xfrm>
            </p:grpSpPr>
            <p:sp>
              <p:nvSpPr>
                <p:cNvPr id="661" name="Line 85">
                  <a:extLst>
                    <a:ext uri="{FF2B5EF4-FFF2-40B4-BE49-F238E27FC236}">
                      <a16:creationId xmlns:a16="http://schemas.microsoft.com/office/drawing/2014/main" id="{A18D33E5-B237-4802-AED3-CA7D1073BA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2" name="Line 86">
                  <a:extLst>
                    <a:ext uri="{FF2B5EF4-FFF2-40B4-BE49-F238E27FC236}">
                      <a16:creationId xmlns:a16="http://schemas.microsoft.com/office/drawing/2014/main" id="{7C06ED5A-1F55-4729-AC1D-EDEA96A8FA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3" name="Line 87">
                  <a:extLst>
                    <a:ext uri="{FF2B5EF4-FFF2-40B4-BE49-F238E27FC236}">
                      <a16:creationId xmlns:a16="http://schemas.microsoft.com/office/drawing/2014/main" id="{072ABCB2-3B40-4AB0-9BFB-1AB9CB81DD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4" name="Line 88">
                  <a:extLst>
                    <a:ext uri="{FF2B5EF4-FFF2-40B4-BE49-F238E27FC236}">
                      <a16:creationId xmlns:a16="http://schemas.microsoft.com/office/drawing/2014/main" id="{0A700197-595A-4012-BD96-58720411D7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6" name="Group 89">
                <a:extLst>
                  <a:ext uri="{FF2B5EF4-FFF2-40B4-BE49-F238E27FC236}">
                    <a16:creationId xmlns:a16="http://schemas.microsoft.com/office/drawing/2014/main" id="{EBC1553C-F780-4732-8C5F-3025C58992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1" y="333"/>
                <a:ext cx="473" cy="543"/>
                <a:chOff x="1384" y="327"/>
                <a:chExt cx="459" cy="543"/>
              </a:xfrm>
            </p:grpSpPr>
            <p:sp>
              <p:nvSpPr>
                <p:cNvPr id="657" name="Line 90">
                  <a:extLst>
                    <a:ext uri="{FF2B5EF4-FFF2-40B4-BE49-F238E27FC236}">
                      <a16:creationId xmlns:a16="http://schemas.microsoft.com/office/drawing/2014/main" id="{B00A3373-36C8-4429-8837-8C5F24A6C3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8" name="Line 91">
                  <a:extLst>
                    <a:ext uri="{FF2B5EF4-FFF2-40B4-BE49-F238E27FC236}">
                      <a16:creationId xmlns:a16="http://schemas.microsoft.com/office/drawing/2014/main" id="{9D186ACA-2030-4D6B-A22A-DA9EFC5CC2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9" name="Line 92">
                  <a:extLst>
                    <a:ext uri="{FF2B5EF4-FFF2-40B4-BE49-F238E27FC236}">
                      <a16:creationId xmlns:a16="http://schemas.microsoft.com/office/drawing/2014/main" id="{A1FFDE65-4FF9-463A-9F00-C87A919320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0" name="Line 93">
                  <a:extLst>
                    <a:ext uri="{FF2B5EF4-FFF2-40B4-BE49-F238E27FC236}">
                      <a16:creationId xmlns:a16="http://schemas.microsoft.com/office/drawing/2014/main" id="{2F0B7EFF-AF51-4993-8272-D9C5487C6A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546" name="Group 94">
              <a:extLst>
                <a:ext uri="{FF2B5EF4-FFF2-40B4-BE49-F238E27FC236}">
                  <a16:creationId xmlns:a16="http://schemas.microsoft.com/office/drawing/2014/main" id="{85ACEE7D-C83B-4247-986D-C26551A81C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" y="1897"/>
              <a:ext cx="10338" cy="570"/>
              <a:chOff x="1251" y="315"/>
              <a:chExt cx="10338" cy="570"/>
            </a:xfrm>
          </p:grpSpPr>
          <p:sp>
            <p:nvSpPr>
              <p:cNvPr id="547" name="Rectangle 95">
                <a:extLst>
                  <a:ext uri="{FF2B5EF4-FFF2-40B4-BE49-F238E27FC236}">
                    <a16:creationId xmlns:a16="http://schemas.microsoft.com/office/drawing/2014/main" id="{8F1CC4D6-9E39-4C0B-8287-7E90A775A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" y="315"/>
                <a:ext cx="10332" cy="5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8" name="Line 96">
                <a:extLst>
                  <a:ext uri="{FF2B5EF4-FFF2-40B4-BE49-F238E27FC236}">
                    <a16:creationId xmlns:a16="http://schemas.microsoft.com/office/drawing/2014/main" id="{A4D39A63-01C4-449D-8524-BCE7A4FA9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" y="599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9" name="Line 97">
                <a:extLst>
                  <a:ext uri="{FF2B5EF4-FFF2-40B4-BE49-F238E27FC236}">
                    <a16:creationId xmlns:a16="http://schemas.microsoft.com/office/drawing/2014/main" id="{04AD68F6-43C4-4BD2-8707-2518E944C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" y="463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0" name="Line 98">
                <a:extLst>
                  <a:ext uri="{FF2B5EF4-FFF2-40B4-BE49-F238E27FC236}">
                    <a16:creationId xmlns:a16="http://schemas.microsoft.com/office/drawing/2014/main" id="{23FD19B8-74A9-42DD-96BC-BE847112E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" y="740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51" name="Group 99">
                <a:extLst>
                  <a:ext uri="{FF2B5EF4-FFF2-40B4-BE49-F238E27FC236}">
                    <a16:creationId xmlns:a16="http://schemas.microsoft.com/office/drawing/2014/main" id="{7EB260ED-62C1-41B7-A82F-A561EBA52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0" y="327"/>
                <a:ext cx="459" cy="543"/>
                <a:chOff x="1384" y="327"/>
                <a:chExt cx="459" cy="543"/>
              </a:xfrm>
            </p:grpSpPr>
            <p:sp>
              <p:nvSpPr>
                <p:cNvPr id="632" name="Line 100">
                  <a:extLst>
                    <a:ext uri="{FF2B5EF4-FFF2-40B4-BE49-F238E27FC236}">
                      <a16:creationId xmlns:a16="http://schemas.microsoft.com/office/drawing/2014/main" id="{632496B4-E938-4E34-8A9F-31927BD98D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3" name="Line 101">
                  <a:extLst>
                    <a:ext uri="{FF2B5EF4-FFF2-40B4-BE49-F238E27FC236}">
                      <a16:creationId xmlns:a16="http://schemas.microsoft.com/office/drawing/2014/main" id="{C848E561-85D2-4706-9670-573C63EAB3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4" name="Line 102">
                  <a:extLst>
                    <a:ext uri="{FF2B5EF4-FFF2-40B4-BE49-F238E27FC236}">
                      <a16:creationId xmlns:a16="http://schemas.microsoft.com/office/drawing/2014/main" id="{45A909FF-A00D-4D2E-88B3-5A3F7A1913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5" name="Line 103">
                  <a:extLst>
                    <a:ext uri="{FF2B5EF4-FFF2-40B4-BE49-F238E27FC236}">
                      <a16:creationId xmlns:a16="http://schemas.microsoft.com/office/drawing/2014/main" id="{4FE35663-A816-4145-9AB3-CD43DA5274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2" name="Group 104">
                <a:extLst>
                  <a:ext uri="{FF2B5EF4-FFF2-40B4-BE49-F238E27FC236}">
                    <a16:creationId xmlns:a16="http://schemas.microsoft.com/office/drawing/2014/main" id="{CB6E271D-5D9F-4CDF-8926-291419D52A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84" y="333"/>
                <a:ext cx="459" cy="543"/>
                <a:chOff x="1384" y="327"/>
                <a:chExt cx="459" cy="543"/>
              </a:xfrm>
            </p:grpSpPr>
            <p:sp>
              <p:nvSpPr>
                <p:cNvPr id="628" name="Line 105">
                  <a:extLst>
                    <a:ext uri="{FF2B5EF4-FFF2-40B4-BE49-F238E27FC236}">
                      <a16:creationId xmlns:a16="http://schemas.microsoft.com/office/drawing/2014/main" id="{A9FF0A3D-18FC-44B8-A40A-595E5FC2D4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9" name="Line 106">
                  <a:extLst>
                    <a:ext uri="{FF2B5EF4-FFF2-40B4-BE49-F238E27FC236}">
                      <a16:creationId xmlns:a16="http://schemas.microsoft.com/office/drawing/2014/main" id="{9BE9D0BA-3344-48CC-BC04-38D3070C26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0" name="Line 107">
                  <a:extLst>
                    <a:ext uri="{FF2B5EF4-FFF2-40B4-BE49-F238E27FC236}">
                      <a16:creationId xmlns:a16="http://schemas.microsoft.com/office/drawing/2014/main" id="{82A8B0FD-5C31-42FE-AFFA-98F557FAEA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1" name="Line 108">
                  <a:extLst>
                    <a:ext uri="{FF2B5EF4-FFF2-40B4-BE49-F238E27FC236}">
                      <a16:creationId xmlns:a16="http://schemas.microsoft.com/office/drawing/2014/main" id="{A0977D6B-1361-4491-86D2-7AF6DEE4A5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3" name="Group 109">
                <a:extLst>
                  <a:ext uri="{FF2B5EF4-FFF2-40B4-BE49-F238E27FC236}">
                    <a16:creationId xmlns:a16="http://schemas.microsoft.com/office/drawing/2014/main" id="{84BBB498-8FC7-43DE-ADB5-865DF04726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8" y="327"/>
                <a:ext cx="459" cy="543"/>
                <a:chOff x="1384" y="327"/>
                <a:chExt cx="459" cy="543"/>
              </a:xfrm>
            </p:grpSpPr>
            <p:sp>
              <p:nvSpPr>
                <p:cNvPr id="624" name="Line 110">
                  <a:extLst>
                    <a:ext uri="{FF2B5EF4-FFF2-40B4-BE49-F238E27FC236}">
                      <a16:creationId xmlns:a16="http://schemas.microsoft.com/office/drawing/2014/main" id="{CAFB68ED-91CF-420B-A6A4-76EA5FADF5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5" name="Line 111">
                  <a:extLst>
                    <a:ext uri="{FF2B5EF4-FFF2-40B4-BE49-F238E27FC236}">
                      <a16:creationId xmlns:a16="http://schemas.microsoft.com/office/drawing/2014/main" id="{81092E4D-09CF-4D07-B9E8-20C119CB6F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6" name="Line 112">
                  <a:extLst>
                    <a:ext uri="{FF2B5EF4-FFF2-40B4-BE49-F238E27FC236}">
                      <a16:creationId xmlns:a16="http://schemas.microsoft.com/office/drawing/2014/main" id="{B86D385A-2605-4800-BC5C-FA6C56A290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7" name="Line 113">
                  <a:extLst>
                    <a:ext uri="{FF2B5EF4-FFF2-40B4-BE49-F238E27FC236}">
                      <a16:creationId xmlns:a16="http://schemas.microsoft.com/office/drawing/2014/main" id="{0D4CE045-73FB-48C8-A534-58D2CB419F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4" name="Group 114">
                <a:extLst>
                  <a:ext uri="{FF2B5EF4-FFF2-40B4-BE49-F238E27FC236}">
                    <a16:creationId xmlns:a16="http://schemas.microsoft.com/office/drawing/2014/main" id="{3DE5B3E6-A905-4012-AC5B-098FEAD76B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2" y="333"/>
                <a:ext cx="459" cy="543"/>
                <a:chOff x="1384" y="327"/>
                <a:chExt cx="459" cy="543"/>
              </a:xfrm>
            </p:grpSpPr>
            <p:sp>
              <p:nvSpPr>
                <p:cNvPr id="620" name="Line 115">
                  <a:extLst>
                    <a:ext uri="{FF2B5EF4-FFF2-40B4-BE49-F238E27FC236}">
                      <a16:creationId xmlns:a16="http://schemas.microsoft.com/office/drawing/2014/main" id="{54136C3F-523A-4E77-B140-1604C92BD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1" name="Line 116">
                  <a:extLst>
                    <a:ext uri="{FF2B5EF4-FFF2-40B4-BE49-F238E27FC236}">
                      <a16:creationId xmlns:a16="http://schemas.microsoft.com/office/drawing/2014/main" id="{11F820F6-17F8-4130-B037-D37E8DB580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2" name="Line 117">
                  <a:extLst>
                    <a:ext uri="{FF2B5EF4-FFF2-40B4-BE49-F238E27FC236}">
                      <a16:creationId xmlns:a16="http://schemas.microsoft.com/office/drawing/2014/main" id="{6F194D61-F70A-4545-A198-5FDFFEF8D7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3" name="Line 118">
                  <a:extLst>
                    <a:ext uri="{FF2B5EF4-FFF2-40B4-BE49-F238E27FC236}">
                      <a16:creationId xmlns:a16="http://schemas.microsoft.com/office/drawing/2014/main" id="{CA6833D3-B399-48FB-BDC7-3E141816DB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5" name="Group 119">
                <a:extLst>
                  <a:ext uri="{FF2B5EF4-FFF2-40B4-BE49-F238E27FC236}">
                    <a16:creationId xmlns:a16="http://schemas.microsoft.com/office/drawing/2014/main" id="{4BDBBE04-D1FE-438D-B738-B6B07FD8C1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4" y="327"/>
                <a:ext cx="459" cy="543"/>
                <a:chOff x="1384" y="327"/>
                <a:chExt cx="459" cy="543"/>
              </a:xfrm>
            </p:grpSpPr>
            <p:sp>
              <p:nvSpPr>
                <p:cNvPr id="616" name="Line 120">
                  <a:extLst>
                    <a:ext uri="{FF2B5EF4-FFF2-40B4-BE49-F238E27FC236}">
                      <a16:creationId xmlns:a16="http://schemas.microsoft.com/office/drawing/2014/main" id="{899E33D7-68A0-4724-B40F-5CF062C26F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7" name="Line 121">
                  <a:extLst>
                    <a:ext uri="{FF2B5EF4-FFF2-40B4-BE49-F238E27FC236}">
                      <a16:creationId xmlns:a16="http://schemas.microsoft.com/office/drawing/2014/main" id="{6C8C4F6B-0C64-4489-904B-A455DB9271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8" name="Line 122">
                  <a:extLst>
                    <a:ext uri="{FF2B5EF4-FFF2-40B4-BE49-F238E27FC236}">
                      <a16:creationId xmlns:a16="http://schemas.microsoft.com/office/drawing/2014/main" id="{A237AA56-8359-42F7-93B9-84382861CD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9" name="Line 123">
                  <a:extLst>
                    <a:ext uri="{FF2B5EF4-FFF2-40B4-BE49-F238E27FC236}">
                      <a16:creationId xmlns:a16="http://schemas.microsoft.com/office/drawing/2014/main" id="{2C98A106-1E7A-4FDC-B856-A9ED621AF4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6" name="Group 124">
                <a:extLst>
                  <a:ext uri="{FF2B5EF4-FFF2-40B4-BE49-F238E27FC236}">
                    <a16:creationId xmlns:a16="http://schemas.microsoft.com/office/drawing/2014/main" id="{FEC06446-211B-413A-843A-31435951C3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8" y="333"/>
                <a:ext cx="459" cy="543"/>
                <a:chOff x="1384" y="327"/>
                <a:chExt cx="459" cy="543"/>
              </a:xfrm>
            </p:grpSpPr>
            <p:sp>
              <p:nvSpPr>
                <p:cNvPr id="612" name="Line 125">
                  <a:extLst>
                    <a:ext uri="{FF2B5EF4-FFF2-40B4-BE49-F238E27FC236}">
                      <a16:creationId xmlns:a16="http://schemas.microsoft.com/office/drawing/2014/main" id="{CED2A1CD-5834-48DF-BF67-424310EE2D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3" name="Line 126">
                  <a:extLst>
                    <a:ext uri="{FF2B5EF4-FFF2-40B4-BE49-F238E27FC236}">
                      <a16:creationId xmlns:a16="http://schemas.microsoft.com/office/drawing/2014/main" id="{D25AE7AF-E4FC-4B8B-ADC8-68CE8AA422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4" name="Line 127">
                  <a:extLst>
                    <a:ext uri="{FF2B5EF4-FFF2-40B4-BE49-F238E27FC236}">
                      <a16:creationId xmlns:a16="http://schemas.microsoft.com/office/drawing/2014/main" id="{78032B75-0580-4FC3-AFEE-F0FF09BE17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" name="Line 128">
                  <a:extLst>
                    <a:ext uri="{FF2B5EF4-FFF2-40B4-BE49-F238E27FC236}">
                      <a16:creationId xmlns:a16="http://schemas.microsoft.com/office/drawing/2014/main" id="{D56081D5-912A-421D-BCC1-0C0547E178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7" name="Group 129">
                <a:extLst>
                  <a:ext uri="{FF2B5EF4-FFF2-40B4-BE49-F238E27FC236}">
                    <a16:creationId xmlns:a16="http://schemas.microsoft.com/office/drawing/2014/main" id="{9AED2BE0-369A-4901-968A-74A3576E5E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29" y="327"/>
                <a:ext cx="459" cy="543"/>
                <a:chOff x="1384" y="327"/>
                <a:chExt cx="459" cy="543"/>
              </a:xfrm>
            </p:grpSpPr>
            <p:sp>
              <p:nvSpPr>
                <p:cNvPr id="608" name="Line 130">
                  <a:extLst>
                    <a:ext uri="{FF2B5EF4-FFF2-40B4-BE49-F238E27FC236}">
                      <a16:creationId xmlns:a16="http://schemas.microsoft.com/office/drawing/2014/main" id="{65023601-2691-4A8E-9A2D-AA1CCF1E32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9" name="Line 131">
                  <a:extLst>
                    <a:ext uri="{FF2B5EF4-FFF2-40B4-BE49-F238E27FC236}">
                      <a16:creationId xmlns:a16="http://schemas.microsoft.com/office/drawing/2014/main" id="{D0E6C5E4-1D5D-47D8-AF6B-FA9990FFB3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0" name="Line 132">
                  <a:extLst>
                    <a:ext uri="{FF2B5EF4-FFF2-40B4-BE49-F238E27FC236}">
                      <a16:creationId xmlns:a16="http://schemas.microsoft.com/office/drawing/2014/main" id="{7D7188ED-01DA-4C9F-ACB5-CDAF5EB3EC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1" name="Line 133">
                  <a:extLst>
                    <a:ext uri="{FF2B5EF4-FFF2-40B4-BE49-F238E27FC236}">
                      <a16:creationId xmlns:a16="http://schemas.microsoft.com/office/drawing/2014/main" id="{A32EA1F6-C417-4EC9-B196-6537E78351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8" name="Group 134">
                <a:extLst>
                  <a:ext uri="{FF2B5EF4-FFF2-40B4-BE49-F238E27FC236}">
                    <a16:creationId xmlns:a16="http://schemas.microsoft.com/office/drawing/2014/main" id="{0B4837AA-1660-461E-B9C3-FCE8FF6517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33" y="333"/>
                <a:ext cx="459" cy="543"/>
                <a:chOff x="1384" y="327"/>
                <a:chExt cx="459" cy="543"/>
              </a:xfrm>
            </p:grpSpPr>
            <p:sp>
              <p:nvSpPr>
                <p:cNvPr id="604" name="Line 135">
                  <a:extLst>
                    <a:ext uri="{FF2B5EF4-FFF2-40B4-BE49-F238E27FC236}">
                      <a16:creationId xmlns:a16="http://schemas.microsoft.com/office/drawing/2014/main" id="{CB0EBDC6-E541-482B-8A62-630CC2646E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5" name="Line 136">
                  <a:extLst>
                    <a:ext uri="{FF2B5EF4-FFF2-40B4-BE49-F238E27FC236}">
                      <a16:creationId xmlns:a16="http://schemas.microsoft.com/office/drawing/2014/main" id="{BCEE8D1D-2D47-45FF-B1EE-DB779A1979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6" name="Line 137">
                  <a:extLst>
                    <a:ext uri="{FF2B5EF4-FFF2-40B4-BE49-F238E27FC236}">
                      <a16:creationId xmlns:a16="http://schemas.microsoft.com/office/drawing/2014/main" id="{20C2CB7E-FE1F-4D57-A7BC-2F5CF77472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7" name="Line 138">
                  <a:extLst>
                    <a:ext uri="{FF2B5EF4-FFF2-40B4-BE49-F238E27FC236}">
                      <a16:creationId xmlns:a16="http://schemas.microsoft.com/office/drawing/2014/main" id="{5F757251-9F50-49AD-B6B8-D213CAF6A6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9" name="Group 139">
                <a:extLst>
                  <a:ext uri="{FF2B5EF4-FFF2-40B4-BE49-F238E27FC236}">
                    <a16:creationId xmlns:a16="http://schemas.microsoft.com/office/drawing/2014/main" id="{67CA248F-4D77-45B0-8EC0-E6E61F9D34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7" y="327"/>
                <a:ext cx="459" cy="543"/>
                <a:chOff x="1384" y="327"/>
                <a:chExt cx="459" cy="543"/>
              </a:xfrm>
            </p:grpSpPr>
            <p:sp>
              <p:nvSpPr>
                <p:cNvPr id="600" name="Line 140">
                  <a:extLst>
                    <a:ext uri="{FF2B5EF4-FFF2-40B4-BE49-F238E27FC236}">
                      <a16:creationId xmlns:a16="http://schemas.microsoft.com/office/drawing/2014/main" id="{818AE33A-4140-4E6E-A9BF-8D819A92BC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1" name="Line 141">
                  <a:extLst>
                    <a:ext uri="{FF2B5EF4-FFF2-40B4-BE49-F238E27FC236}">
                      <a16:creationId xmlns:a16="http://schemas.microsoft.com/office/drawing/2014/main" id="{6F0A99E0-2C01-4DA4-84F6-204D33E3FD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2" name="Line 142">
                  <a:extLst>
                    <a:ext uri="{FF2B5EF4-FFF2-40B4-BE49-F238E27FC236}">
                      <a16:creationId xmlns:a16="http://schemas.microsoft.com/office/drawing/2014/main" id="{FF64BBDC-7CA2-46C0-B63A-93F5D9927D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3" name="Line 143">
                  <a:extLst>
                    <a:ext uri="{FF2B5EF4-FFF2-40B4-BE49-F238E27FC236}">
                      <a16:creationId xmlns:a16="http://schemas.microsoft.com/office/drawing/2014/main" id="{598F6E77-FE7A-406C-8A62-5777FC6FB5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0" name="Group 144">
                <a:extLst>
                  <a:ext uri="{FF2B5EF4-FFF2-40B4-BE49-F238E27FC236}">
                    <a16:creationId xmlns:a16="http://schemas.microsoft.com/office/drawing/2014/main" id="{70B9D37C-0CDD-4074-AAF5-40C5812F09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51" y="333"/>
                <a:ext cx="459" cy="543"/>
                <a:chOff x="1384" y="327"/>
                <a:chExt cx="459" cy="543"/>
              </a:xfrm>
            </p:grpSpPr>
            <p:sp>
              <p:nvSpPr>
                <p:cNvPr id="596" name="Line 145">
                  <a:extLst>
                    <a:ext uri="{FF2B5EF4-FFF2-40B4-BE49-F238E27FC236}">
                      <a16:creationId xmlns:a16="http://schemas.microsoft.com/office/drawing/2014/main" id="{A48C0AB8-E35D-4E25-A0A2-919CF3500D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7" name="Line 146">
                  <a:extLst>
                    <a:ext uri="{FF2B5EF4-FFF2-40B4-BE49-F238E27FC236}">
                      <a16:creationId xmlns:a16="http://schemas.microsoft.com/office/drawing/2014/main" id="{270D4DDB-EC03-4AB0-B029-4ECDA09F6A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8" name="Line 147">
                  <a:extLst>
                    <a:ext uri="{FF2B5EF4-FFF2-40B4-BE49-F238E27FC236}">
                      <a16:creationId xmlns:a16="http://schemas.microsoft.com/office/drawing/2014/main" id="{58AFD684-0EA1-4EBB-94A5-9A24F8A3C8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9" name="Line 148">
                  <a:extLst>
                    <a:ext uri="{FF2B5EF4-FFF2-40B4-BE49-F238E27FC236}">
                      <a16:creationId xmlns:a16="http://schemas.microsoft.com/office/drawing/2014/main" id="{36D98614-BDF0-4A5B-8E13-03D130DE72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1" name="Group 149">
                <a:extLst>
                  <a:ext uri="{FF2B5EF4-FFF2-40B4-BE49-F238E27FC236}">
                    <a16:creationId xmlns:a16="http://schemas.microsoft.com/office/drawing/2014/main" id="{7509936F-B76F-462D-85EB-9E7CFA39B2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63" y="327"/>
                <a:ext cx="459" cy="543"/>
                <a:chOff x="1384" y="327"/>
                <a:chExt cx="459" cy="543"/>
              </a:xfrm>
            </p:grpSpPr>
            <p:sp>
              <p:nvSpPr>
                <p:cNvPr id="592" name="Line 150">
                  <a:extLst>
                    <a:ext uri="{FF2B5EF4-FFF2-40B4-BE49-F238E27FC236}">
                      <a16:creationId xmlns:a16="http://schemas.microsoft.com/office/drawing/2014/main" id="{39BB519C-9B47-4E36-8FDF-05EFE21DAA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3" name="Line 151">
                  <a:extLst>
                    <a:ext uri="{FF2B5EF4-FFF2-40B4-BE49-F238E27FC236}">
                      <a16:creationId xmlns:a16="http://schemas.microsoft.com/office/drawing/2014/main" id="{75AF6B31-5171-441A-A7E5-448E2D7E87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4" name="Line 152">
                  <a:extLst>
                    <a:ext uri="{FF2B5EF4-FFF2-40B4-BE49-F238E27FC236}">
                      <a16:creationId xmlns:a16="http://schemas.microsoft.com/office/drawing/2014/main" id="{D44EE28C-0858-4B89-9DD3-113B1200BF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5" name="Line 153">
                  <a:extLst>
                    <a:ext uri="{FF2B5EF4-FFF2-40B4-BE49-F238E27FC236}">
                      <a16:creationId xmlns:a16="http://schemas.microsoft.com/office/drawing/2014/main" id="{541D5472-335F-443F-9658-A52F0EEAF0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2" name="Group 154">
                <a:extLst>
                  <a:ext uri="{FF2B5EF4-FFF2-40B4-BE49-F238E27FC236}">
                    <a16:creationId xmlns:a16="http://schemas.microsoft.com/office/drawing/2014/main" id="{F52C6E34-D6E4-458C-A72C-216505162C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67" y="333"/>
                <a:ext cx="459" cy="543"/>
                <a:chOff x="1384" y="327"/>
                <a:chExt cx="459" cy="543"/>
              </a:xfrm>
            </p:grpSpPr>
            <p:sp>
              <p:nvSpPr>
                <p:cNvPr id="588" name="Line 155">
                  <a:extLst>
                    <a:ext uri="{FF2B5EF4-FFF2-40B4-BE49-F238E27FC236}">
                      <a16:creationId xmlns:a16="http://schemas.microsoft.com/office/drawing/2014/main" id="{98927FE0-8BD8-4230-A70D-D2E57D7904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9" name="Line 156">
                  <a:extLst>
                    <a:ext uri="{FF2B5EF4-FFF2-40B4-BE49-F238E27FC236}">
                      <a16:creationId xmlns:a16="http://schemas.microsoft.com/office/drawing/2014/main" id="{03B31C6C-BA67-4D13-B7A6-EA78A3F80C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0" name="Line 157">
                  <a:extLst>
                    <a:ext uri="{FF2B5EF4-FFF2-40B4-BE49-F238E27FC236}">
                      <a16:creationId xmlns:a16="http://schemas.microsoft.com/office/drawing/2014/main" id="{02C5362B-D651-4BB3-AC85-D203EE9151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1" name="Line 158">
                  <a:extLst>
                    <a:ext uri="{FF2B5EF4-FFF2-40B4-BE49-F238E27FC236}">
                      <a16:creationId xmlns:a16="http://schemas.microsoft.com/office/drawing/2014/main" id="{3ADBB94C-B3D1-47C6-B790-82C752B520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3" name="Group 159">
                <a:extLst>
                  <a:ext uri="{FF2B5EF4-FFF2-40B4-BE49-F238E27FC236}">
                    <a16:creationId xmlns:a16="http://schemas.microsoft.com/office/drawing/2014/main" id="{87DABDF8-EF1D-42F4-97B2-88529346CE1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77" y="333"/>
                <a:ext cx="459" cy="543"/>
                <a:chOff x="1384" y="327"/>
                <a:chExt cx="459" cy="543"/>
              </a:xfrm>
            </p:grpSpPr>
            <p:sp>
              <p:nvSpPr>
                <p:cNvPr id="584" name="Line 160">
                  <a:extLst>
                    <a:ext uri="{FF2B5EF4-FFF2-40B4-BE49-F238E27FC236}">
                      <a16:creationId xmlns:a16="http://schemas.microsoft.com/office/drawing/2014/main" id="{C488EF26-8C18-487F-B630-8A00FD2F50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5" name="Line 161">
                  <a:extLst>
                    <a:ext uri="{FF2B5EF4-FFF2-40B4-BE49-F238E27FC236}">
                      <a16:creationId xmlns:a16="http://schemas.microsoft.com/office/drawing/2014/main" id="{FCF482C6-F5F8-401D-8B09-5EBE98F48F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6" name="Line 162">
                  <a:extLst>
                    <a:ext uri="{FF2B5EF4-FFF2-40B4-BE49-F238E27FC236}">
                      <a16:creationId xmlns:a16="http://schemas.microsoft.com/office/drawing/2014/main" id="{848FA941-FA2A-4528-8F50-12B85488E4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7" name="Line 163">
                  <a:extLst>
                    <a:ext uri="{FF2B5EF4-FFF2-40B4-BE49-F238E27FC236}">
                      <a16:creationId xmlns:a16="http://schemas.microsoft.com/office/drawing/2014/main" id="{2AC5A3B0-9EE0-4F7F-9CBD-F27A4FE609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4" name="Group 164">
                <a:extLst>
                  <a:ext uri="{FF2B5EF4-FFF2-40B4-BE49-F238E27FC236}">
                    <a16:creationId xmlns:a16="http://schemas.microsoft.com/office/drawing/2014/main" id="{FB50A966-B495-442C-8C2C-DA9F78555D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91" y="327"/>
                <a:ext cx="459" cy="543"/>
                <a:chOff x="1384" y="327"/>
                <a:chExt cx="459" cy="543"/>
              </a:xfrm>
            </p:grpSpPr>
            <p:sp>
              <p:nvSpPr>
                <p:cNvPr id="580" name="Line 165">
                  <a:extLst>
                    <a:ext uri="{FF2B5EF4-FFF2-40B4-BE49-F238E27FC236}">
                      <a16:creationId xmlns:a16="http://schemas.microsoft.com/office/drawing/2014/main" id="{87EF780D-834C-4E74-9653-89DD4BC732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1" name="Line 166">
                  <a:extLst>
                    <a:ext uri="{FF2B5EF4-FFF2-40B4-BE49-F238E27FC236}">
                      <a16:creationId xmlns:a16="http://schemas.microsoft.com/office/drawing/2014/main" id="{036FE703-69A0-4A05-8F99-65605E0B0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2" name="Line 167">
                  <a:extLst>
                    <a:ext uri="{FF2B5EF4-FFF2-40B4-BE49-F238E27FC236}">
                      <a16:creationId xmlns:a16="http://schemas.microsoft.com/office/drawing/2014/main" id="{68D941E8-FC29-4D0E-93E1-68985708D7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3" name="Line 168">
                  <a:extLst>
                    <a:ext uri="{FF2B5EF4-FFF2-40B4-BE49-F238E27FC236}">
                      <a16:creationId xmlns:a16="http://schemas.microsoft.com/office/drawing/2014/main" id="{682ADB8F-6D4E-46DB-A0E5-86ECB825B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5" name="Group 169">
                <a:extLst>
                  <a:ext uri="{FF2B5EF4-FFF2-40B4-BE49-F238E27FC236}">
                    <a16:creationId xmlns:a16="http://schemas.microsoft.com/office/drawing/2014/main" id="{001DF355-BE01-43B5-8F63-45249B693E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95" y="333"/>
                <a:ext cx="459" cy="543"/>
                <a:chOff x="1384" y="327"/>
                <a:chExt cx="459" cy="543"/>
              </a:xfrm>
            </p:grpSpPr>
            <p:sp>
              <p:nvSpPr>
                <p:cNvPr id="576" name="Line 170">
                  <a:extLst>
                    <a:ext uri="{FF2B5EF4-FFF2-40B4-BE49-F238E27FC236}">
                      <a16:creationId xmlns:a16="http://schemas.microsoft.com/office/drawing/2014/main" id="{2E6E89A5-6C91-40DE-9C99-2E74DF7547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7" name="Line 171">
                  <a:extLst>
                    <a:ext uri="{FF2B5EF4-FFF2-40B4-BE49-F238E27FC236}">
                      <a16:creationId xmlns:a16="http://schemas.microsoft.com/office/drawing/2014/main" id="{2FC90BCF-2E10-4E30-B4BA-A686F67932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8" name="Line 172">
                  <a:extLst>
                    <a:ext uri="{FF2B5EF4-FFF2-40B4-BE49-F238E27FC236}">
                      <a16:creationId xmlns:a16="http://schemas.microsoft.com/office/drawing/2014/main" id="{B192B881-03A2-4F47-83C6-5EE2041E5B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9" name="Line 173">
                  <a:extLst>
                    <a:ext uri="{FF2B5EF4-FFF2-40B4-BE49-F238E27FC236}">
                      <a16:creationId xmlns:a16="http://schemas.microsoft.com/office/drawing/2014/main" id="{116A4DA6-CA14-4FB0-ACC3-E8EB421A2B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6" name="Group 174">
                <a:extLst>
                  <a:ext uri="{FF2B5EF4-FFF2-40B4-BE49-F238E27FC236}">
                    <a16:creationId xmlns:a16="http://schemas.microsoft.com/office/drawing/2014/main" id="{09D20AE6-BA08-4990-B704-6B201D857C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07" y="327"/>
                <a:ext cx="459" cy="543"/>
                <a:chOff x="1384" y="327"/>
                <a:chExt cx="459" cy="543"/>
              </a:xfrm>
            </p:grpSpPr>
            <p:sp>
              <p:nvSpPr>
                <p:cNvPr id="572" name="Line 175">
                  <a:extLst>
                    <a:ext uri="{FF2B5EF4-FFF2-40B4-BE49-F238E27FC236}">
                      <a16:creationId xmlns:a16="http://schemas.microsoft.com/office/drawing/2014/main" id="{95FE258A-84F1-481A-BDF4-9F1F2B63EB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3" name="Line 176">
                  <a:extLst>
                    <a:ext uri="{FF2B5EF4-FFF2-40B4-BE49-F238E27FC236}">
                      <a16:creationId xmlns:a16="http://schemas.microsoft.com/office/drawing/2014/main" id="{B2282671-12BD-4D55-86FD-C2E3B64615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4" name="Line 177">
                  <a:extLst>
                    <a:ext uri="{FF2B5EF4-FFF2-40B4-BE49-F238E27FC236}">
                      <a16:creationId xmlns:a16="http://schemas.microsoft.com/office/drawing/2014/main" id="{0E3E5BEC-69CF-4B5B-91CD-6188C527C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5" name="Line 178">
                  <a:extLst>
                    <a:ext uri="{FF2B5EF4-FFF2-40B4-BE49-F238E27FC236}">
                      <a16:creationId xmlns:a16="http://schemas.microsoft.com/office/drawing/2014/main" id="{8452ED36-D855-4C84-8D14-2839FAEFF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7" name="Group 179">
                <a:extLst>
                  <a:ext uri="{FF2B5EF4-FFF2-40B4-BE49-F238E27FC236}">
                    <a16:creationId xmlns:a16="http://schemas.microsoft.com/office/drawing/2014/main" id="{5B57721A-1759-47FC-B151-713BAE56B2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1" y="333"/>
                <a:ext cx="473" cy="543"/>
                <a:chOff x="1384" y="327"/>
                <a:chExt cx="459" cy="543"/>
              </a:xfrm>
            </p:grpSpPr>
            <p:sp>
              <p:nvSpPr>
                <p:cNvPr id="568" name="Line 180">
                  <a:extLst>
                    <a:ext uri="{FF2B5EF4-FFF2-40B4-BE49-F238E27FC236}">
                      <a16:creationId xmlns:a16="http://schemas.microsoft.com/office/drawing/2014/main" id="{AAC53C0C-A855-4817-87EE-D3DE4BA3AA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69" name="Line 181">
                  <a:extLst>
                    <a:ext uri="{FF2B5EF4-FFF2-40B4-BE49-F238E27FC236}">
                      <a16:creationId xmlns:a16="http://schemas.microsoft.com/office/drawing/2014/main" id="{E6761DBD-04FC-4701-827C-769C2F6C33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0" name="Line 182">
                  <a:extLst>
                    <a:ext uri="{FF2B5EF4-FFF2-40B4-BE49-F238E27FC236}">
                      <a16:creationId xmlns:a16="http://schemas.microsoft.com/office/drawing/2014/main" id="{81AF674E-BA40-4FD1-A762-C663561120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1" name="Line 183">
                  <a:extLst>
                    <a:ext uri="{FF2B5EF4-FFF2-40B4-BE49-F238E27FC236}">
                      <a16:creationId xmlns:a16="http://schemas.microsoft.com/office/drawing/2014/main" id="{1967EC43-743C-4DC0-B7E6-F642555C03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" name="Group 184">
            <a:extLst>
              <a:ext uri="{FF2B5EF4-FFF2-40B4-BE49-F238E27FC236}">
                <a16:creationId xmlns:a16="http://schemas.microsoft.com/office/drawing/2014/main" id="{2C4DB49F-3F9F-4151-B1A7-F7C24D8DE434}"/>
              </a:ext>
            </a:extLst>
          </p:cNvPr>
          <p:cNvGrpSpPr>
            <a:grpSpLocks/>
          </p:cNvGrpSpPr>
          <p:nvPr/>
        </p:nvGrpSpPr>
        <p:grpSpPr bwMode="auto">
          <a:xfrm>
            <a:off x="12700" y="138566"/>
            <a:ext cx="12159315" cy="1649547"/>
            <a:chOff x="844" y="1324"/>
            <a:chExt cx="10343" cy="1143"/>
          </a:xfrm>
        </p:grpSpPr>
        <p:grpSp>
          <p:nvGrpSpPr>
            <p:cNvPr id="365" name="Group 185">
              <a:extLst>
                <a:ext uri="{FF2B5EF4-FFF2-40B4-BE49-F238E27FC236}">
                  <a16:creationId xmlns:a16="http://schemas.microsoft.com/office/drawing/2014/main" id="{C485F001-4ECD-453A-A1E0-33349C38AA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4" y="1324"/>
              <a:ext cx="10338" cy="570"/>
              <a:chOff x="1251" y="315"/>
              <a:chExt cx="10338" cy="570"/>
            </a:xfrm>
          </p:grpSpPr>
          <p:sp>
            <p:nvSpPr>
              <p:cNvPr id="456" name="Rectangle 186">
                <a:extLst>
                  <a:ext uri="{FF2B5EF4-FFF2-40B4-BE49-F238E27FC236}">
                    <a16:creationId xmlns:a16="http://schemas.microsoft.com/office/drawing/2014/main" id="{47404308-A8C7-470F-8BBF-AADB755C9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" y="315"/>
                <a:ext cx="10332" cy="5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7" name="Line 187">
                <a:extLst>
                  <a:ext uri="{FF2B5EF4-FFF2-40B4-BE49-F238E27FC236}">
                    <a16:creationId xmlns:a16="http://schemas.microsoft.com/office/drawing/2014/main" id="{D911135E-DCAB-43EE-97EB-9FEF0FF0E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" y="599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8" name="Line 188">
                <a:extLst>
                  <a:ext uri="{FF2B5EF4-FFF2-40B4-BE49-F238E27FC236}">
                    <a16:creationId xmlns:a16="http://schemas.microsoft.com/office/drawing/2014/main" id="{0B5A3D8B-19EB-4E0B-98B8-C30B62A78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" y="463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9" name="Line 189">
                <a:extLst>
                  <a:ext uri="{FF2B5EF4-FFF2-40B4-BE49-F238E27FC236}">
                    <a16:creationId xmlns:a16="http://schemas.microsoft.com/office/drawing/2014/main" id="{5F85E328-EB4C-4C6B-A166-70630F496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" y="740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60" name="Group 190">
                <a:extLst>
                  <a:ext uri="{FF2B5EF4-FFF2-40B4-BE49-F238E27FC236}">
                    <a16:creationId xmlns:a16="http://schemas.microsoft.com/office/drawing/2014/main" id="{997452DA-829E-482C-8559-F6F97BA3C9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0" y="327"/>
                <a:ext cx="459" cy="543"/>
                <a:chOff x="1384" y="327"/>
                <a:chExt cx="459" cy="543"/>
              </a:xfrm>
            </p:grpSpPr>
            <p:sp>
              <p:nvSpPr>
                <p:cNvPr id="541" name="Line 191">
                  <a:extLst>
                    <a:ext uri="{FF2B5EF4-FFF2-40B4-BE49-F238E27FC236}">
                      <a16:creationId xmlns:a16="http://schemas.microsoft.com/office/drawing/2014/main" id="{4EB6C0A3-C656-4183-BC1F-F6583AA18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2" name="Line 192">
                  <a:extLst>
                    <a:ext uri="{FF2B5EF4-FFF2-40B4-BE49-F238E27FC236}">
                      <a16:creationId xmlns:a16="http://schemas.microsoft.com/office/drawing/2014/main" id="{83354CA0-C34D-4306-8A05-DE1913A688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3" name="Line 193">
                  <a:extLst>
                    <a:ext uri="{FF2B5EF4-FFF2-40B4-BE49-F238E27FC236}">
                      <a16:creationId xmlns:a16="http://schemas.microsoft.com/office/drawing/2014/main" id="{F0B3BB66-670C-43A2-9C02-A72C58B35A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4" name="Line 194">
                  <a:extLst>
                    <a:ext uri="{FF2B5EF4-FFF2-40B4-BE49-F238E27FC236}">
                      <a16:creationId xmlns:a16="http://schemas.microsoft.com/office/drawing/2014/main" id="{FECBD6D1-1929-40FB-814D-F2C419121F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1" name="Group 195">
                <a:extLst>
                  <a:ext uri="{FF2B5EF4-FFF2-40B4-BE49-F238E27FC236}">
                    <a16:creationId xmlns:a16="http://schemas.microsoft.com/office/drawing/2014/main" id="{7346E302-08EE-4332-B3EC-E79F968A8F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84" y="333"/>
                <a:ext cx="459" cy="543"/>
                <a:chOff x="1384" y="327"/>
                <a:chExt cx="459" cy="543"/>
              </a:xfrm>
            </p:grpSpPr>
            <p:sp>
              <p:nvSpPr>
                <p:cNvPr id="537" name="Line 196">
                  <a:extLst>
                    <a:ext uri="{FF2B5EF4-FFF2-40B4-BE49-F238E27FC236}">
                      <a16:creationId xmlns:a16="http://schemas.microsoft.com/office/drawing/2014/main" id="{B823383D-226A-43E9-B176-17B5C16EC9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8" name="Line 197">
                  <a:extLst>
                    <a:ext uri="{FF2B5EF4-FFF2-40B4-BE49-F238E27FC236}">
                      <a16:creationId xmlns:a16="http://schemas.microsoft.com/office/drawing/2014/main" id="{C661210D-A700-4B06-89B3-F3AF212E4E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9" name="Line 198">
                  <a:extLst>
                    <a:ext uri="{FF2B5EF4-FFF2-40B4-BE49-F238E27FC236}">
                      <a16:creationId xmlns:a16="http://schemas.microsoft.com/office/drawing/2014/main" id="{86A704DD-EC3E-4B7F-9003-2FF33A5681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0" name="Line 199">
                  <a:extLst>
                    <a:ext uri="{FF2B5EF4-FFF2-40B4-BE49-F238E27FC236}">
                      <a16:creationId xmlns:a16="http://schemas.microsoft.com/office/drawing/2014/main" id="{AFCA309E-593C-43C7-9E7A-30E706B2F3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2" name="Group 200">
                <a:extLst>
                  <a:ext uri="{FF2B5EF4-FFF2-40B4-BE49-F238E27FC236}">
                    <a16:creationId xmlns:a16="http://schemas.microsoft.com/office/drawing/2014/main" id="{204326AF-A6A9-4DA0-8F26-FCC72FD747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8" y="327"/>
                <a:ext cx="459" cy="543"/>
                <a:chOff x="1384" y="327"/>
                <a:chExt cx="459" cy="543"/>
              </a:xfrm>
            </p:grpSpPr>
            <p:sp>
              <p:nvSpPr>
                <p:cNvPr id="533" name="Line 201">
                  <a:extLst>
                    <a:ext uri="{FF2B5EF4-FFF2-40B4-BE49-F238E27FC236}">
                      <a16:creationId xmlns:a16="http://schemas.microsoft.com/office/drawing/2014/main" id="{5B5276B6-992E-4334-8FF7-99F2712199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4" name="Line 202">
                  <a:extLst>
                    <a:ext uri="{FF2B5EF4-FFF2-40B4-BE49-F238E27FC236}">
                      <a16:creationId xmlns:a16="http://schemas.microsoft.com/office/drawing/2014/main" id="{B40DE13F-BDD2-4A07-A487-DBF1B665F9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5" name="Line 203">
                  <a:extLst>
                    <a:ext uri="{FF2B5EF4-FFF2-40B4-BE49-F238E27FC236}">
                      <a16:creationId xmlns:a16="http://schemas.microsoft.com/office/drawing/2014/main" id="{75E7B4C8-BE53-48D5-8478-208F88899B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6" name="Line 204">
                  <a:extLst>
                    <a:ext uri="{FF2B5EF4-FFF2-40B4-BE49-F238E27FC236}">
                      <a16:creationId xmlns:a16="http://schemas.microsoft.com/office/drawing/2014/main" id="{5F4D6535-DF0D-48AD-83A4-20C7B723B3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3" name="Group 205">
                <a:extLst>
                  <a:ext uri="{FF2B5EF4-FFF2-40B4-BE49-F238E27FC236}">
                    <a16:creationId xmlns:a16="http://schemas.microsoft.com/office/drawing/2014/main" id="{9F6CA485-2364-4142-A3D0-3BA7E14AF3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2" y="333"/>
                <a:ext cx="459" cy="543"/>
                <a:chOff x="1384" y="327"/>
                <a:chExt cx="459" cy="543"/>
              </a:xfrm>
            </p:grpSpPr>
            <p:sp>
              <p:nvSpPr>
                <p:cNvPr id="529" name="Line 206">
                  <a:extLst>
                    <a:ext uri="{FF2B5EF4-FFF2-40B4-BE49-F238E27FC236}">
                      <a16:creationId xmlns:a16="http://schemas.microsoft.com/office/drawing/2014/main" id="{41D12120-96BF-44DF-8D4D-C67F4CB679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0" name="Line 207">
                  <a:extLst>
                    <a:ext uri="{FF2B5EF4-FFF2-40B4-BE49-F238E27FC236}">
                      <a16:creationId xmlns:a16="http://schemas.microsoft.com/office/drawing/2014/main" id="{4153B1B3-2958-4045-AC7D-27B1610098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1" name="Line 208">
                  <a:extLst>
                    <a:ext uri="{FF2B5EF4-FFF2-40B4-BE49-F238E27FC236}">
                      <a16:creationId xmlns:a16="http://schemas.microsoft.com/office/drawing/2014/main" id="{F1FCF7DD-1142-4389-836A-E977A8D6AD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2" name="Line 209">
                  <a:extLst>
                    <a:ext uri="{FF2B5EF4-FFF2-40B4-BE49-F238E27FC236}">
                      <a16:creationId xmlns:a16="http://schemas.microsoft.com/office/drawing/2014/main" id="{6C0EC2AC-585D-4849-A52B-72DE8D504E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4" name="Group 210">
                <a:extLst>
                  <a:ext uri="{FF2B5EF4-FFF2-40B4-BE49-F238E27FC236}">
                    <a16:creationId xmlns:a16="http://schemas.microsoft.com/office/drawing/2014/main" id="{945D8864-4CB1-4F75-A9D8-79BDD00FF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4" y="327"/>
                <a:ext cx="459" cy="543"/>
                <a:chOff x="1384" y="327"/>
                <a:chExt cx="459" cy="543"/>
              </a:xfrm>
            </p:grpSpPr>
            <p:sp>
              <p:nvSpPr>
                <p:cNvPr id="525" name="Line 211">
                  <a:extLst>
                    <a:ext uri="{FF2B5EF4-FFF2-40B4-BE49-F238E27FC236}">
                      <a16:creationId xmlns:a16="http://schemas.microsoft.com/office/drawing/2014/main" id="{866C79BD-0AC5-40B5-B311-9B3F1BB68F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6" name="Line 212">
                  <a:extLst>
                    <a:ext uri="{FF2B5EF4-FFF2-40B4-BE49-F238E27FC236}">
                      <a16:creationId xmlns:a16="http://schemas.microsoft.com/office/drawing/2014/main" id="{9BB67E2B-DD1B-4D66-91BD-D73FEEBAD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7" name="Line 213">
                  <a:extLst>
                    <a:ext uri="{FF2B5EF4-FFF2-40B4-BE49-F238E27FC236}">
                      <a16:creationId xmlns:a16="http://schemas.microsoft.com/office/drawing/2014/main" id="{1A928971-7556-41FA-A2D9-689DC5D93C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8" name="Line 214">
                  <a:extLst>
                    <a:ext uri="{FF2B5EF4-FFF2-40B4-BE49-F238E27FC236}">
                      <a16:creationId xmlns:a16="http://schemas.microsoft.com/office/drawing/2014/main" id="{F2357F20-6721-40E9-AE71-1015C3B36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5" name="Group 215">
                <a:extLst>
                  <a:ext uri="{FF2B5EF4-FFF2-40B4-BE49-F238E27FC236}">
                    <a16:creationId xmlns:a16="http://schemas.microsoft.com/office/drawing/2014/main" id="{9DD34117-78AC-40CB-96CD-3576458776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8" y="333"/>
                <a:ext cx="459" cy="543"/>
                <a:chOff x="1384" y="327"/>
                <a:chExt cx="459" cy="543"/>
              </a:xfrm>
            </p:grpSpPr>
            <p:sp>
              <p:nvSpPr>
                <p:cNvPr id="521" name="Line 216">
                  <a:extLst>
                    <a:ext uri="{FF2B5EF4-FFF2-40B4-BE49-F238E27FC236}">
                      <a16:creationId xmlns:a16="http://schemas.microsoft.com/office/drawing/2014/main" id="{9F58D6C6-5B63-4C64-9779-EDC3DB972F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2" name="Line 217">
                  <a:extLst>
                    <a:ext uri="{FF2B5EF4-FFF2-40B4-BE49-F238E27FC236}">
                      <a16:creationId xmlns:a16="http://schemas.microsoft.com/office/drawing/2014/main" id="{BAC9EFE8-12C3-403B-988C-F119DBF508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3" name="Line 218">
                  <a:extLst>
                    <a:ext uri="{FF2B5EF4-FFF2-40B4-BE49-F238E27FC236}">
                      <a16:creationId xmlns:a16="http://schemas.microsoft.com/office/drawing/2014/main" id="{7B7DC14A-966D-45FE-9C1C-02FEAAC0DC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4" name="Line 219">
                  <a:extLst>
                    <a:ext uri="{FF2B5EF4-FFF2-40B4-BE49-F238E27FC236}">
                      <a16:creationId xmlns:a16="http://schemas.microsoft.com/office/drawing/2014/main" id="{E6361E9D-CAF9-4B4A-BD9D-7F64DF9000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6" name="Group 220">
                <a:extLst>
                  <a:ext uri="{FF2B5EF4-FFF2-40B4-BE49-F238E27FC236}">
                    <a16:creationId xmlns:a16="http://schemas.microsoft.com/office/drawing/2014/main" id="{37327670-9E17-48D8-A1D2-DAAA9842A8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29" y="327"/>
                <a:ext cx="459" cy="543"/>
                <a:chOff x="1384" y="327"/>
                <a:chExt cx="459" cy="543"/>
              </a:xfrm>
            </p:grpSpPr>
            <p:sp>
              <p:nvSpPr>
                <p:cNvPr id="517" name="Line 221">
                  <a:extLst>
                    <a:ext uri="{FF2B5EF4-FFF2-40B4-BE49-F238E27FC236}">
                      <a16:creationId xmlns:a16="http://schemas.microsoft.com/office/drawing/2014/main" id="{7F6F9438-165E-4C04-823A-6FFED66E7F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8" name="Line 222">
                  <a:extLst>
                    <a:ext uri="{FF2B5EF4-FFF2-40B4-BE49-F238E27FC236}">
                      <a16:creationId xmlns:a16="http://schemas.microsoft.com/office/drawing/2014/main" id="{4BD0AA53-6C49-47E0-9C76-E04532CDE6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9" name="Line 223">
                  <a:extLst>
                    <a:ext uri="{FF2B5EF4-FFF2-40B4-BE49-F238E27FC236}">
                      <a16:creationId xmlns:a16="http://schemas.microsoft.com/office/drawing/2014/main" id="{C8440BFA-70A2-46E9-8CF8-E1BE498272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0" name="Line 224">
                  <a:extLst>
                    <a:ext uri="{FF2B5EF4-FFF2-40B4-BE49-F238E27FC236}">
                      <a16:creationId xmlns:a16="http://schemas.microsoft.com/office/drawing/2014/main" id="{6A207D18-7BDE-42B8-B872-788B49D9CE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7" name="Group 225">
                <a:extLst>
                  <a:ext uri="{FF2B5EF4-FFF2-40B4-BE49-F238E27FC236}">
                    <a16:creationId xmlns:a16="http://schemas.microsoft.com/office/drawing/2014/main" id="{D3853EE0-3E85-495B-AD20-5A6439D19C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33" y="333"/>
                <a:ext cx="459" cy="543"/>
                <a:chOff x="1384" y="327"/>
                <a:chExt cx="459" cy="543"/>
              </a:xfrm>
            </p:grpSpPr>
            <p:sp>
              <p:nvSpPr>
                <p:cNvPr id="513" name="Line 226">
                  <a:extLst>
                    <a:ext uri="{FF2B5EF4-FFF2-40B4-BE49-F238E27FC236}">
                      <a16:creationId xmlns:a16="http://schemas.microsoft.com/office/drawing/2014/main" id="{9E9D0D42-E590-4535-A26D-FD1D58D199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4" name="Line 227">
                  <a:extLst>
                    <a:ext uri="{FF2B5EF4-FFF2-40B4-BE49-F238E27FC236}">
                      <a16:creationId xmlns:a16="http://schemas.microsoft.com/office/drawing/2014/main" id="{7139A024-EAEB-428B-82C1-6229FB31FB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5" name="Line 228">
                  <a:extLst>
                    <a:ext uri="{FF2B5EF4-FFF2-40B4-BE49-F238E27FC236}">
                      <a16:creationId xmlns:a16="http://schemas.microsoft.com/office/drawing/2014/main" id="{8E4B6729-A43E-44D3-AC43-B323A07E03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6" name="Line 229">
                  <a:extLst>
                    <a:ext uri="{FF2B5EF4-FFF2-40B4-BE49-F238E27FC236}">
                      <a16:creationId xmlns:a16="http://schemas.microsoft.com/office/drawing/2014/main" id="{AD048A96-A0AF-46A3-8AA4-D6468E47DE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8" name="Group 230">
                <a:extLst>
                  <a:ext uri="{FF2B5EF4-FFF2-40B4-BE49-F238E27FC236}">
                    <a16:creationId xmlns:a16="http://schemas.microsoft.com/office/drawing/2014/main" id="{B59E6603-84CB-40D7-891B-D1DCCE1287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7" y="327"/>
                <a:ext cx="459" cy="543"/>
                <a:chOff x="1384" y="327"/>
                <a:chExt cx="459" cy="543"/>
              </a:xfrm>
            </p:grpSpPr>
            <p:sp>
              <p:nvSpPr>
                <p:cNvPr id="509" name="Line 231">
                  <a:extLst>
                    <a:ext uri="{FF2B5EF4-FFF2-40B4-BE49-F238E27FC236}">
                      <a16:creationId xmlns:a16="http://schemas.microsoft.com/office/drawing/2014/main" id="{F210B589-D227-49E5-B98B-AEC8A7CE0E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0" name="Line 232">
                  <a:extLst>
                    <a:ext uri="{FF2B5EF4-FFF2-40B4-BE49-F238E27FC236}">
                      <a16:creationId xmlns:a16="http://schemas.microsoft.com/office/drawing/2014/main" id="{E3ADFB84-F291-4980-812F-EAF933B330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1" name="Line 233">
                  <a:extLst>
                    <a:ext uri="{FF2B5EF4-FFF2-40B4-BE49-F238E27FC236}">
                      <a16:creationId xmlns:a16="http://schemas.microsoft.com/office/drawing/2014/main" id="{66DE6983-68D1-4B7F-9163-39A95041F6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2" name="Line 234">
                  <a:extLst>
                    <a:ext uri="{FF2B5EF4-FFF2-40B4-BE49-F238E27FC236}">
                      <a16:creationId xmlns:a16="http://schemas.microsoft.com/office/drawing/2014/main" id="{1458613D-21DD-4141-8F7B-0DF9E67083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9" name="Group 235">
                <a:extLst>
                  <a:ext uri="{FF2B5EF4-FFF2-40B4-BE49-F238E27FC236}">
                    <a16:creationId xmlns:a16="http://schemas.microsoft.com/office/drawing/2014/main" id="{E829C0E4-6994-499B-A2DB-28B9A34400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51" y="333"/>
                <a:ext cx="459" cy="543"/>
                <a:chOff x="1384" y="327"/>
                <a:chExt cx="459" cy="543"/>
              </a:xfrm>
            </p:grpSpPr>
            <p:sp>
              <p:nvSpPr>
                <p:cNvPr id="505" name="Line 236">
                  <a:extLst>
                    <a:ext uri="{FF2B5EF4-FFF2-40B4-BE49-F238E27FC236}">
                      <a16:creationId xmlns:a16="http://schemas.microsoft.com/office/drawing/2014/main" id="{AF0270BB-A686-4FA7-8697-36923B7728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6" name="Line 237">
                  <a:extLst>
                    <a:ext uri="{FF2B5EF4-FFF2-40B4-BE49-F238E27FC236}">
                      <a16:creationId xmlns:a16="http://schemas.microsoft.com/office/drawing/2014/main" id="{08574DB2-2600-4845-B770-F3A6AF54EA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7" name="Line 238">
                  <a:extLst>
                    <a:ext uri="{FF2B5EF4-FFF2-40B4-BE49-F238E27FC236}">
                      <a16:creationId xmlns:a16="http://schemas.microsoft.com/office/drawing/2014/main" id="{1B86680A-650A-4414-909A-35F7CFB79C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8" name="Line 239">
                  <a:extLst>
                    <a:ext uri="{FF2B5EF4-FFF2-40B4-BE49-F238E27FC236}">
                      <a16:creationId xmlns:a16="http://schemas.microsoft.com/office/drawing/2014/main" id="{A4F9046E-0483-4BEF-838E-2645C6BA4D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70" name="Group 240">
                <a:extLst>
                  <a:ext uri="{FF2B5EF4-FFF2-40B4-BE49-F238E27FC236}">
                    <a16:creationId xmlns:a16="http://schemas.microsoft.com/office/drawing/2014/main" id="{ABF78FA5-DCC5-47DB-997F-28C67C1329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63" y="327"/>
                <a:ext cx="459" cy="543"/>
                <a:chOff x="1384" y="327"/>
                <a:chExt cx="459" cy="543"/>
              </a:xfrm>
            </p:grpSpPr>
            <p:sp>
              <p:nvSpPr>
                <p:cNvPr id="501" name="Line 241">
                  <a:extLst>
                    <a:ext uri="{FF2B5EF4-FFF2-40B4-BE49-F238E27FC236}">
                      <a16:creationId xmlns:a16="http://schemas.microsoft.com/office/drawing/2014/main" id="{CEB97F08-0669-4153-9A73-8496FFE31A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2" name="Line 242">
                  <a:extLst>
                    <a:ext uri="{FF2B5EF4-FFF2-40B4-BE49-F238E27FC236}">
                      <a16:creationId xmlns:a16="http://schemas.microsoft.com/office/drawing/2014/main" id="{5DA8BC4A-43A3-4776-932B-52B535B577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3" name="Line 243">
                  <a:extLst>
                    <a:ext uri="{FF2B5EF4-FFF2-40B4-BE49-F238E27FC236}">
                      <a16:creationId xmlns:a16="http://schemas.microsoft.com/office/drawing/2014/main" id="{3809190A-5508-4BCC-A6A7-CBCDF3C7E5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4" name="Line 244">
                  <a:extLst>
                    <a:ext uri="{FF2B5EF4-FFF2-40B4-BE49-F238E27FC236}">
                      <a16:creationId xmlns:a16="http://schemas.microsoft.com/office/drawing/2014/main" id="{956CF4A5-9C52-432F-A518-8DF9998E2F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71" name="Group 245">
                <a:extLst>
                  <a:ext uri="{FF2B5EF4-FFF2-40B4-BE49-F238E27FC236}">
                    <a16:creationId xmlns:a16="http://schemas.microsoft.com/office/drawing/2014/main" id="{04CFDD38-1762-460B-87CD-8D17A19EBD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67" y="333"/>
                <a:ext cx="459" cy="543"/>
                <a:chOff x="1384" y="327"/>
                <a:chExt cx="459" cy="543"/>
              </a:xfrm>
            </p:grpSpPr>
            <p:sp>
              <p:nvSpPr>
                <p:cNvPr id="497" name="Line 246">
                  <a:extLst>
                    <a:ext uri="{FF2B5EF4-FFF2-40B4-BE49-F238E27FC236}">
                      <a16:creationId xmlns:a16="http://schemas.microsoft.com/office/drawing/2014/main" id="{0DAE893B-BBC6-4335-B1B8-E247C4E6A7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8" name="Line 247">
                  <a:extLst>
                    <a:ext uri="{FF2B5EF4-FFF2-40B4-BE49-F238E27FC236}">
                      <a16:creationId xmlns:a16="http://schemas.microsoft.com/office/drawing/2014/main" id="{6E3AC38F-81F9-4216-B0B6-E94841BB67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9" name="Line 248">
                  <a:extLst>
                    <a:ext uri="{FF2B5EF4-FFF2-40B4-BE49-F238E27FC236}">
                      <a16:creationId xmlns:a16="http://schemas.microsoft.com/office/drawing/2014/main" id="{DF036E0C-506B-4BB1-83B3-9103F39B17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0" name="Line 249">
                  <a:extLst>
                    <a:ext uri="{FF2B5EF4-FFF2-40B4-BE49-F238E27FC236}">
                      <a16:creationId xmlns:a16="http://schemas.microsoft.com/office/drawing/2014/main" id="{2D7F3CD7-2150-4F03-A3B3-0B7EEEDD6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72" name="Group 250">
                <a:extLst>
                  <a:ext uri="{FF2B5EF4-FFF2-40B4-BE49-F238E27FC236}">
                    <a16:creationId xmlns:a16="http://schemas.microsoft.com/office/drawing/2014/main" id="{6F17E93B-51DC-4F71-8B81-6FD5815D1D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77" y="333"/>
                <a:ext cx="459" cy="543"/>
                <a:chOff x="1384" y="327"/>
                <a:chExt cx="459" cy="543"/>
              </a:xfrm>
            </p:grpSpPr>
            <p:sp>
              <p:nvSpPr>
                <p:cNvPr id="493" name="Line 251">
                  <a:extLst>
                    <a:ext uri="{FF2B5EF4-FFF2-40B4-BE49-F238E27FC236}">
                      <a16:creationId xmlns:a16="http://schemas.microsoft.com/office/drawing/2014/main" id="{F43D01C1-F9AE-4E32-B401-184F1B7BEA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4" name="Line 252">
                  <a:extLst>
                    <a:ext uri="{FF2B5EF4-FFF2-40B4-BE49-F238E27FC236}">
                      <a16:creationId xmlns:a16="http://schemas.microsoft.com/office/drawing/2014/main" id="{02C5DBEB-C33D-4F82-81E5-98ACDEEAC9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5" name="Line 253">
                  <a:extLst>
                    <a:ext uri="{FF2B5EF4-FFF2-40B4-BE49-F238E27FC236}">
                      <a16:creationId xmlns:a16="http://schemas.microsoft.com/office/drawing/2014/main" id="{1398C6BF-9F06-4E2F-9A93-FED1350620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6" name="Line 254">
                  <a:extLst>
                    <a:ext uri="{FF2B5EF4-FFF2-40B4-BE49-F238E27FC236}">
                      <a16:creationId xmlns:a16="http://schemas.microsoft.com/office/drawing/2014/main" id="{B76E0078-F8FF-4CEE-9EA8-CD6EBAB8A4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73" name="Group 255">
                <a:extLst>
                  <a:ext uri="{FF2B5EF4-FFF2-40B4-BE49-F238E27FC236}">
                    <a16:creationId xmlns:a16="http://schemas.microsoft.com/office/drawing/2014/main" id="{F88BDDB1-DE9B-4F73-AC68-E9CAE3E71B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91" y="327"/>
                <a:ext cx="459" cy="543"/>
                <a:chOff x="1384" y="327"/>
                <a:chExt cx="459" cy="543"/>
              </a:xfrm>
            </p:grpSpPr>
            <p:sp>
              <p:nvSpPr>
                <p:cNvPr id="489" name="Line 256">
                  <a:extLst>
                    <a:ext uri="{FF2B5EF4-FFF2-40B4-BE49-F238E27FC236}">
                      <a16:creationId xmlns:a16="http://schemas.microsoft.com/office/drawing/2014/main" id="{65160AC2-BBAB-4370-948C-501CE8128D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0" name="Line 257">
                  <a:extLst>
                    <a:ext uri="{FF2B5EF4-FFF2-40B4-BE49-F238E27FC236}">
                      <a16:creationId xmlns:a16="http://schemas.microsoft.com/office/drawing/2014/main" id="{CA02D9B7-2119-499F-9A54-C96C0C07D4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1" name="Line 258">
                  <a:extLst>
                    <a:ext uri="{FF2B5EF4-FFF2-40B4-BE49-F238E27FC236}">
                      <a16:creationId xmlns:a16="http://schemas.microsoft.com/office/drawing/2014/main" id="{398E81EE-5592-4FA5-9A59-4F347C20A2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2" name="Line 259">
                  <a:extLst>
                    <a:ext uri="{FF2B5EF4-FFF2-40B4-BE49-F238E27FC236}">
                      <a16:creationId xmlns:a16="http://schemas.microsoft.com/office/drawing/2014/main" id="{2B37C1FD-6F1D-41AB-ACD9-9D6B0D961B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74" name="Group 260">
                <a:extLst>
                  <a:ext uri="{FF2B5EF4-FFF2-40B4-BE49-F238E27FC236}">
                    <a16:creationId xmlns:a16="http://schemas.microsoft.com/office/drawing/2014/main" id="{DE136151-6E41-466B-A858-EB9052A72F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95" y="333"/>
                <a:ext cx="459" cy="543"/>
                <a:chOff x="1384" y="327"/>
                <a:chExt cx="459" cy="543"/>
              </a:xfrm>
            </p:grpSpPr>
            <p:sp>
              <p:nvSpPr>
                <p:cNvPr id="485" name="Line 261">
                  <a:extLst>
                    <a:ext uri="{FF2B5EF4-FFF2-40B4-BE49-F238E27FC236}">
                      <a16:creationId xmlns:a16="http://schemas.microsoft.com/office/drawing/2014/main" id="{FC14D5CC-1E50-4F01-B0A2-FCC5B5CD3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6" name="Line 262">
                  <a:extLst>
                    <a:ext uri="{FF2B5EF4-FFF2-40B4-BE49-F238E27FC236}">
                      <a16:creationId xmlns:a16="http://schemas.microsoft.com/office/drawing/2014/main" id="{F30F1345-3C4A-46EE-8D20-7D878A232F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7" name="Line 263">
                  <a:extLst>
                    <a:ext uri="{FF2B5EF4-FFF2-40B4-BE49-F238E27FC236}">
                      <a16:creationId xmlns:a16="http://schemas.microsoft.com/office/drawing/2014/main" id="{44E04C54-7FBB-4856-A961-15A959D1A4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8" name="Line 264">
                  <a:extLst>
                    <a:ext uri="{FF2B5EF4-FFF2-40B4-BE49-F238E27FC236}">
                      <a16:creationId xmlns:a16="http://schemas.microsoft.com/office/drawing/2014/main" id="{264FA3B9-C672-42FF-A8B2-A89B1C8D8D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75" name="Group 265">
                <a:extLst>
                  <a:ext uri="{FF2B5EF4-FFF2-40B4-BE49-F238E27FC236}">
                    <a16:creationId xmlns:a16="http://schemas.microsoft.com/office/drawing/2014/main" id="{9CD8922E-C3C6-4C35-ABD5-AE72195571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07" y="327"/>
                <a:ext cx="459" cy="543"/>
                <a:chOff x="1384" y="327"/>
                <a:chExt cx="459" cy="543"/>
              </a:xfrm>
            </p:grpSpPr>
            <p:sp>
              <p:nvSpPr>
                <p:cNvPr id="481" name="Line 266">
                  <a:extLst>
                    <a:ext uri="{FF2B5EF4-FFF2-40B4-BE49-F238E27FC236}">
                      <a16:creationId xmlns:a16="http://schemas.microsoft.com/office/drawing/2014/main" id="{07C06628-44F9-46EF-8545-5AC77FEE5B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2" name="Line 267">
                  <a:extLst>
                    <a:ext uri="{FF2B5EF4-FFF2-40B4-BE49-F238E27FC236}">
                      <a16:creationId xmlns:a16="http://schemas.microsoft.com/office/drawing/2014/main" id="{13EDAAA5-52D6-4615-9164-1A566547E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3" name="Line 268">
                  <a:extLst>
                    <a:ext uri="{FF2B5EF4-FFF2-40B4-BE49-F238E27FC236}">
                      <a16:creationId xmlns:a16="http://schemas.microsoft.com/office/drawing/2014/main" id="{077ACF12-E8DB-42EC-AEDA-00668296DF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4" name="Line 269">
                  <a:extLst>
                    <a:ext uri="{FF2B5EF4-FFF2-40B4-BE49-F238E27FC236}">
                      <a16:creationId xmlns:a16="http://schemas.microsoft.com/office/drawing/2014/main" id="{ED6ECF3C-CEE2-4E80-AF91-8E4D9B0E6E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76" name="Group 270">
                <a:extLst>
                  <a:ext uri="{FF2B5EF4-FFF2-40B4-BE49-F238E27FC236}">
                    <a16:creationId xmlns:a16="http://schemas.microsoft.com/office/drawing/2014/main" id="{2CD883D0-11B8-4EC8-956C-70F3063B1C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1" y="333"/>
                <a:ext cx="473" cy="543"/>
                <a:chOff x="1384" y="327"/>
                <a:chExt cx="459" cy="543"/>
              </a:xfrm>
            </p:grpSpPr>
            <p:sp>
              <p:nvSpPr>
                <p:cNvPr id="477" name="Line 271">
                  <a:extLst>
                    <a:ext uri="{FF2B5EF4-FFF2-40B4-BE49-F238E27FC236}">
                      <a16:creationId xmlns:a16="http://schemas.microsoft.com/office/drawing/2014/main" id="{54ADE293-9397-43BD-9DA2-2616BD9B9D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8" name="Line 272">
                  <a:extLst>
                    <a:ext uri="{FF2B5EF4-FFF2-40B4-BE49-F238E27FC236}">
                      <a16:creationId xmlns:a16="http://schemas.microsoft.com/office/drawing/2014/main" id="{A848828B-18AD-4422-B9FB-0FA0108C38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79" name="Line 273">
                  <a:extLst>
                    <a:ext uri="{FF2B5EF4-FFF2-40B4-BE49-F238E27FC236}">
                      <a16:creationId xmlns:a16="http://schemas.microsoft.com/office/drawing/2014/main" id="{DAAEBD6C-2950-456F-A0D7-A03BF2743E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0" name="Line 274">
                  <a:extLst>
                    <a:ext uri="{FF2B5EF4-FFF2-40B4-BE49-F238E27FC236}">
                      <a16:creationId xmlns:a16="http://schemas.microsoft.com/office/drawing/2014/main" id="{BD21FC3A-7AB3-4A63-AC6A-C8259BC98B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366" name="Group 275">
              <a:extLst>
                <a:ext uri="{FF2B5EF4-FFF2-40B4-BE49-F238E27FC236}">
                  <a16:creationId xmlns:a16="http://schemas.microsoft.com/office/drawing/2014/main" id="{0AEAD16A-26B6-4704-8407-83DA8BE2B8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" y="1897"/>
              <a:ext cx="10338" cy="570"/>
              <a:chOff x="1251" y="315"/>
              <a:chExt cx="10338" cy="570"/>
            </a:xfrm>
          </p:grpSpPr>
          <p:sp>
            <p:nvSpPr>
              <p:cNvPr id="367" name="Rectangle 276">
                <a:extLst>
                  <a:ext uri="{FF2B5EF4-FFF2-40B4-BE49-F238E27FC236}">
                    <a16:creationId xmlns:a16="http://schemas.microsoft.com/office/drawing/2014/main" id="{08AE3C13-99AB-4F2B-AD5B-11F847A14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" y="315"/>
                <a:ext cx="10332" cy="57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Line 277">
                <a:extLst>
                  <a:ext uri="{FF2B5EF4-FFF2-40B4-BE49-F238E27FC236}">
                    <a16:creationId xmlns:a16="http://schemas.microsoft.com/office/drawing/2014/main" id="{B207E3FD-D65D-45A1-96E0-AF3AD9C10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" y="599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Line 278">
                <a:extLst>
                  <a:ext uri="{FF2B5EF4-FFF2-40B4-BE49-F238E27FC236}">
                    <a16:creationId xmlns:a16="http://schemas.microsoft.com/office/drawing/2014/main" id="{65E4FDC6-EE2D-4E01-A0C8-717444CCD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" y="463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Line 279">
                <a:extLst>
                  <a:ext uri="{FF2B5EF4-FFF2-40B4-BE49-F238E27FC236}">
                    <a16:creationId xmlns:a16="http://schemas.microsoft.com/office/drawing/2014/main" id="{4C227B7F-0C32-474E-B8C0-3AB57DBA7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7" y="740"/>
                <a:ext cx="10332" cy="0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71" name="Group 280">
                <a:extLst>
                  <a:ext uri="{FF2B5EF4-FFF2-40B4-BE49-F238E27FC236}">
                    <a16:creationId xmlns:a16="http://schemas.microsoft.com/office/drawing/2014/main" id="{809EF57D-506E-4687-AF85-D66E2A7E0A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80" y="327"/>
                <a:ext cx="459" cy="543"/>
                <a:chOff x="1384" y="327"/>
                <a:chExt cx="459" cy="543"/>
              </a:xfrm>
            </p:grpSpPr>
            <p:sp>
              <p:nvSpPr>
                <p:cNvPr id="452" name="Line 281">
                  <a:extLst>
                    <a:ext uri="{FF2B5EF4-FFF2-40B4-BE49-F238E27FC236}">
                      <a16:creationId xmlns:a16="http://schemas.microsoft.com/office/drawing/2014/main" id="{071924F0-E669-4B51-9996-D669A810A7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3" name="Line 282">
                  <a:extLst>
                    <a:ext uri="{FF2B5EF4-FFF2-40B4-BE49-F238E27FC236}">
                      <a16:creationId xmlns:a16="http://schemas.microsoft.com/office/drawing/2014/main" id="{E19C9D3B-D9DB-41D7-A81F-C34127E374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4" name="Line 283">
                  <a:extLst>
                    <a:ext uri="{FF2B5EF4-FFF2-40B4-BE49-F238E27FC236}">
                      <a16:creationId xmlns:a16="http://schemas.microsoft.com/office/drawing/2014/main" id="{920B0A2A-1C4A-48F5-964E-F609E4F03E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5" name="Line 284">
                  <a:extLst>
                    <a:ext uri="{FF2B5EF4-FFF2-40B4-BE49-F238E27FC236}">
                      <a16:creationId xmlns:a16="http://schemas.microsoft.com/office/drawing/2014/main" id="{66AE5F9F-7CEF-47C0-BA23-D749F29233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2" name="Group 285">
                <a:extLst>
                  <a:ext uri="{FF2B5EF4-FFF2-40B4-BE49-F238E27FC236}">
                    <a16:creationId xmlns:a16="http://schemas.microsoft.com/office/drawing/2014/main" id="{8769181A-3914-49A2-A540-8C052E568E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84" y="333"/>
                <a:ext cx="459" cy="543"/>
                <a:chOff x="1384" y="327"/>
                <a:chExt cx="459" cy="543"/>
              </a:xfrm>
            </p:grpSpPr>
            <p:sp>
              <p:nvSpPr>
                <p:cNvPr id="448" name="Line 286">
                  <a:extLst>
                    <a:ext uri="{FF2B5EF4-FFF2-40B4-BE49-F238E27FC236}">
                      <a16:creationId xmlns:a16="http://schemas.microsoft.com/office/drawing/2014/main" id="{116E44F2-77CA-4931-AB70-CFDBEBB406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9" name="Line 287">
                  <a:extLst>
                    <a:ext uri="{FF2B5EF4-FFF2-40B4-BE49-F238E27FC236}">
                      <a16:creationId xmlns:a16="http://schemas.microsoft.com/office/drawing/2014/main" id="{11587114-9687-41C4-8C79-A832F95370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0" name="Line 288">
                  <a:extLst>
                    <a:ext uri="{FF2B5EF4-FFF2-40B4-BE49-F238E27FC236}">
                      <a16:creationId xmlns:a16="http://schemas.microsoft.com/office/drawing/2014/main" id="{3A3BA2A3-E9AD-41EB-88BB-936DE4FE34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1" name="Line 289">
                  <a:extLst>
                    <a:ext uri="{FF2B5EF4-FFF2-40B4-BE49-F238E27FC236}">
                      <a16:creationId xmlns:a16="http://schemas.microsoft.com/office/drawing/2014/main" id="{D543D1FB-354F-40B9-8119-B28076EC66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3" name="Group 290">
                <a:extLst>
                  <a:ext uri="{FF2B5EF4-FFF2-40B4-BE49-F238E27FC236}">
                    <a16:creationId xmlns:a16="http://schemas.microsoft.com/office/drawing/2014/main" id="{3350BE02-2D77-4D86-93A4-17D6B4CDDF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8" y="327"/>
                <a:ext cx="459" cy="543"/>
                <a:chOff x="1384" y="327"/>
                <a:chExt cx="459" cy="543"/>
              </a:xfrm>
            </p:grpSpPr>
            <p:sp>
              <p:nvSpPr>
                <p:cNvPr id="444" name="Line 291">
                  <a:extLst>
                    <a:ext uri="{FF2B5EF4-FFF2-40B4-BE49-F238E27FC236}">
                      <a16:creationId xmlns:a16="http://schemas.microsoft.com/office/drawing/2014/main" id="{C0A9F287-276E-44B1-BC12-120BB6A7A2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5" name="Line 292">
                  <a:extLst>
                    <a:ext uri="{FF2B5EF4-FFF2-40B4-BE49-F238E27FC236}">
                      <a16:creationId xmlns:a16="http://schemas.microsoft.com/office/drawing/2014/main" id="{CEF77BF5-8FCB-447B-9C0F-4B36BC7B7B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6" name="Line 293">
                  <a:extLst>
                    <a:ext uri="{FF2B5EF4-FFF2-40B4-BE49-F238E27FC236}">
                      <a16:creationId xmlns:a16="http://schemas.microsoft.com/office/drawing/2014/main" id="{234609C2-1DC0-4B40-84B1-96396CB354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7" name="Line 294">
                  <a:extLst>
                    <a:ext uri="{FF2B5EF4-FFF2-40B4-BE49-F238E27FC236}">
                      <a16:creationId xmlns:a16="http://schemas.microsoft.com/office/drawing/2014/main" id="{1545AA23-CCEB-423A-B971-63FA94D37D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4" name="Group 295">
                <a:extLst>
                  <a:ext uri="{FF2B5EF4-FFF2-40B4-BE49-F238E27FC236}">
                    <a16:creationId xmlns:a16="http://schemas.microsoft.com/office/drawing/2014/main" id="{269A7A27-5699-437D-A1C1-243F2B4F34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02" y="333"/>
                <a:ext cx="459" cy="543"/>
                <a:chOff x="1384" y="327"/>
                <a:chExt cx="459" cy="543"/>
              </a:xfrm>
            </p:grpSpPr>
            <p:sp>
              <p:nvSpPr>
                <p:cNvPr id="440" name="Line 296">
                  <a:extLst>
                    <a:ext uri="{FF2B5EF4-FFF2-40B4-BE49-F238E27FC236}">
                      <a16:creationId xmlns:a16="http://schemas.microsoft.com/office/drawing/2014/main" id="{3977EC42-9787-4534-A6E4-DAADF9C798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1" name="Line 297">
                  <a:extLst>
                    <a:ext uri="{FF2B5EF4-FFF2-40B4-BE49-F238E27FC236}">
                      <a16:creationId xmlns:a16="http://schemas.microsoft.com/office/drawing/2014/main" id="{1F5EC925-234C-40E0-B95F-44D593CB4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2" name="Line 298">
                  <a:extLst>
                    <a:ext uri="{FF2B5EF4-FFF2-40B4-BE49-F238E27FC236}">
                      <a16:creationId xmlns:a16="http://schemas.microsoft.com/office/drawing/2014/main" id="{103367C7-4C32-4453-8123-05694996D4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43" name="Line 299">
                  <a:extLst>
                    <a:ext uri="{FF2B5EF4-FFF2-40B4-BE49-F238E27FC236}">
                      <a16:creationId xmlns:a16="http://schemas.microsoft.com/office/drawing/2014/main" id="{9573E758-8115-4961-8F12-89819A8C21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5" name="Group 300">
                <a:extLst>
                  <a:ext uri="{FF2B5EF4-FFF2-40B4-BE49-F238E27FC236}">
                    <a16:creationId xmlns:a16="http://schemas.microsoft.com/office/drawing/2014/main" id="{52729308-4E5A-47A2-9545-B7C563780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4" y="327"/>
                <a:ext cx="459" cy="543"/>
                <a:chOff x="1384" y="327"/>
                <a:chExt cx="459" cy="543"/>
              </a:xfrm>
            </p:grpSpPr>
            <p:sp>
              <p:nvSpPr>
                <p:cNvPr id="436" name="Line 301">
                  <a:extLst>
                    <a:ext uri="{FF2B5EF4-FFF2-40B4-BE49-F238E27FC236}">
                      <a16:creationId xmlns:a16="http://schemas.microsoft.com/office/drawing/2014/main" id="{F3F19A83-5A4A-496D-9816-299E195017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7" name="Line 302">
                  <a:extLst>
                    <a:ext uri="{FF2B5EF4-FFF2-40B4-BE49-F238E27FC236}">
                      <a16:creationId xmlns:a16="http://schemas.microsoft.com/office/drawing/2014/main" id="{C9A1EAFD-A770-4269-8B84-7F4AF020AC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8" name="Line 303">
                  <a:extLst>
                    <a:ext uri="{FF2B5EF4-FFF2-40B4-BE49-F238E27FC236}">
                      <a16:creationId xmlns:a16="http://schemas.microsoft.com/office/drawing/2014/main" id="{8715A25D-9F8B-4071-8487-96BD4C82CD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9" name="Line 304">
                  <a:extLst>
                    <a:ext uri="{FF2B5EF4-FFF2-40B4-BE49-F238E27FC236}">
                      <a16:creationId xmlns:a16="http://schemas.microsoft.com/office/drawing/2014/main" id="{67813592-164D-4BAD-B4DC-229D066B09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6" name="Group 305">
                <a:extLst>
                  <a:ext uri="{FF2B5EF4-FFF2-40B4-BE49-F238E27FC236}">
                    <a16:creationId xmlns:a16="http://schemas.microsoft.com/office/drawing/2014/main" id="{E42E33C8-471E-455C-A6D8-DA173B60B5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8" y="333"/>
                <a:ext cx="459" cy="543"/>
                <a:chOff x="1384" y="327"/>
                <a:chExt cx="459" cy="543"/>
              </a:xfrm>
            </p:grpSpPr>
            <p:sp>
              <p:nvSpPr>
                <p:cNvPr id="432" name="Line 306">
                  <a:extLst>
                    <a:ext uri="{FF2B5EF4-FFF2-40B4-BE49-F238E27FC236}">
                      <a16:creationId xmlns:a16="http://schemas.microsoft.com/office/drawing/2014/main" id="{7963C722-B016-4758-B3C1-71412006FD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3" name="Line 307">
                  <a:extLst>
                    <a:ext uri="{FF2B5EF4-FFF2-40B4-BE49-F238E27FC236}">
                      <a16:creationId xmlns:a16="http://schemas.microsoft.com/office/drawing/2014/main" id="{8BF43974-86F6-4911-8A52-FDDA36F618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4" name="Line 308">
                  <a:extLst>
                    <a:ext uri="{FF2B5EF4-FFF2-40B4-BE49-F238E27FC236}">
                      <a16:creationId xmlns:a16="http://schemas.microsoft.com/office/drawing/2014/main" id="{26152A90-CEF0-4972-BDA3-746091A8BB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5" name="Line 309">
                  <a:extLst>
                    <a:ext uri="{FF2B5EF4-FFF2-40B4-BE49-F238E27FC236}">
                      <a16:creationId xmlns:a16="http://schemas.microsoft.com/office/drawing/2014/main" id="{A1AAE293-8CD2-4AF4-B948-B3B3779047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7" name="Group 310">
                <a:extLst>
                  <a:ext uri="{FF2B5EF4-FFF2-40B4-BE49-F238E27FC236}">
                    <a16:creationId xmlns:a16="http://schemas.microsoft.com/office/drawing/2014/main" id="{C7C102CF-CB61-4C1E-B30E-A0A5981655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29" y="327"/>
                <a:ext cx="459" cy="543"/>
                <a:chOff x="1384" y="327"/>
                <a:chExt cx="459" cy="543"/>
              </a:xfrm>
            </p:grpSpPr>
            <p:sp>
              <p:nvSpPr>
                <p:cNvPr id="428" name="Line 311">
                  <a:extLst>
                    <a:ext uri="{FF2B5EF4-FFF2-40B4-BE49-F238E27FC236}">
                      <a16:creationId xmlns:a16="http://schemas.microsoft.com/office/drawing/2014/main" id="{918EDCDB-9B4B-42B5-ACDB-A6484A3EE1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9" name="Line 312">
                  <a:extLst>
                    <a:ext uri="{FF2B5EF4-FFF2-40B4-BE49-F238E27FC236}">
                      <a16:creationId xmlns:a16="http://schemas.microsoft.com/office/drawing/2014/main" id="{CD4BB046-BB1B-4A80-9C41-B3190AA75E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0" name="Line 313">
                  <a:extLst>
                    <a:ext uri="{FF2B5EF4-FFF2-40B4-BE49-F238E27FC236}">
                      <a16:creationId xmlns:a16="http://schemas.microsoft.com/office/drawing/2014/main" id="{AE8F21C2-BBD4-400B-A757-67EBE7FE8B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1" name="Line 314">
                  <a:extLst>
                    <a:ext uri="{FF2B5EF4-FFF2-40B4-BE49-F238E27FC236}">
                      <a16:creationId xmlns:a16="http://schemas.microsoft.com/office/drawing/2014/main" id="{49489966-0C29-4A8C-8E3B-991AFA7DF8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8" name="Group 315">
                <a:extLst>
                  <a:ext uri="{FF2B5EF4-FFF2-40B4-BE49-F238E27FC236}">
                    <a16:creationId xmlns:a16="http://schemas.microsoft.com/office/drawing/2014/main" id="{3369B90E-F803-4E72-A537-F3CD84E01C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33" y="333"/>
                <a:ext cx="459" cy="543"/>
                <a:chOff x="1384" y="327"/>
                <a:chExt cx="459" cy="543"/>
              </a:xfrm>
            </p:grpSpPr>
            <p:sp>
              <p:nvSpPr>
                <p:cNvPr id="424" name="Line 316">
                  <a:extLst>
                    <a:ext uri="{FF2B5EF4-FFF2-40B4-BE49-F238E27FC236}">
                      <a16:creationId xmlns:a16="http://schemas.microsoft.com/office/drawing/2014/main" id="{FAAA4143-2DF5-41F9-A1D0-3B9944F22A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5" name="Line 317">
                  <a:extLst>
                    <a:ext uri="{FF2B5EF4-FFF2-40B4-BE49-F238E27FC236}">
                      <a16:creationId xmlns:a16="http://schemas.microsoft.com/office/drawing/2014/main" id="{17962D49-F9F6-44FF-82DC-FADA1ECB90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6" name="Line 318">
                  <a:extLst>
                    <a:ext uri="{FF2B5EF4-FFF2-40B4-BE49-F238E27FC236}">
                      <a16:creationId xmlns:a16="http://schemas.microsoft.com/office/drawing/2014/main" id="{705024A2-3CC8-4242-AD0C-760A832A54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7" name="Line 319">
                  <a:extLst>
                    <a:ext uri="{FF2B5EF4-FFF2-40B4-BE49-F238E27FC236}">
                      <a16:creationId xmlns:a16="http://schemas.microsoft.com/office/drawing/2014/main" id="{B470B02B-5E42-4AD4-AB28-C0972C1BD8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9" name="Group 320">
                <a:extLst>
                  <a:ext uri="{FF2B5EF4-FFF2-40B4-BE49-F238E27FC236}">
                    <a16:creationId xmlns:a16="http://schemas.microsoft.com/office/drawing/2014/main" id="{3CF40050-8071-4D56-8B83-292D6C059F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7" y="327"/>
                <a:ext cx="459" cy="543"/>
                <a:chOff x="1384" y="327"/>
                <a:chExt cx="459" cy="543"/>
              </a:xfrm>
            </p:grpSpPr>
            <p:sp>
              <p:nvSpPr>
                <p:cNvPr id="420" name="Line 321">
                  <a:extLst>
                    <a:ext uri="{FF2B5EF4-FFF2-40B4-BE49-F238E27FC236}">
                      <a16:creationId xmlns:a16="http://schemas.microsoft.com/office/drawing/2014/main" id="{12440C7F-B37B-455B-9E88-5EDD48F36E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1" name="Line 322">
                  <a:extLst>
                    <a:ext uri="{FF2B5EF4-FFF2-40B4-BE49-F238E27FC236}">
                      <a16:creationId xmlns:a16="http://schemas.microsoft.com/office/drawing/2014/main" id="{A6958567-524B-40B8-83DF-8150419F94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2" name="Line 323">
                  <a:extLst>
                    <a:ext uri="{FF2B5EF4-FFF2-40B4-BE49-F238E27FC236}">
                      <a16:creationId xmlns:a16="http://schemas.microsoft.com/office/drawing/2014/main" id="{710BF493-7F48-47B0-8AC5-497CD9B137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3" name="Line 324">
                  <a:extLst>
                    <a:ext uri="{FF2B5EF4-FFF2-40B4-BE49-F238E27FC236}">
                      <a16:creationId xmlns:a16="http://schemas.microsoft.com/office/drawing/2014/main" id="{7A9A43AC-20A1-41BB-9270-D8C530E8DB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0" name="Group 325">
                <a:extLst>
                  <a:ext uri="{FF2B5EF4-FFF2-40B4-BE49-F238E27FC236}">
                    <a16:creationId xmlns:a16="http://schemas.microsoft.com/office/drawing/2014/main" id="{DFC2E817-58ED-4D9D-A7E5-AC2E7F8217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51" y="333"/>
                <a:ext cx="459" cy="543"/>
                <a:chOff x="1384" y="327"/>
                <a:chExt cx="459" cy="543"/>
              </a:xfrm>
            </p:grpSpPr>
            <p:sp>
              <p:nvSpPr>
                <p:cNvPr id="416" name="Line 326">
                  <a:extLst>
                    <a:ext uri="{FF2B5EF4-FFF2-40B4-BE49-F238E27FC236}">
                      <a16:creationId xmlns:a16="http://schemas.microsoft.com/office/drawing/2014/main" id="{336CEB98-DADD-4B83-9488-70E65D42BD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7" name="Line 327">
                  <a:extLst>
                    <a:ext uri="{FF2B5EF4-FFF2-40B4-BE49-F238E27FC236}">
                      <a16:creationId xmlns:a16="http://schemas.microsoft.com/office/drawing/2014/main" id="{D891C4EE-7C39-4137-9495-2961295325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8" name="Line 328">
                  <a:extLst>
                    <a:ext uri="{FF2B5EF4-FFF2-40B4-BE49-F238E27FC236}">
                      <a16:creationId xmlns:a16="http://schemas.microsoft.com/office/drawing/2014/main" id="{D5D6FF8E-FCC6-47E5-A076-C916C2F364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9" name="Line 329">
                  <a:extLst>
                    <a:ext uri="{FF2B5EF4-FFF2-40B4-BE49-F238E27FC236}">
                      <a16:creationId xmlns:a16="http://schemas.microsoft.com/office/drawing/2014/main" id="{10DF747A-2BFE-4C0E-AF51-253A05EDF6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1" name="Group 330">
                <a:extLst>
                  <a:ext uri="{FF2B5EF4-FFF2-40B4-BE49-F238E27FC236}">
                    <a16:creationId xmlns:a16="http://schemas.microsoft.com/office/drawing/2014/main" id="{94D09DC7-AD08-48B3-B682-B4A8682B25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63" y="327"/>
                <a:ext cx="459" cy="543"/>
                <a:chOff x="1384" y="327"/>
                <a:chExt cx="459" cy="543"/>
              </a:xfrm>
            </p:grpSpPr>
            <p:sp>
              <p:nvSpPr>
                <p:cNvPr id="412" name="Line 331">
                  <a:extLst>
                    <a:ext uri="{FF2B5EF4-FFF2-40B4-BE49-F238E27FC236}">
                      <a16:creationId xmlns:a16="http://schemas.microsoft.com/office/drawing/2014/main" id="{3E81F7D5-EA8C-4B20-97B7-9F55B1B91D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3" name="Line 332">
                  <a:extLst>
                    <a:ext uri="{FF2B5EF4-FFF2-40B4-BE49-F238E27FC236}">
                      <a16:creationId xmlns:a16="http://schemas.microsoft.com/office/drawing/2014/main" id="{7DBCCD4C-FB0D-41A8-B958-D9D0BECFCF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4" name="Line 333">
                  <a:extLst>
                    <a:ext uri="{FF2B5EF4-FFF2-40B4-BE49-F238E27FC236}">
                      <a16:creationId xmlns:a16="http://schemas.microsoft.com/office/drawing/2014/main" id="{9A574324-9649-4CF7-9785-C287734527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5" name="Line 334">
                  <a:extLst>
                    <a:ext uri="{FF2B5EF4-FFF2-40B4-BE49-F238E27FC236}">
                      <a16:creationId xmlns:a16="http://schemas.microsoft.com/office/drawing/2014/main" id="{A5F4E769-1879-4947-9AD0-863E2BDE97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2" name="Group 335">
                <a:extLst>
                  <a:ext uri="{FF2B5EF4-FFF2-40B4-BE49-F238E27FC236}">
                    <a16:creationId xmlns:a16="http://schemas.microsoft.com/office/drawing/2014/main" id="{37A15244-79EE-45A3-A847-C9F4C03EFB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67" y="333"/>
                <a:ext cx="459" cy="543"/>
                <a:chOff x="1384" y="327"/>
                <a:chExt cx="459" cy="543"/>
              </a:xfrm>
            </p:grpSpPr>
            <p:sp>
              <p:nvSpPr>
                <p:cNvPr id="408" name="Line 336">
                  <a:extLst>
                    <a:ext uri="{FF2B5EF4-FFF2-40B4-BE49-F238E27FC236}">
                      <a16:creationId xmlns:a16="http://schemas.microsoft.com/office/drawing/2014/main" id="{5140974B-C3A7-4A79-9901-9696043D58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9" name="Line 337">
                  <a:extLst>
                    <a:ext uri="{FF2B5EF4-FFF2-40B4-BE49-F238E27FC236}">
                      <a16:creationId xmlns:a16="http://schemas.microsoft.com/office/drawing/2014/main" id="{9787A19C-26FF-42C3-8EAA-9652AF99EF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0" name="Line 338">
                  <a:extLst>
                    <a:ext uri="{FF2B5EF4-FFF2-40B4-BE49-F238E27FC236}">
                      <a16:creationId xmlns:a16="http://schemas.microsoft.com/office/drawing/2014/main" id="{F98E280E-4208-4E2F-8C63-062059A45E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1" name="Line 339">
                  <a:extLst>
                    <a:ext uri="{FF2B5EF4-FFF2-40B4-BE49-F238E27FC236}">
                      <a16:creationId xmlns:a16="http://schemas.microsoft.com/office/drawing/2014/main" id="{D398E269-00DA-4185-A5FB-481312AE5C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3" name="Group 340">
                <a:extLst>
                  <a:ext uri="{FF2B5EF4-FFF2-40B4-BE49-F238E27FC236}">
                    <a16:creationId xmlns:a16="http://schemas.microsoft.com/office/drawing/2014/main" id="{7A790585-F924-41BB-B25D-8E60BDFC92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77" y="333"/>
                <a:ext cx="459" cy="543"/>
                <a:chOff x="1384" y="327"/>
                <a:chExt cx="459" cy="543"/>
              </a:xfrm>
            </p:grpSpPr>
            <p:sp>
              <p:nvSpPr>
                <p:cNvPr id="404" name="Line 341">
                  <a:extLst>
                    <a:ext uri="{FF2B5EF4-FFF2-40B4-BE49-F238E27FC236}">
                      <a16:creationId xmlns:a16="http://schemas.microsoft.com/office/drawing/2014/main" id="{CEA53A13-8BE9-4B58-9CD9-015F6656C4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5" name="Line 342">
                  <a:extLst>
                    <a:ext uri="{FF2B5EF4-FFF2-40B4-BE49-F238E27FC236}">
                      <a16:creationId xmlns:a16="http://schemas.microsoft.com/office/drawing/2014/main" id="{2CA777C1-B483-419B-9450-1CCE3A971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6" name="Line 343">
                  <a:extLst>
                    <a:ext uri="{FF2B5EF4-FFF2-40B4-BE49-F238E27FC236}">
                      <a16:creationId xmlns:a16="http://schemas.microsoft.com/office/drawing/2014/main" id="{1D1041A8-26AC-4AEA-9CE2-3C1A99AE72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7" name="Line 344">
                  <a:extLst>
                    <a:ext uri="{FF2B5EF4-FFF2-40B4-BE49-F238E27FC236}">
                      <a16:creationId xmlns:a16="http://schemas.microsoft.com/office/drawing/2014/main" id="{22891550-A813-4FB2-973F-EF09201E5F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4" name="Group 345">
                <a:extLst>
                  <a:ext uri="{FF2B5EF4-FFF2-40B4-BE49-F238E27FC236}">
                    <a16:creationId xmlns:a16="http://schemas.microsoft.com/office/drawing/2014/main" id="{81496940-EC98-4CC9-AE2C-1AA3BCB918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91" y="327"/>
                <a:ext cx="459" cy="543"/>
                <a:chOff x="1384" y="327"/>
                <a:chExt cx="459" cy="543"/>
              </a:xfrm>
            </p:grpSpPr>
            <p:sp>
              <p:nvSpPr>
                <p:cNvPr id="400" name="Line 346">
                  <a:extLst>
                    <a:ext uri="{FF2B5EF4-FFF2-40B4-BE49-F238E27FC236}">
                      <a16:creationId xmlns:a16="http://schemas.microsoft.com/office/drawing/2014/main" id="{EE64C688-5E6F-441A-B8FD-5C9D6C5F4F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1" name="Line 347">
                  <a:extLst>
                    <a:ext uri="{FF2B5EF4-FFF2-40B4-BE49-F238E27FC236}">
                      <a16:creationId xmlns:a16="http://schemas.microsoft.com/office/drawing/2014/main" id="{9450844E-9D95-453E-A0C5-8184669219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2" name="Line 348">
                  <a:extLst>
                    <a:ext uri="{FF2B5EF4-FFF2-40B4-BE49-F238E27FC236}">
                      <a16:creationId xmlns:a16="http://schemas.microsoft.com/office/drawing/2014/main" id="{96874D57-AB85-4D16-A74D-DA23267B64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3" name="Line 349">
                  <a:extLst>
                    <a:ext uri="{FF2B5EF4-FFF2-40B4-BE49-F238E27FC236}">
                      <a16:creationId xmlns:a16="http://schemas.microsoft.com/office/drawing/2014/main" id="{88A359B7-A86D-4F4C-BBF5-799878AB40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5" name="Group 350">
                <a:extLst>
                  <a:ext uri="{FF2B5EF4-FFF2-40B4-BE49-F238E27FC236}">
                    <a16:creationId xmlns:a16="http://schemas.microsoft.com/office/drawing/2014/main" id="{856A022D-8C7C-4BAB-8B9F-D4F9AB2626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95" y="333"/>
                <a:ext cx="459" cy="543"/>
                <a:chOff x="1384" y="327"/>
                <a:chExt cx="459" cy="543"/>
              </a:xfrm>
            </p:grpSpPr>
            <p:sp>
              <p:nvSpPr>
                <p:cNvPr id="396" name="Line 351">
                  <a:extLst>
                    <a:ext uri="{FF2B5EF4-FFF2-40B4-BE49-F238E27FC236}">
                      <a16:creationId xmlns:a16="http://schemas.microsoft.com/office/drawing/2014/main" id="{4A94886E-622D-4EA9-BD22-24498DACE8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7" name="Line 352">
                  <a:extLst>
                    <a:ext uri="{FF2B5EF4-FFF2-40B4-BE49-F238E27FC236}">
                      <a16:creationId xmlns:a16="http://schemas.microsoft.com/office/drawing/2014/main" id="{E66493E9-3EC8-4331-B4D0-3AFB149ABA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8" name="Line 353">
                  <a:extLst>
                    <a:ext uri="{FF2B5EF4-FFF2-40B4-BE49-F238E27FC236}">
                      <a16:creationId xmlns:a16="http://schemas.microsoft.com/office/drawing/2014/main" id="{83B0E09E-FF97-481F-A6FB-090477F90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9" name="Line 354">
                  <a:extLst>
                    <a:ext uri="{FF2B5EF4-FFF2-40B4-BE49-F238E27FC236}">
                      <a16:creationId xmlns:a16="http://schemas.microsoft.com/office/drawing/2014/main" id="{208234DE-E5F9-46F2-B92D-40BA7E00A2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6" name="Group 355">
                <a:extLst>
                  <a:ext uri="{FF2B5EF4-FFF2-40B4-BE49-F238E27FC236}">
                    <a16:creationId xmlns:a16="http://schemas.microsoft.com/office/drawing/2014/main" id="{32DE1D40-6E5B-45D5-9C0A-136993CF40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07" y="327"/>
                <a:ext cx="459" cy="543"/>
                <a:chOff x="1384" y="327"/>
                <a:chExt cx="459" cy="543"/>
              </a:xfrm>
            </p:grpSpPr>
            <p:sp>
              <p:nvSpPr>
                <p:cNvPr id="392" name="Line 356">
                  <a:extLst>
                    <a:ext uri="{FF2B5EF4-FFF2-40B4-BE49-F238E27FC236}">
                      <a16:creationId xmlns:a16="http://schemas.microsoft.com/office/drawing/2014/main" id="{54DF8CD2-A8BC-427D-86E1-A5F83A7466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3" name="Line 357">
                  <a:extLst>
                    <a:ext uri="{FF2B5EF4-FFF2-40B4-BE49-F238E27FC236}">
                      <a16:creationId xmlns:a16="http://schemas.microsoft.com/office/drawing/2014/main" id="{BB83F1B1-1ADC-4DCF-A403-AAED080DF3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4" name="Line 358">
                  <a:extLst>
                    <a:ext uri="{FF2B5EF4-FFF2-40B4-BE49-F238E27FC236}">
                      <a16:creationId xmlns:a16="http://schemas.microsoft.com/office/drawing/2014/main" id="{63A666FF-7D23-4A47-B968-BEFB5BCD73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5" name="Line 359">
                  <a:extLst>
                    <a:ext uri="{FF2B5EF4-FFF2-40B4-BE49-F238E27FC236}">
                      <a16:creationId xmlns:a16="http://schemas.microsoft.com/office/drawing/2014/main" id="{EDF9B036-5765-4D1D-A625-9253EDA1D1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7" name="Group 360">
                <a:extLst>
                  <a:ext uri="{FF2B5EF4-FFF2-40B4-BE49-F238E27FC236}">
                    <a16:creationId xmlns:a16="http://schemas.microsoft.com/office/drawing/2014/main" id="{7F72A4F2-3E85-407D-BB88-9DC415E2D1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1" y="333"/>
                <a:ext cx="473" cy="543"/>
                <a:chOff x="1384" y="327"/>
                <a:chExt cx="459" cy="543"/>
              </a:xfrm>
            </p:grpSpPr>
            <p:sp>
              <p:nvSpPr>
                <p:cNvPr id="388" name="Line 361">
                  <a:extLst>
                    <a:ext uri="{FF2B5EF4-FFF2-40B4-BE49-F238E27FC236}">
                      <a16:creationId xmlns:a16="http://schemas.microsoft.com/office/drawing/2014/main" id="{60C13105-5EC4-4B17-AA55-77981829E9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84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9" name="Line 362">
                  <a:extLst>
                    <a:ext uri="{FF2B5EF4-FFF2-40B4-BE49-F238E27FC236}">
                      <a16:creationId xmlns:a16="http://schemas.microsoft.com/office/drawing/2014/main" id="{5E3FC98A-9EEB-4780-86A8-07EB37A1B6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5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0" name="Line 363">
                  <a:extLst>
                    <a:ext uri="{FF2B5EF4-FFF2-40B4-BE49-F238E27FC236}">
                      <a16:creationId xmlns:a16="http://schemas.microsoft.com/office/drawing/2014/main" id="{4A31A926-1A90-41FE-85A8-88B3A0CD20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86" y="327"/>
                  <a:ext cx="0" cy="543"/>
                </a:xfrm>
                <a:prstGeom prst="line">
                  <a:avLst/>
                </a:prstGeom>
                <a:noFill/>
                <a:ln w="952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1" name="Line 364">
                  <a:extLst>
                    <a:ext uri="{FF2B5EF4-FFF2-40B4-BE49-F238E27FC236}">
                      <a16:creationId xmlns:a16="http://schemas.microsoft.com/office/drawing/2014/main" id="{79A09985-476D-4A04-A65A-79B89D92C6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3" y="327"/>
                  <a:ext cx="0" cy="543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" name="Group 365">
            <a:extLst>
              <a:ext uri="{FF2B5EF4-FFF2-40B4-BE49-F238E27FC236}">
                <a16:creationId xmlns:a16="http://schemas.microsoft.com/office/drawing/2014/main" id="{88A0EC48-BBF2-452E-96B0-4AEB52803F83}"/>
              </a:ext>
            </a:extLst>
          </p:cNvPr>
          <p:cNvGrpSpPr>
            <a:grpSpLocks/>
          </p:cNvGrpSpPr>
          <p:nvPr/>
        </p:nvGrpSpPr>
        <p:grpSpPr bwMode="auto">
          <a:xfrm>
            <a:off x="19754" y="1795328"/>
            <a:ext cx="12153437" cy="822609"/>
            <a:chOff x="1251" y="315"/>
            <a:chExt cx="10338" cy="570"/>
          </a:xfrm>
        </p:grpSpPr>
        <p:sp>
          <p:nvSpPr>
            <p:cNvPr id="276" name="Rectangle 366">
              <a:extLst>
                <a:ext uri="{FF2B5EF4-FFF2-40B4-BE49-F238E27FC236}">
                  <a16:creationId xmlns:a16="http://schemas.microsoft.com/office/drawing/2014/main" id="{0E015CB6-E855-4F64-976E-3DE834C9C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Line 367">
              <a:extLst>
                <a:ext uri="{FF2B5EF4-FFF2-40B4-BE49-F238E27FC236}">
                  <a16:creationId xmlns:a16="http://schemas.microsoft.com/office/drawing/2014/main" id="{C87C015F-E7EB-461C-9DF8-6B0A913B0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Line 368">
              <a:extLst>
                <a:ext uri="{FF2B5EF4-FFF2-40B4-BE49-F238E27FC236}">
                  <a16:creationId xmlns:a16="http://schemas.microsoft.com/office/drawing/2014/main" id="{DE30FEE2-BC40-45AF-A26B-864701FBC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Line 369">
              <a:extLst>
                <a:ext uri="{FF2B5EF4-FFF2-40B4-BE49-F238E27FC236}">
                  <a16:creationId xmlns:a16="http://schemas.microsoft.com/office/drawing/2014/main" id="{5B8804F9-D7DE-46BC-9FE0-72BDFF21D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80" name="Group 370">
              <a:extLst>
                <a:ext uri="{FF2B5EF4-FFF2-40B4-BE49-F238E27FC236}">
                  <a16:creationId xmlns:a16="http://schemas.microsoft.com/office/drawing/2014/main" id="{830247AE-FA68-4123-8C9C-65B1F5BD04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361" name="Line 371">
                <a:extLst>
                  <a:ext uri="{FF2B5EF4-FFF2-40B4-BE49-F238E27FC236}">
                    <a16:creationId xmlns:a16="http://schemas.microsoft.com/office/drawing/2014/main" id="{1B0DAE2F-3D69-45BE-9F29-BDD369B0DA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Line 372">
                <a:extLst>
                  <a:ext uri="{FF2B5EF4-FFF2-40B4-BE49-F238E27FC236}">
                    <a16:creationId xmlns:a16="http://schemas.microsoft.com/office/drawing/2014/main" id="{0CC80ECD-81E7-4335-AC1A-B7A39B572F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Line 373">
                <a:extLst>
                  <a:ext uri="{FF2B5EF4-FFF2-40B4-BE49-F238E27FC236}">
                    <a16:creationId xmlns:a16="http://schemas.microsoft.com/office/drawing/2014/main" id="{12A06228-6E98-4957-A65A-99701881D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Line 374">
                <a:extLst>
                  <a:ext uri="{FF2B5EF4-FFF2-40B4-BE49-F238E27FC236}">
                    <a16:creationId xmlns:a16="http://schemas.microsoft.com/office/drawing/2014/main" id="{18003E5B-1E40-4887-AA04-34FFF094C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1" name="Group 375">
              <a:extLst>
                <a:ext uri="{FF2B5EF4-FFF2-40B4-BE49-F238E27FC236}">
                  <a16:creationId xmlns:a16="http://schemas.microsoft.com/office/drawing/2014/main" id="{7B74288B-20FA-499E-9ED4-638D9ABE4A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357" name="Line 376">
                <a:extLst>
                  <a:ext uri="{FF2B5EF4-FFF2-40B4-BE49-F238E27FC236}">
                    <a16:creationId xmlns:a16="http://schemas.microsoft.com/office/drawing/2014/main" id="{77515D09-AE7E-4F5A-9ED9-A2A2968E1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Line 377">
                <a:extLst>
                  <a:ext uri="{FF2B5EF4-FFF2-40B4-BE49-F238E27FC236}">
                    <a16:creationId xmlns:a16="http://schemas.microsoft.com/office/drawing/2014/main" id="{873B18C0-0F6A-4011-A31C-2FF620968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Line 378">
                <a:extLst>
                  <a:ext uri="{FF2B5EF4-FFF2-40B4-BE49-F238E27FC236}">
                    <a16:creationId xmlns:a16="http://schemas.microsoft.com/office/drawing/2014/main" id="{B92D4EBA-89A1-4A68-BE15-20BE8ED38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Line 379">
                <a:extLst>
                  <a:ext uri="{FF2B5EF4-FFF2-40B4-BE49-F238E27FC236}">
                    <a16:creationId xmlns:a16="http://schemas.microsoft.com/office/drawing/2014/main" id="{F7783394-6D1C-4E12-887B-23A3D5FA4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2" name="Group 380">
              <a:extLst>
                <a:ext uri="{FF2B5EF4-FFF2-40B4-BE49-F238E27FC236}">
                  <a16:creationId xmlns:a16="http://schemas.microsoft.com/office/drawing/2014/main" id="{DEDD8549-E244-43FD-8009-07C75864C2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353" name="Line 381">
                <a:extLst>
                  <a:ext uri="{FF2B5EF4-FFF2-40B4-BE49-F238E27FC236}">
                    <a16:creationId xmlns:a16="http://schemas.microsoft.com/office/drawing/2014/main" id="{484FBDD2-89CC-402D-9C53-952181725E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Line 382">
                <a:extLst>
                  <a:ext uri="{FF2B5EF4-FFF2-40B4-BE49-F238E27FC236}">
                    <a16:creationId xmlns:a16="http://schemas.microsoft.com/office/drawing/2014/main" id="{765B1570-E24C-4B24-9A11-F5CC6F71A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Line 383">
                <a:extLst>
                  <a:ext uri="{FF2B5EF4-FFF2-40B4-BE49-F238E27FC236}">
                    <a16:creationId xmlns:a16="http://schemas.microsoft.com/office/drawing/2014/main" id="{A3709474-9A18-4666-BB50-FFB26B99F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Line 384">
                <a:extLst>
                  <a:ext uri="{FF2B5EF4-FFF2-40B4-BE49-F238E27FC236}">
                    <a16:creationId xmlns:a16="http://schemas.microsoft.com/office/drawing/2014/main" id="{A2A374E5-1547-4C29-917E-778296C44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3" name="Group 385">
              <a:extLst>
                <a:ext uri="{FF2B5EF4-FFF2-40B4-BE49-F238E27FC236}">
                  <a16:creationId xmlns:a16="http://schemas.microsoft.com/office/drawing/2014/main" id="{6DE5C4A1-4A0C-4C67-B44B-BC89B534D7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349" name="Line 386">
                <a:extLst>
                  <a:ext uri="{FF2B5EF4-FFF2-40B4-BE49-F238E27FC236}">
                    <a16:creationId xmlns:a16="http://schemas.microsoft.com/office/drawing/2014/main" id="{458E048D-F333-4B26-9D15-A653E2413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Line 387">
                <a:extLst>
                  <a:ext uri="{FF2B5EF4-FFF2-40B4-BE49-F238E27FC236}">
                    <a16:creationId xmlns:a16="http://schemas.microsoft.com/office/drawing/2014/main" id="{2609D366-1E77-49D3-B871-F6501B6D7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Line 388">
                <a:extLst>
                  <a:ext uri="{FF2B5EF4-FFF2-40B4-BE49-F238E27FC236}">
                    <a16:creationId xmlns:a16="http://schemas.microsoft.com/office/drawing/2014/main" id="{C88921C8-915A-4A03-8B0E-603911E6F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Line 389">
                <a:extLst>
                  <a:ext uri="{FF2B5EF4-FFF2-40B4-BE49-F238E27FC236}">
                    <a16:creationId xmlns:a16="http://schemas.microsoft.com/office/drawing/2014/main" id="{3C4A0913-6442-4A5A-8B90-235D3FC78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4" name="Group 390">
              <a:extLst>
                <a:ext uri="{FF2B5EF4-FFF2-40B4-BE49-F238E27FC236}">
                  <a16:creationId xmlns:a16="http://schemas.microsoft.com/office/drawing/2014/main" id="{0EBDAC5F-EBB3-4924-ACE7-B4C44F7DE0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345" name="Line 391">
                <a:extLst>
                  <a:ext uri="{FF2B5EF4-FFF2-40B4-BE49-F238E27FC236}">
                    <a16:creationId xmlns:a16="http://schemas.microsoft.com/office/drawing/2014/main" id="{0A80B696-EB2B-4E31-B83F-AFDB959FC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Line 392">
                <a:extLst>
                  <a:ext uri="{FF2B5EF4-FFF2-40B4-BE49-F238E27FC236}">
                    <a16:creationId xmlns:a16="http://schemas.microsoft.com/office/drawing/2014/main" id="{77E331F0-42B5-438E-89C2-9092FAD0F1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Line 393">
                <a:extLst>
                  <a:ext uri="{FF2B5EF4-FFF2-40B4-BE49-F238E27FC236}">
                    <a16:creationId xmlns:a16="http://schemas.microsoft.com/office/drawing/2014/main" id="{B0C07507-501A-45D2-9F1D-453B1F3F28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Line 394">
                <a:extLst>
                  <a:ext uri="{FF2B5EF4-FFF2-40B4-BE49-F238E27FC236}">
                    <a16:creationId xmlns:a16="http://schemas.microsoft.com/office/drawing/2014/main" id="{CB61632B-FBF1-476A-B314-14D0842B8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5" name="Group 395">
              <a:extLst>
                <a:ext uri="{FF2B5EF4-FFF2-40B4-BE49-F238E27FC236}">
                  <a16:creationId xmlns:a16="http://schemas.microsoft.com/office/drawing/2014/main" id="{A51CAC58-3C26-4679-8247-2518596371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341" name="Line 396">
                <a:extLst>
                  <a:ext uri="{FF2B5EF4-FFF2-40B4-BE49-F238E27FC236}">
                    <a16:creationId xmlns:a16="http://schemas.microsoft.com/office/drawing/2014/main" id="{2B70ACD8-D0EF-43ED-BFF7-5D78095AF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Line 397">
                <a:extLst>
                  <a:ext uri="{FF2B5EF4-FFF2-40B4-BE49-F238E27FC236}">
                    <a16:creationId xmlns:a16="http://schemas.microsoft.com/office/drawing/2014/main" id="{3D010A99-9B9B-47AD-B7CA-E9162EFC8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Line 398">
                <a:extLst>
                  <a:ext uri="{FF2B5EF4-FFF2-40B4-BE49-F238E27FC236}">
                    <a16:creationId xmlns:a16="http://schemas.microsoft.com/office/drawing/2014/main" id="{5FC32CC3-639C-4EC7-A449-EA91FC57E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Line 399">
                <a:extLst>
                  <a:ext uri="{FF2B5EF4-FFF2-40B4-BE49-F238E27FC236}">
                    <a16:creationId xmlns:a16="http://schemas.microsoft.com/office/drawing/2014/main" id="{B30FBB84-3953-40F1-91F3-2180B938D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6" name="Group 400">
              <a:extLst>
                <a:ext uri="{FF2B5EF4-FFF2-40B4-BE49-F238E27FC236}">
                  <a16:creationId xmlns:a16="http://schemas.microsoft.com/office/drawing/2014/main" id="{2C94A471-FD54-4EB4-9727-F1A9A792B9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337" name="Line 401">
                <a:extLst>
                  <a:ext uri="{FF2B5EF4-FFF2-40B4-BE49-F238E27FC236}">
                    <a16:creationId xmlns:a16="http://schemas.microsoft.com/office/drawing/2014/main" id="{164E566F-C11F-49DB-B7AA-6B1979BCA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Line 402">
                <a:extLst>
                  <a:ext uri="{FF2B5EF4-FFF2-40B4-BE49-F238E27FC236}">
                    <a16:creationId xmlns:a16="http://schemas.microsoft.com/office/drawing/2014/main" id="{65462D2C-5E4F-4C28-A4D4-066C3DB39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Line 403">
                <a:extLst>
                  <a:ext uri="{FF2B5EF4-FFF2-40B4-BE49-F238E27FC236}">
                    <a16:creationId xmlns:a16="http://schemas.microsoft.com/office/drawing/2014/main" id="{178C6002-B132-4059-ADB2-65066EEFD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Line 404">
                <a:extLst>
                  <a:ext uri="{FF2B5EF4-FFF2-40B4-BE49-F238E27FC236}">
                    <a16:creationId xmlns:a16="http://schemas.microsoft.com/office/drawing/2014/main" id="{A75AE363-77DB-4BD8-9528-40819404A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7" name="Group 405">
              <a:extLst>
                <a:ext uri="{FF2B5EF4-FFF2-40B4-BE49-F238E27FC236}">
                  <a16:creationId xmlns:a16="http://schemas.microsoft.com/office/drawing/2014/main" id="{3A67ABD6-AD17-47AD-97FB-65D5AB934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333" name="Line 406">
                <a:extLst>
                  <a:ext uri="{FF2B5EF4-FFF2-40B4-BE49-F238E27FC236}">
                    <a16:creationId xmlns:a16="http://schemas.microsoft.com/office/drawing/2014/main" id="{88A86FB6-0BFD-4FDD-A382-296219C0F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Line 407">
                <a:extLst>
                  <a:ext uri="{FF2B5EF4-FFF2-40B4-BE49-F238E27FC236}">
                    <a16:creationId xmlns:a16="http://schemas.microsoft.com/office/drawing/2014/main" id="{8E272945-B2C8-41BC-B8DC-60E9F4DA4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Line 408">
                <a:extLst>
                  <a:ext uri="{FF2B5EF4-FFF2-40B4-BE49-F238E27FC236}">
                    <a16:creationId xmlns:a16="http://schemas.microsoft.com/office/drawing/2014/main" id="{BC8AF7DF-8413-46AF-90F4-EF437B77D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Line 409">
                <a:extLst>
                  <a:ext uri="{FF2B5EF4-FFF2-40B4-BE49-F238E27FC236}">
                    <a16:creationId xmlns:a16="http://schemas.microsoft.com/office/drawing/2014/main" id="{7E1339D3-473B-4159-92D0-D4F700B474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8" name="Group 410">
              <a:extLst>
                <a:ext uri="{FF2B5EF4-FFF2-40B4-BE49-F238E27FC236}">
                  <a16:creationId xmlns:a16="http://schemas.microsoft.com/office/drawing/2014/main" id="{FEF6BAE1-2A5F-4CA4-A5D4-DD78F9AD02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329" name="Line 411">
                <a:extLst>
                  <a:ext uri="{FF2B5EF4-FFF2-40B4-BE49-F238E27FC236}">
                    <a16:creationId xmlns:a16="http://schemas.microsoft.com/office/drawing/2014/main" id="{E9FF1A41-2520-483D-AC74-1F928071A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Line 412">
                <a:extLst>
                  <a:ext uri="{FF2B5EF4-FFF2-40B4-BE49-F238E27FC236}">
                    <a16:creationId xmlns:a16="http://schemas.microsoft.com/office/drawing/2014/main" id="{533A1C65-6592-492C-B47F-4ED633618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Line 413">
                <a:extLst>
                  <a:ext uri="{FF2B5EF4-FFF2-40B4-BE49-F238E27FC236}">
                    <a16:creationId xmlns:a16="http://schemas.microsoft.com/office/drawing/2014/main" id="{20C4D668-D668-461D-9919-4D7B94E48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Line 414">
                <a:extLst>
                  <a:ext uri="{FF2B5EF4-FFF2-40B4-BE49-F238E27FC236}">
                    <a16:creationId xmlns:a16="http://schemas.microsoft.com/office/drawing/2014/main" id="{FCA2272C-9347-4F39-A003-24D97289A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9" name="Group 415">
              <a:extLst>
                <a:ext uri="{FF2B5EF4-FFF2-40B4-BE49-F238E27FC236}">
                  <a16:creationId xmlns:a16="http://schemas.microsoft.com/office/drawing/2014/main" id="{234C29CD-178D-4D0F-9817-CF0F4D627A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325" name="Line 416">
                <a:extLst>
                  <a:ext uri="{FF2B5EF4-FFF2-40B4-BE49-F238E27FC236}">
                    <a16:creationId xmlns:a16="http://schemas.microsoft.com/office/drawing/2014/main" id="{FE777DB6-C5B1-477D-B7B9-971D53486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Line 417">
                <a:extLst>
                  <a:ext uri="{FF2B5EF4-FFF2-40B4-BE49-F238E27FC236}">
                    <a16:creationId xmlns:a16="http://schemas.microsoft.com/office/drawing/2014/main" id="{2D753DCB-6AD9-4B1B-BE1E-ED3A27480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Line 418">
                <a:extLst>
                  <a:ext uri="{FF2B5EF4-FFF2-40B4-BE49-F238E27FC236}">
                    <a16:creationId xmlns:a16="http://schemas.microsoft.com/office/drawing/2014/main" id="{48D8107A-57FB-40F7-B601-C89EE3071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Line 419">
                <a:extLst>
                  <a:ext uri="{FF2B5EF4-FFF2-40B4-BE49-F238E27FC236}">
                    <a16:creationId xmlns:a16="http://schemas.microsoft.com/office/drawing/2014/main" id="{ACA46858-1458-4B25-83A3-4D859BB31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0" name="Group 420">
              <a:extLst>
                <a:ext uri="{FF2B5EF4-FFF2-40B4-BE49-F238E27FC236}">
                  <a16:creationId xmlns:a16="http://schemas.microsoft.com/office/drawing/2014/main" id="{BA3A7816-6433-442D-B6DE-63AD23F0C8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321" name="Line 421">
                <a:extLst>
                  <a:ext uri="{FF2B5EF4-FFF2-40B4-BE49-F238E27FC236}">
                    <a16:creationId xmlns:a16="http://schemas.microsoft.com/office/drawing/2014/main" id="{39A043D4-9BC4-434F-84F1-6E0F7046AE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Line 422">
                <a:extLst>
                  <a:ext uri="{FF2B5EF4-FFF2-40B4-BE49-F238E27FC236}">
                    <a16:creationId xmlns:a16="http://schemas.microsoft.com/office/drawing/2014/main" id="{F12EDAF0-F27B-4E6E-8AD1-20B5563A2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Line 423">
                <a:extLst>
                  <a:ext uri="{FF2B5EF4-FFF2-40B4-BE49-F238E27FC236}">
                    <a16:creationId xmlns:a16="http://schemas.microsoft.com/office/drawing/2014/main" id="{65971C5E-1DE4-47CC-92B6-55A10AE3D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Line 424">
                <a:extLst>
                  <a:ext uri="{FF2B5EF4-FFF2-40B4-BE49-F238E27FC236}">
                    <a16:creationId xmlns:a16="http://schemas.microsoft.com/office/drawing/2014/main" id="{B3C9FED5-4906-4BFA-B1E6-401472F1E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1" name="Group 425">
              <a:extLst>
                <a:ext uri="{FF2B5EF4-FFF2-40B4-BE49-F238E27FC236}">
                  <a16:creationId xmlns:a16="http://schemas.microsoft.com/office/drawing/2014/main" id="{23D06C30-488A-43C8-B61C-70C67A9D1B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317" name="Line 426">
                <a:extLst>
                  <a:ext uri="{FF2B5EF4-FFF2-40B4-BE49-F238E27FC236}">
                    <a16:creationId xmlns:a16="http://schemas.microsoft.com/office/drawing/2014/main" id="{3A313A6E-4F80-42DE-B706-EB9260B40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Line 427">
                <a:extLst>
                  <a:ext uri="{FF2B5EF4-FFF2-40B4-BE49-F238E27FC236}">
                    <a16:creationId xmlns:a16="http://schemas.microsoft.com/office/drawing/2014/main" id="{53C0FB9C-4CEE-437A-B95D-DD0A9D75E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Line 428">
                <a:extLst>
                  <a:ext uri="{FF2B5EF4-FFF2-40B4-BE49-F238E27FC236}">
                    <a16:creationId xmlns:a16="http://schemas.microsoft.com/office/drawing/2014/main" id="{0CA63C2A-0425-4BB0-909C-739AA5C5B5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Line 429">
                <a:extLst>
                  <a:ext uri="{FF2B5EF4-FFF2-40B4-BE49-F238E27FC236}">
                    <a16:creationId xmlns:a16="http://schemas.microsoft.com/office/drawing/2014/main" id="{CEF088EF-D3C3-4082-9E25-21FD4924AE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2" name="Group 430">
              <a:extLst>
                <a:ext uri="{FF2B5EF4-FFF2-40B4-BE49-F238E27FC236}">
                  <a16:creationId xmlns:a16="http://schemas.microsoft.com/office/drawing/2014/main" id="{18D3625C-4924-4A7F-8B06-3CDA57FB1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313" name="Line 431">
                <a:extLst>
                  <a:ext uri="{FF2B5EF4-FFF2-40B4-BE49-F238E27FC236}">
                    <a16:creationId xmlns:a16="http://schemas.microsoft.com/office/drawing/2014/main" id="{8911FC33-127E-4D68-B610-0DA858A1B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Line 432">
                <a:extLst>
                  <a:ext uri="{FF2B5EF4-FFF2-40B4-BE49-F238E27FC236}">
                    <a16:creationId xmlns:a16="http://schemas.microsoft.com/office/drawing/2014/main" id="{33131917-DB4A-4E1C-BB74-6CB96A4E8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Line 433">
                <a:extLst>
                  <a:ext uri="{FF2B5EF4-FFF2-40B4-BE49-F238E27FC236}">
                    <a16:creationId xmlns:a16="http://schemas.microsoft.com/office/drawing/2014/main" id="{0E9C961E-3888-4A95-A4BF-16B24093A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Line 434">
                <a:extLst>
                  <a:ext uri="{FF2B5EF4-FFF2-40B4-BE49-F238E27FC236}">
                    <a16:creationId xmlns:a16="http://schemas.microsoft.com/office/drawing/2014/main" id="{DA7F070E-2FF8-4966-9F68-81C20EBA42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3" name="Group 435">
              <a:extLst>
                <a:ext uri="{FF2B5EF4-FFF2-40B4-BE49-F238E27FC236}">
                  <a16:creationId xmlns:a16="http://schemas.microsoft.com/office/drawing/2014/main" id="{C4D23794-92B2-498D-A394-0E50180CD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309" name="Line 436">
                <a:extLst>
                  <a:ext uri="{FF2B5EF4-FFF2-40B4-BE49-F238E27FC236}">
                    <a16:creationId xmlns:a16="http://schemas.microsoft.com/office/drawing/2014/main" id="{73CE478C-946B-46A8-9A8F-6B97E7E75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Line 437">
                <a:extLst>
                  <a:ext uri="{FF2B5EF4-FFF2-40B4-BE49-F238E27FC236}">
                    <a16:creationId xmlns:a16="http://schemas.microsoft.com/office/drawing/2014/main" id="{54BA00E7-1F0A-44D0-B81F-D10DBF48F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Line 438">
                <a:extLst>
                  <a:ext uri="{FF2B5EF4-FFF2-40B4-BE49-F238E27FC236}">
                    <a16:creationId xmlns:a16="http://schemas.microsoft.com/office/drawing/2014/main" id="{2FF99FD9-3C93-45BA-8E97-046865BB7C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2" name="Line 439">
                <a:extLst>
                  <a:ext uri="{FF2B5EF4-FFF2-40B4-BE49-F238E27FC236}">
                    <a16:creationId xmlns:a16="http://schemas.microsoft.com/office/drawing/2014/main" id="{EAFD2F5A-4921-44D3-A98D-7DDEECE4D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4" name="Group 440">
              <a:extLst>
                <a:ext uri="{FF2B5EF4-FFF2-40B4-BE49-F238E27FC236}">
                  <a16:creationId xmlns:a16="http://schemas.microsoft.com/office/drawing/2014/main" id="{D61FC649-989B-42BC-ABFD-7A6E6905BC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305" name="Line 441">
                <a:extLst>
                  <a:ext uri="{FF2B5EF4-FFF2-40B4-BE49-F238E27FC236}">
                    <a16:creationId xmlns:a16="http://schemas.microsoft.com/office/drawing/2014/main" id="{A8B07556-89A5-4CA2-B039-AD9BB4BBD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Line 442">
                <a:extLst>
                  <a:ext uri="{FF2B5EF4-FFF2-40B4-BE49-F238E27FC236}">
                    <a16:creationId xmlns:a16="http://schemas.microsoft.com/office/drawing/2014/main" id="{911987D9-3C23-4940-9836-1A297E0A83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Line 443">
                <a:extLst>
                  <a:ext uri="{FF2B5EF4-FFF2-40B4-BE49-F238E27FC236}">
                    <a16:creationId xmlns:a16="http://schemas.microsoft.com/office/drawing/2014/main" id="{2EEBD4B4-28B9-47AD-8037-F482182FA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Line 444">
                <a:extLst>
                  <a:ext uri="{FF2B5EF4-FFF2-40B4-BE49-F238E27FC236}">
                    <a16:creationId xmlns:a16="http://schemas.microsoft.com/office/drawing/2014/main" id="{B7E1C3B3-44B1-4796-AD43-49A81616A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5" name="Group 445">
              <a:extLst>
                <a:ext uri="{FF2B5EF4-FFF2-40B4-BE49-F238E27FC236}">
                  <a16:creationId xmlns:a16="http://schemas.microsoft.com/office/drawing/2014/main" id="{E938A636-DF89-4358-9914-7A6409AAB9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301" name="Line 446">
                <a:extLst>
                  <a:ext uri="{FF2B5EF4-FFF2-40B4-BE49-F238E27FC236}">
                    <a16:creationId xmlns:a16="http://schemas.microsoft.com/office/drawing/2014/main" id="{CFEFE665-6FA0-4251-98E5-3988EFC4D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Line 447">
                <a:extLst>
                  <a:ext uri="{FF2B5EF4-FFF2-40B4-BE49-F238E27FC236}">
                    <a16:creationId xmlns:a16="http://schemas.microsoft.com/office/drawing/2014/main" id="{35F5716B-4E5B-42CD-9F03-DDB701C40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Line 448">
                <a:extLst>
                  <a:ext uri="{FF2B5EF4-FFF2-40B4-BE49-F238E27FC236}">
                    <a16:creationId xmlns:a16="http://schemas.microsoft.com/office/drawing/2014/main" id="{4248BBC9-2F46-40C5-BDD5-4779C0483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Line 449">
                <a:extLst>
                  <a:ext uri="{FF2B5EF4-FFF2-40B4-BE49-F238E27FC236}">
                    <a16:creationId xmlns:a16="http://schemas.microsoft.com/office/drawing/2014/main" id="{5A0E42AA-261D-4648-8C40-E86F6E5CDE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6" name="Group 450">
              <a:extLst>
                <a:ext uri="{FF2B5EF4-FFF2-40B4-BE49-F238E27FC236}">
                  <a16:creationId xmlns:a16="http://schemas.microsoft.com/office/drawing/2014/main" id="{5AD4BD12-3A4A-4910-88AB-DA9316F9F5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297" name="Line 451">
                <a:extLst>
                  <a:ext uri="{FF2B5EF4-FFF2-40B4-BE49-F238E27FC236}">
                    <a16:creationId xmlns:a16="http://schemas.microsoft.com/office/drawing/2014/main" id="{73F3743F-0CF0-4943-A8A7-D08E5ABDE9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Line 452">
                <a:extLst>
                  <a:ext uri="{FF2B5EF4-FFF2-40B4-BE49-F238E27FC236}">
                    <a16:creationId xmlns:a16="http://schemas.microsoft.com/office/drawing/2014/main" id="{EED1231D-F951-4923-901F-8204CAF36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Line 453">
                <a:extLst>
                  <a:ext uri="{FF2B5EF4-FFF2-40B4-BE49-F238E27FC236}">
                    <a16:creationId xmlns:a16="http://schemas.microsoft.com/office/drawing/2014/main" id="{F42D936B-57E0-4D47-8799-C4718C675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Line 454">
                <a:extLst>
                  <a:ext uri="{FF2B5EF4-FFF2-40B4-BE49-F238E27FC236}">
                    <a16:creationId xmlns:a16="http://schemas.microsoft.com/office/drawing/2014/main" id="{96D7DC81-6D54-44E6-8E03-B549ECCE3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Group 455">
            <a:extLst>
              <a:ext uri="{FF2B5EF4-FFF2-40B4-BE49-F238E27FC236}">
                <a16:creationId xmlns:a16="http://schemas.microsoft.com/office/drawing/2014/main" id="{6293B42D-BAF8-493A-B77C-8DA7B96E1060}"/>
              </a:ext>
            </a:extLst>
          </p:cNvPr>
          <p:cNvGrpSpPr>
            <a:grpSpLocks/>
          </p:cNvGrpSpPr>
          <p:nvPr/>
        </p:nvGrpSpPr>
        <p:grpSpPr bwMode="auto">
          <a:xfrm>
            <a:off x="25632" y="2604948"/>
            <a:ext cx="12153437" cy="822609"/>
            <a:chOff x="1251" y="315"/>
            <a:chExt cx="10338" cy="570"/>
          </a:xfrm>
        </p:grpSpPr>
        <p:sp>
          <p:nvSpPr>
            <p:cNvPr id="187" name="Rectangle 456">
              <a:extLst>
                <a:ext uri="{FF2B5EF4-FFF2-40B4-BE49-F238E27FC236}">
                  <a16:creationId xmlns:a16="http://schemas.microsoft.com/office/drawing/2014/main" id="{69EEE451-1FDA-4805-AAAD-93CF379E7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Line 457">
              <a:extLst>
                <a:ext uri="{FF2B5EF4-FFF2-40B4-BE49-F238E27FC236}">
                  <a16:creationId xmlns:a16="http://schemas.microsoft.com/office/drawing/2014/main" id="{E91B6B2C-9ED9-40C4-B008-BC30C394C8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Line 458">
              <a:extLst>
                <a:ext uri="{FF2B5EF4-FFF2-40B4-BE49-F238E27FC236}">
                  <a16:creationId xmlns:a16="http://schemas.microsoft.com/office/drawing/2014/main" id="{D04DBC34-3D86-43EB-AC7C-57544F9329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459">
              <a:extLst>
                <a:ext uri="{FF2B5EF4-FFF2-40B4-BE49-F238E27FC236}">
                  <a16:creationId xmlns:a16="http://schemas.microsoft.com/office/drawing/2014/main" id="{65FF62FE-2074-4B9A-891A-BB95447B2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91" name="Group 460">
              <a:extLst>
                <a:ext uri="{FF2B5EF4-FFF2-40B4-BE49-F238E27FC236}">
                  <a16:creationId xmlns:a16="http://schemas.microsoft.com/office/drawing/2014/main" id="{0258B993-FE83-4D75-B793-5240808F2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272" name="Line 461">
                <a:extLst>
                  <a:ext uri="{FF2B5EF4-FFF2-40B4-BE49-F238E27FC236}">
                    <a16:creationId xmlns:a16="http://schemas.microsoft.com/office/drawing/2014/main" id="{F060DBB0-EB3E-4437-806C-28903A9250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Line 462">
                <a:extLst>
                  <a:ext uri="{FF2B5EF4-FFF2-40B4-BE49-F238E27FC236}">
                    <a16:creationId xmlns:a16="http://schemas.microsoft.com/office/drawing/2014/main" id="{38D1D82C-353C-4BA6-AECA-3C9AF02C0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Line 463">
                <a:extLst>
                  <a:ext uri="{FF2B5EF4-FFF2-40B4-BE49-F238E27FC236}">
                    <a16:creationId xmlns:a16="http://schemas.microsoft.com/office/drawing/2014/main" id="{224F74E6-5EB5-4F92-806C-331F52F13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Line 464">
                <a:extLst>
                  <a:ext uri="{FF2B5EF4-FFF2-40B4-BE49-F238E27FC236}">
                    <a16:creationId xmlns:a16="http://schemas.microsoft.com/office/drawing/2014/main" id="{0EDFAB9A-99DA-4164-835D-E9DCD68FF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2" name="Group 465">
              <a:extLst>
                <a:ext uri="{FF2B5EF4-FFF2-40B4-BE49-F238E27FC236}">
                  <a16:creationId xmlns:a16="http://schemas.microsoft.com/office/drawing/2014/main" id="{E176939C-12F4-4678-BFF1-5A283E6B4D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268" name="Line 466">
                <a:extLst>
                  <a:ext uri="{FF2B5EF4-FFF2-40B4-BE49-F238E27FC236}">
                    <a16:creationId xmlns:a16="http://schemas.microsoft.com/office/drawing/2014/main" id="{2251ED85-5853-4AC3-B245-5C8C191CC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Line 467">
                <a:extLst>
                  <a:ext uri="{FF2B5EF4-FFF2-40B4-BE49-F238E27FC236}">
                    <a16:creationId xmlns:a16="http://schemas.microsoft.com/office/drawing/2014/main" id="{82C48014-2DCF-43D4-AA4A-A5169145B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Line 468">
                <a:extLst>
                  <a:ext uri="{FF2B5EF4-FFF2-40B4-BE49-F238E27FC236}">
                    <a16:creationId xmlns:a16="http://schemas.microsoft.com/office/drawing/2014/main" id="{82828745-338D-453D-80D6-B68B52D58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Line 469">
                <a:extLst>
                  <a:ext uri="{FF2B5EF4-FFF2-40B4-BE49-F238E27FC236}">
                    <a16:creationId xmlns:a16="http://schemas.microsoft.com/office/drawing/2014/main" id="{67E77F31-21E7-4961-A1F6-6A83658EF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3" name="Group 470">
              <a:extLst>
                <a:ext uri="{FF2B5EF4-FFF2-40B4-BE49-F238E27FC236}">
                  <a16:creationId xmlns:a16="http://schemas.microsoft.com/office/drawing/2014/main" id="{05C7C460-3CD2-467C-8669-F16209509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264" name="Line 471">
                <a:extLst>
                  <a:ext uri="{FF2B5EF4-FFF2-40B4-BE49-F238E27FC236}">
                    <a16:creationId xmlns:a16="http://schemas.microsoft.com/office/drawing/2014/main" id="{AF8B5C60-F667-443E-AB6D-316894E7C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Line 472">
                <a:extLst>
                  <a:ext uri="{FF2B5EF4-FFF2-40B4-BE49-F238E27FC236}">
                    <a16:creationId xmlns:a16="http://schemas.microsoft.com/office/drawing/2014/main" id="{1905BE76-928D-4AD4-8FB0-5CD23EE96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Line 473">
                <a:extLst>
                  <a:ext uri="{FF2B5EF4-FFF2-40B4-BE49-F238E27FC236}">
                    <a16:creationId xmlns:a16="http://schemas.microsoft.com/office/drawing/2014/main" id="{3622009C-29F7-47CD-8220-552F52B28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Line 474">
                <a:extLst>
                  <a:ext uri="{FF2B5EF4-FFF2-40B4-BE49-F238E27FC236}">
                    <a16:creationId xmlns:a16="http://schemas.microsoft.com/office/drawing/2014/main" id="{DEA25BE2-1697-47B3-9BA0-997AE0760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4" name="Group 475">
              <a:extLst>
                <a:ext uri="{FF2B5EF4-FFF2-40B4-BE49-F238E27FC236}">
                  <a16:creationId xmlns:a16="http://schemas.microsoft.com/office/drawing/2014/main" id="{F3845BBD-019D-4C6D-B617-F22E18443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260" name="Line 476">
                <a:extLst>
                  <a:ext uri="{FF2B5EF4-FFF2-40B4-BE49-F238E27FC236}">
                    <a16:creationId xmlns:a16="http://schemas.microsoft.com/office/drawing/2014/main" id="{941BCC7F-2648-40B0-B799-3C834ADDE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Line 477">
                <a:extLst>
                  <a:ext uri="{FF2B5EF4-FFF2-40B4-BE49-F238E27FC236}">
                    <a16:creationId xmlns:a16="http://schemas.microsoft.com/office/drawing/2014/main" id="{02801294-D78F-45BC-B9D7-DD498191C5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Line 478">
                <a:extLst>
                  <a:ext uri="{FF2B5EF4-FFF2-40B4-BE49-F238E27FC236}">
                    <a16:creationId xmlns:a16="http://schemas.microsoft.com/office/drawing/2014/main" id="{720B6B9E-56E3-48D9-96DC-2DDD0DDB0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Line 479">
                <a:extLst>
                  <a:ext uri="{FF2B5EF4-FFF2-40B4-BE49-F238E27FC236}">
                    <a16:creationId xmlns:a16="http://schemas.microsoft.com/office/drawing/2014/main" id="{90481FA4-3E9C-4C61-B379-296C07F0F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5" name="Group 480">
              <a:extLst>
                <a:ext uri="{FF2B5EF4-FFF2-40B4-BE49-F238E27FC236}">
                  <a16:creationId xmlns:a16="http://schemas.microsoft.com/office/drawing/2014/main" id="{27198EDF-8C9D-40FE-A75C-E9AA117CBE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256" name="Line 481">
                <a:extLst>
                  <a:ext uri="{FF2B5EF4-FFF2-40B4-BE49-F238E27FC236}">
                    <a16:creationId xmlns:a16="http://schemas.microsoft.com/office/drawing/2014/main" id="{3AC5F512-109E-4D38-9323-4C7634888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Line 482">
                <a:extLst>
                  <a:ext uri="{FF2B5EF4-FFF2-40B4-BE49-F238E27FC236}">
                    <a16:creationId xmlns:a16="http://schemas.microsoft.com/office/drawing/2014/main" id="{BCE78E5A-7E82-4FFA-B346-A2FDD6D4A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Line 483">
                <a:extLst>
                  <a:ext uri="{FF2B5EF4-FFF2-40B4-BE49-F238E27FC236}">
                    <a16:creationId xmlns:a16="http://schemas.microsoft.com/office/drawing/2014/main" id="{B6C372AD-4EC9-4555-AD92-2BE81BE88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Line 484">
                <a:extLst>
                  <a:ext uri="{FF2B5EF4-FFF2-40B4-BE49-F238E27FC236}">
                    <a16:creationId xmlns:a16="http://schemas.microsoft.com/office/drawing/2014/main" id="{D35A7793-9564-4690-A04D-40973B9C93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6" name="Group 485">
              <a:extLst>
                <a:ext uri="{FF2B5EF4-FFF2-40B4-BE49-F238E27FC236}">
                  <a16:creationId xmlns:a16="http://schemas.microsoft.com/office/drawing/2014/main" id="{13B8325D-4796-4273-9F7D-765AA3AD6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252" name="Line 486">
                <a:extLst>
                  <a:ext uri="{FF2B5EF4-FFF2-40B4-BE49-F238E27FC236}">
                    <a16:creationId xmlns:a16="http://schemas.microsoft.com/office/drawing/2014/main" id="{F318FDE7-3DD5-4D14-A45E-E89B8B7DC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Line 487">
                <a:extLst>
                  <a:ext uri="{FF2B5EF4-FFF2-40B4-BE49-F238E27FC236}">
                    <a16:creationId xmlns:a16="http://schemas.microsoft.com/office/drawing/2014/main" id="{8BF065AD-D77A-4DAA-8FC1-AC18044A2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Line 488">
                <a:extLst>
                  <a:ext uri="{FF2B5EF4-FFF2-40B4-BE49-F238E27FC236}">
                    <a16:creationId xmlns:a16="http://schemas.microsoft.com/office/drawing/2014/main" id="{198A325B-C823-49E7-8267-BEBBF1040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Line 489">
                <a:extLst>
                  <a:ext uri="{FF2B5EF4-FFF2-40B4-BE49-F238E27FC236}">
                    <a16:creationId xmlns:a16="http://schemas.microsoft.com/office/drawing/2014/main" id="{44017EED-0ADA-4F12-908F-91F6A06D6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7" name="Group 490">
              <a:extLst>
                <a:ext uri="{FF2B5EF4-FFF2-40B4-BE49-F238E27FC236}">
                  <a16:creationId xmlns:a16="http://schemas.microsoft.com/office/drawing/2014/main" id="{4FC318F0-9083-49A3-B758-736F88BFE3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248" name="Line 491">
                <a:extLst>
                  <a:ext uri="{FF2B5EF4-FFF2-40B4-BE49-F238E27FC236}">
                    <a16:creationId xmlns:a16="http://schemas.microsoft.com/office/drawing/2014/main" id="{BA3B1DB8-B962-4AB9-B2C0-1BF7812C9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9" name="Line 492">
                <a:extLst>
                  <a:ext uri="{FF2B5EF4-FFF2-40B4-BE49-F238E27FC236}">
                    <a16:creationId xmlns:a16="http://schemas.microsoft.com/office/drawing/2014/main" id="{BB7D6346-0A49-4B39-AD42-BB733140D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0" name="Line 493">
                <a:extLst>
                  <a:ext uri="{FF2B5EF4-FFF2-40B4-BE49-F238E27FC236}">
                    <a16:creationId xmlns:a16="http://schemas.microsoft.com/office/drawing/2014/main" id="{5028207E-3EBA-4916-AEB8-E3B76CCAC5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1" name="Line 494">
                <a:extLst>
                  <a:ext uri="{FF2B5EF4-FFF2-40B4-BE49-F238E27FC236}">
                    <a16:creationId xmlns:a16="http://schemas.microsoft.com/office/drawing/2014/main" id="{92226D8D-57C0-4078-B242-197084FD6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8" name="Group 495">
              <a:extLst>
                <a:ext uri="{FF2B5EF4-FFF2-40B4-BE49-F238E27FC236}">
                  <a16:creationId xmlns:a16="http://schemas.microsoft.com/office/drawing/2014/main" id="{1594DD9B-D09D-4F58-B40D-0463C5DB7B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244" name="Line 496">
                <a:extLst>
                  <a:ext uri="{FF2B5EF4-FFF2-40B4-BE49-F238E27FC236}">
                    <a16:creationId xmlns:a16="http://schemas.microsoft.com/office/drawing/2014/main" id="{CEA5CCFD-180D-4434-892E-78CD54B40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Line 497">
                <a:extLst>
                  <a:ext uri="{FF2B5EF4-FFF2-40B4-BE49-F238E27FC236}">
                    <a16:creationId xmlns:a16="http://schemas.microsoft.com/office/drawing/2014/main" id="{FF5D73DA-4FE9-4618-BCE3-2828DC568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Line 498">
                <a:extLst>
                  <a:ext uri="{FF2B5EF4-FFF2-40B4-BE49-F238E27FC236}">
                    <a16:creationId xmlns:a16="http://schemas.microsoft.com/office/drawing/2014/main" id="{6418440C-08BB-4647-B636-92332129D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Line 499">
                <a:extLst>
                  <a:ext uri="{FF2B5EF4-FFF2-40B4-BE49-F238E27FC236}">
                    <a16:creationId xmlns:a16="http://schemas.microsoft.com/office/drawing/2014/main" id="{CA6BF78A-4C89-48D9-A66E-764EE0A68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9" name="Group 500">
              <a:extLst>
                <a:ext uri="{FF2B5EF4-FFF2-40B4-BE49-F238E27FC236}">
                  <a16:creationId xmlns:a16="http://schemas.microsoft.com/office/drawing/2014/main" id="{E293DAFE-819F-4856-BCB0-0E9B24D183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240" name="Line 501">
                <a:extLst>
                  <a:ext uri="{FF2B5EF4-FFF2-40B4-BE49-F238E27FC236}">
                    <a16:creationId xmlns:a16="http://schemas.microsoft.com/office/drawing/2014/main" id="{76EF9359-AE74-4437-A8D0-37FB354FE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Line 502">
                <a:extLst>
                  <a:ext uri="{FF2B5EF4-FFF2-40B4-BE49-F238E27FC236}">
                    <a16:creationId xmlns:a16="http://schemas.microsoft.com/office/drawing/2014/main" id="{642BB885-44C5-4BE3-9C86-20722F68C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2" name="Line 503">
                <a:extLst>
                  <a:ext uri="{FF2B5EF4-FFF2-40B4-BE49-F238E27FC236}">
                    <a16:creationId xmlns:a16="http://schemas.microsoft.com/office/drawing/2014/main" id="{F4895D3E-6F95-4B8F-95A2-4EDDCA7255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3" name="Line 504">
                <a:extLst>
                  <a:ext uri="{FF2B5EF4-FFF2-40B4-BE49-F238E27FC236}">
                    <a16:creationId xmlns:a16="http://schemas.microsoft.com/office/drawing/2014/main" id="{C8377357-5281-408A-99A6-C8DD55A8D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0" name="Group 505">
              <a:extLst>
                <a:ext uri="{FF2B5EF4-FFF2-40B4-BE49-F238E27FC236}">
                  <a16:creationId xmlns:a16="http://schemas.microsoft.com/office/drawing/2014/main" id="{D368EC39-15B3-4220-952A-8783E11F2B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236" name="Line 506">
                <a:extLst>
                  <a:ext uri="{FF2B5EF4-FFF2-40B4-BE49-F238E27FC236}">
                    <a16:creationId xmlns:a16="http://schemas.microsoft.com/office/drawing/2014/main" id="{8F403B35-0EC6-46E0-BBAD-10257DE36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7" name="Line 507">
                <a:extLst>
                  <a:ext uri="{FF2B5EF4-FFF2-40B4-BE49-F238E27FC236}">
                    <a16:creationId xmlns:a16="http://schemas.microsoft.com/office/drawing/2014/main" id="{0B50BD4C-D3C5-4964-9CD9-E4B22D29AF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Line 508">
                <a:extLst>
                  <a:ext uri="{FF2B5EF4-FFF2-40B4-BE49-F238E27FC236}">
                    <a16:creationId xmlns:a16="http://schemas.microsoft.com/office/drawing/2014/main" id="{F0CBFF38-926F-4B87-821C-03021F57E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9" name="Line 509">
                <a:extLst>
                  <a:ext uri="{FF2B5EF4-FFF2-40B4-BE49-F238E27FC236}">
                    <a16:creationId xmlns:a16="http://schemas.microsoft.com/office/drawing/2014/main" id="{CB9D9C85-48D3-4FFC-8E72-49137DA53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1" name="Group 510">
              <a:extLst>
                <a:ext uri="{FF2B5EF4-FFF2-40B4-BE49-F238E27FC236}">
                  <a16:creationId xmlns:a16="http://schemas.microsoft.com/office/drawing/2014/main" id="{02333263-CBA3-4E17-94F4-74FB21452B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232" name="Line 511">
                <a:extLst>
                  <a:ext uri="{FF2B5EF4-FFF2-40B4-BE49-F238E27FC236}">
                    <a16:creationId xmlns:a16="http://schemas.microsoft.com/office/drawing/2014/main" id="{1F62D78F-98D9-473A-B6B3-350E405B0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Line 512">
                <a:extLst>
                  <a:ext uri="{FF2B5EF4-FFF2-40B4-BE49-F238E27FC236}">
                    <a16:creationId xmlns:a16="http://schemas.microsoft.com/office/drawing/2014/main" id="{6A19A3AF-9C3D-459B-BA8E-90C567611E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Line 513">
                <a:extLst>
                  <a:ext uri="{FF2B5EF4-FFF2-40B4-BE49-F238E27FC236}">
                    <a16:creationId xmlns:a16="http://schemas.microsoft.com/office/drawing/2014/main" id="{3C262481-B50E-44FF-B43E-F707A8528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" name="Line 514">
                <a:extLst>
                  <a:ext uri="{FF2B5EF4-FFF2-40B4-BE49-F238E27FC236}">
                    <a16:creationId xmlns:a16="http://schemas.microsoft.com/office/drawing/2014/main" id="{0D2CDF6A-5DCF-41DC-B4D1-7CBBC95F8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2" name="Group 515">
              <a:extLst>
                <a:ext uri="{FF2B5EF4-FFF2-40B4-BE49-F238E27FC236}">
                  <a16:creationId xmlns:a16="http://schemas.microsoft.com/office/drawing/2014/main" id="{62A53CE2-BCAD-4AB9-A54F-E04AC79DA9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228" name="Line 516">
                <a:extLst>
                  <a:ext uri="{FF2B5EF4-FFF2-40B4-BE49-F238E27FC236}">
                    <a16:creationId xmlns:a16="http://schemas.microsoft.com/office/drawing/2014/main" id="{C611BB0C-40EE-4DAE-A324-07F5725C6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Line 517">
                <a:extLst>
                  <a:ext uri="{FF2B5EF4-FFF2-40B4-BE49-F238E27FC236}">
                    <a16:creationId xmlns:a16="http://schemas.microsoft.com/office/drawing/2014/main" id="{BA8BCC8C-41FF-4746-98CC-26F78C3EF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Line 518">
                <a:extLst>
                  <a:ext uri="{FF2B5EF4-FFF2-40B4-BE49-F238E27FC236}">
                    <a16:creationId xmlns:a16="http://schemas.microsoft.com/office/drawing/2014/main" id="{DB29BFB1-F769-44CC-8EAB-EC1D7E281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Line 519">
                <a:extLst>
                  <a:ext uri="{FF2B5EF4-FFF2-40B4-BE49-F238E27FC236}">
                    <a16:creationId xmlns:a16="http://schemas.microsoft.com/office/drawing/2014/main" id="{AD16370A-D900-4ABF-9150-FF52E6139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3" name="Group 520">
              <a:extLst>
                <a:ext uri="{FF2B5EF4-FFF2-40B4-BE49-F238E27FC236}">
                  <a16:creationId xmlns:a16="http://schemas.microsoft.com/office/drawing/2014/main" id="{A22689A8-6A15-47C6-80F6-1D2249FA54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224" name="Line 521">
                <a:extLst>
                  <a:ext uri="{FF2B5EF4-FFF2-40B4-BE49-F238E27FC236}">
                    <a16:creationId xmlns:a16="http://schemas.microsoft.com/office/drawing/2014/main" id="{380CB3D0-80B2-48C5-BA14-094BB6D76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Line 522">
                <a:extLst>
                  <a:ext uri="{FF2B5EF4-FFF2-40B4-BE49-F238E27FC236}">
                    <a16:creationId xmlns:a16="http://schemas.microsoft.com/office/drawing/2014/main" id="{B12DDBAC-AEFB-4444-9AC3-BA9420853E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Line 523">
                <a:extLst>
                  <a:ext uri="{FF2B5EF4-FFF2-40B4-BE49-F238E27FC236}">
                    <a16:creationId xmlns:a16="http://schemas.microsoft.com/office/drawing/2014/main" id="{EB208550-0AEA-435B-8471-5E2A1B357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Line 524">
                <a:extLst>
                  <a:ext uri="{FF2B5EF4-FFF2-40B4-BE49-F238E27FC236}">
                    <a16:creationId xmlns:a16="http://schemas.microsoft.com/office/drawing/2014/main" id="{3AA68D48-1B7A-4788-B4AE-7E1C4FF76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4" name="Group 525">
              <a:extLst>
                <a:ext uri="{FF2B5EF4-FFF2-40B4-BE49-F238E27FC236}">
                  <a16:creationId xmlns:a16="http://schemas.microsoft.com/office/drawing/2014/main" id="{CC61A4AA-3C96-497D-83E7-D7010B5B53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220" name="Line 526">
                <a:extLst>
                  <a:ext uri="{FF2B5EF4-FFF2-40B4-BE49-F238E27FC236}">
                    <a16:creationId xmlns:a16="http://schemas.microsoft.com/office/drawing/2014/main" id="{3E54C4E3-91E4-47E4-B427-51C8D6665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Line 527">
                <a:extLst>
                  <a:ext uri="{FF2B5EF4-FFF2-40B4-BE49-F238E27FC236}">
                    <a16:creationId xmlns:a16="http://schemas.microsoft.com/office/drawing/2014/main" id="{7B200EE3-067D-4E8C-B248-4C881330F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Line 528">
                <a:extLst>
                  <a:ext uri="{FF2B5EF4-FFF2-40B4-BE49-F238E27FC236}">
                    <a16:creationId xmlns:a16="http://schemas.microsoft.com/office/drawing/2014/main" id="{A8C364C3-98FD-4893-85D3-7A2035044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Line 529">
                <a:extLst>
                  <a:ext uri="{FF2B5EF4-FFF2-40B4-BE49-F238E27FC236}">
                    <a16:creationId xmlns:a16="http://schemas.microsoft.com/office/drawing/2014/main" id="{DC3C29E7-2AB8-4C22-ABB9-E4A17B35A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5" name="Group 530">
              <a:extLst>
                <a:ext uri="{FF2B5EF4-FFF2-40B4-BE49-F238E27FC236}">
                  <a16:creationId xmlns:a16="http://schemas.microsoft.com/office/drawing/2014/main" id="{F78A926F-BBE5-4DE5-BF19-A241C82041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216" name="Line 531">
                <a:extLst>
                  <a:ext uri="{FF2B5EF4-FFF2-40B4-BE49-F238E27FC236}">
                    <a16:creationId xmlns:a16="http://schemas.microsoft.com/office/drawing/2014/main" id="{E15AE23C-27C5-49DD-A590-CC1A47CD3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Line 532">
                <a:extLst>
                  <a:ext uri="{FF2B5EF4-FFF2-40B4-BE49-F238E27FC236}">
                    <a16:creationId xmlns:a16="http://schemas.microsoft.com/office/drawing/2014/main" id="{6B3E0245-3787-457A-9ED1-8628104A1E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Line 533">
                <a:extLst>
                  <a:ext uri="{FF2B5EF4-FFF2-40B4-BE49-F238E27FC236}">
                    <a16:creationId xmlns:a16="http://schemas.microsoft.com/office/drawing/2014/main" id="{C8B80C05-2B03-45BD-A885-3B32030C5C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Line 534">
                <a:extLst>
                  <a:ext uri="{FF2B5EF4-FFF2-40B4-BE49-F238E27FC236}">
                    <a16:creationId xmlns:a16="http://schemas.microsoft.com/office/drawing/2014/main" id="{09F46532-EBF3-47EB-8A83-B50A41F0F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6" name="Group 535">
              <a:extLst>
                <a:ext uri="{FF2B5EF4-FFF2-40B4-BE49-F238E27FC236}">
                  <a16:creationId xmlns:a16="http://schemas.microsoft.com/office/drawing/2014/main" id="{E8DD3931-9992-4AEF-AD9E-2309E672E6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212" name="Line 536">
                <a:extLst>
                  <a:ext uri="{FF2B5EF4-FFF2-40B4-BE49-F238E27FC236}">
                    <a16:creationId xmlns:a16="http://schemas.microsoft.com/office/drawing/2014/main" id="{1586EB58-A3AE-4754-858F-A10B86604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Line 537">
                <a:extLst>
                  <a:ext uri="{FF2B5EF4-FFF2-40B4-BE49-F238E27FC236}">
                    <a16:creationId xmlns:a16="http://schemas.microsoft.com/office/drawing/2014/main" id="{A569C575-338B-43F2-9551-D0D6C38B0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Line 538">
                <a:extLst>
                  <a:ext uri="{FF2B5EF4-FFF2-40B4-BE49-F238E27FC236}">
                    <a16:creationId xmlns:a16="http://schemas.microsoft.com/office/drawing/2014/main" id="{9FD17F5F-4E37-47E6-A991-30E28C6D9F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Line 539">
                <a:extLst>
                  <a:ext uri="{FF2B5EF4-FFF2-40B4-BE49-F238E27FC236}">
                    <a16:creationId xmlns:a16="http://schemas.microsoft.com/office/drawing/2014/main" id="{C71092A9-9A0B-4B3E-BBA1-45C1EAF4F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7" name="Group 540">
              <a:extLst>
                <a:ext uri="{FF2B5EF4-FFF2-40B4-BE49-F238E27FC236}">
                  <a16:creationId xmlns:a16="http://schemas.microsoft.com/office/drawing/2014/main" id="{7DCB4695-7982-46BF-B55D-F9F3D3BED9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208" name="Line 541">
                <a:extLst>
                  <a:ext uri="{FF2B5EF4-FFF2-40B4-BE49-F238E27FC236}">
                    <a16:creationId xmlns:a16="http://schemas.microsoft.com/office/drawing/2014/main" id="{9C0300A4-82CC-4AA9-9651-7DFB3B52B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Line 542">
                <a:extLst>
                  <a:ext uri="{FF2B5EF4-FFF2-40B4-BE49-F238E27FC236}">
                    <a16:creationId xmlns:a16="http://schemas.microsoft.com/office/drawing/2014/main" id="{F488A4A4-A1E2-4390-B354-03E49A67AD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Line 543">
                <a:extLst>
                  <a:ext uri="{FF2B5EF4-FFF2-40B4-BE49-F238E27FC236}">
                    <a16:creationId xmlns:a16="http://schemas.microsoft.com/office/drawing/2014/main" id="{79E48D34-C61E-457F-A8CC-DEA2A519A2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Line 544">
                <a:extLst>
                  <a:ext uri="{FF2B5EF4-FFF2-40B4-BE49-F238E27FC236}">
                    <a16:creationId xmlns:a16="http://schemas.microsoft.com/office/drawing/2014/main" id="{F559ACF0-995B-4FC2-8EC5-E7988FC45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" name="Group 545">
            <a:extLst>
              <a:ext uri="{FF2B5EF4-FFF2-40B4-BE49-F238E27FC236}">
                <a16:creationId xmlns:a16="http://schemas.microsoft.com/office/drawing/2014/main" id="{38F4A981-038C-495D-BD45-68E6F00AB351}"/>
              </a:ext>
            </a:extLst>
          </p:cNvPr>
          <p:cNvGrpSpPr>
            <a:grpSpLocks/>
          </p:cNvGrpSpPr>
          <p:nvPr/>
        </p:nvGrpSpPr>
        <p:grpSpPr bwMode="auto">
          <a:xfrm>
            <a:off x="27983" y="3427557"/>
            <a:ext cx="12153437" cy="822609"/>
            <a:chOff x="1251" y="315"/>
            <a:chExt cx="10338" cy="570"/>
          </a:xfrm>
        </p:grpSpPr>
        <p:sp>
          <p:nvSpPr>
            <p:cNvPr id="98" name="Rectangle 546">
              <a:extLst>
                <a:ext uri="{FF2B5EF4-FFF2-40B4-BE49-F238E27FC236}">
                  <a16:creationId xmlns:a16="http://schemas.microsoft.com/office/drawing/2014/main" id="{8F36646C-663C-41BA-A02C-62E7CBDA2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547">
              <a:extLst>
                <a:ext uri="{FF2B5EF4-FFF2-40B4-BE49-F238E27FC236}">
                  <a16:creationId xmlns:a16="http://schemas.microsoft.com/office/drawing/2014/main" id="{D0BAF190-63ED-4022-9FC3-23FA47B41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548">
              <a:extLst>
                <a:ext uri="{FF2B5EF4-FFF2-40B4-BE49-F238E27FC236}">
                  <a16:creationId xmlns:a16="http://schemas.microsoft.com/office/drawing/2014/main" id="{6862B179-B101-4E28-BCF1-364125C2D5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549">
              <a:extLst>
                <a:ext uri="{FF2B5EF4-FFF2-40B4-BE49-F238E27FC236}">
                  <a16:creationId xmlns:a16="http://schemas.microsoft.com/office/drawing/2014/main" id="{05B91F86-5CBE-436D-BB5F-80F0206BC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02" name="Group 550">
              <a:extLst>
                <a:ext uri="{FF2B5EF4-FFF2-40B4-BE49-F238E27FC236}">
                  <a16:creationId xmlns:a16="http://schemas.microsoft.com/office/drawing/2014/main" id="{C15AB203-1F9C-47AF-9E54-108AEAAB40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183" name="Line 551">
                <a:extLst>
                  <a:ext uri="{FF2B5EF4-FFF2-40B4-BE49-F238E27FC236}">
                    <a16:creationId xmlns:a16="http://schemas.microsoft.com/office/drawing/2014/main" id="{44761969-90BB-4581-8ACC-51E7DD1951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Line 552">
                <a:extLst>
                  <a:ext uri="{FF2B5EF4-FFF2-40B4-BE49-F238E27FC236}">
                    <a16:creationId xmlns:a16="http://schemas.microsoft.com/office/drawing/2014/main" id="{5783523E-B012-42E7-990A-51E9B5E3D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Line 553">
                <a:extLst>
                  <a:ext uri="{FF2B5EF4-FFF2-40B4-BE49-F238E27FC236}">
                    <a16:creationId xmlns:a16="http://schemas.microsoft.com/office/drawing/2014/main" id="{1D38A34E-6D12-45B3-8E2D-76EE42141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Line 554">
                <a:extLst>
                  <a:ext uri="{FF2B5EF4-FFF2-40B4-BE49-F238E27FC236}">
                    <a16:creationId xmlns:a16="http://schemas.microsoft.com/office/drawing/2014/main" id="{ED501AEA-C5CD-4B02-9293-99FD2D7481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3" name="Group 555">
              <a:extLst>
                <a:ext uri="{FF2B5EF4-FFF2-40B4-BE49-F238E27FC236}">
                  <a16:creationId xmlns:a16="http://schemas.microsoft.com/office/drawing/2014/main" id="{4DB951F2-8FE3-493B-9AAF-273273EA54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179" name="Line 556">
                <a:extLst>
                  <a:ext uri="{FF2B5EF4-FFF2-40B4-BE49-F238E27FC236}">
                    <a16:creationId xmlns:a16="http://schemas.microsoft.com/office/drawing/2014/main" id="{0D452616-41C0-4666-811C-A6A068BF1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Line 557">
                <a:extLst>
                  <a:ext uri="{FF2B5EF4-FFF2-40B4-BE49-F238E27FC236}">
                    <a16:creationId xmlns:a16="http://schemas.microsoft.com/office/drawing/2014/main" id="{29569253-A7F7-409A-B7F5-0BA6C2BCF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Line 558">
                <a:extLst>
                  <a:ext uri="{FF2B5EF4-FFF2-40B4-BE49-F238E27FC236}">
                    <a16:creationId xmlns:a16="http://schemas.microsoft.com/office/drawing/2014/main" id="{520827F0-126C-4D7C-994A-A833A0732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Line 559">
                <a:extLst>
                  <a:ext uri="{FF2B5EF4-FFF2-40B4-BE49-F238E27FC236}">
                    <a16:creationId xmlns:a16="http://schemas.microsoft.com/office/drawing/2014/main" id="{F0878F68-2549-4B54-90B0-CE7B8653D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4" name="Group 560">
              <a:extLst>
                <a:ext uri="{FF2B5EF4-FFF2-40B4-BE49-F238E27FC236}">
                  <a16:creationId xmlns:a16="http://schemas.microsoft.com/office/drawing/2014/main" id="{B4B767E1-0546-442C-AB68-4EC7DD1660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175" name="Line 561">
                <a:extLst>
                  <a:ext uri="{FF2B5EF4-FFF2-40B4-BE49-F238E27FC236}">
                    <a16:creationId xmlns:a16="http://schemas.microsoft.com/office/drawing/2014/main" id="{B87FBDB3-B172-4E55-AE2F-CB2E699D71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Line 562">
                <a:extLst>
                  <a:ext uri="{FF2B5EF4-FFF2-40B4-BE49-F238E27FC236}">
                    <a16:creationId xmlns:a16="http://schemas.microsoft.com/office/drawing/2014/main" id="{D6EC0812-76C4-4A55-AD24-F3BED829F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Line 563">
                <a:extLst>
                  <a:ext uri="{FF2B5EF4-FFF2-40B4-BE49-F238E27FC236}">
                    <a16:creationId xmlns:a16="http://schemas.microsoft.com/office/drawing/2014/main" id="{7022AA63-9634-4003-836A-E5AD13554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Line 564">
                <a:extLst>
                  <a:ext uri="{FF2B5EF4-FFF2-40B4-BE49-F238E27FC236}">
                    <a16:creationId xmlns:a16="http://schemas.microsoft.com/office/drawing/2014/main" id="{63C08C4B-0CE8-4297-83E6-3660B681C5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5" name="Group 565">
              <a:extLst>
                <a:ext uri="{FF2B5EF4-FFF2-40B4-BE49-F238E27FC236}">
                  <a16:creationId xmlns:a16="http://schemas.microsoft.com/office/drawing/2014/main" id="{E4CCDFB9-7498-4B6E-83E4-73EC3BB926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171" name="Line 566">
                <a:extLst>
                  <a:ext uri="{FF2B5EF4-FFF2-40B4-BE49-F238E27FC236}">
                    <a16:creationId xmlns:a16="http://schemas.microsoft.com/office/drawing/2014/main" id="{8DAF9765-6DA3-4C72-84EF-A07251AC3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Line 567">
                <a:extLst>
                  <a:ext uri="{FF2B5EF4-FFF2-40B4-BE49-F238E27FC236}">
                    <a16:creationId xmlns:a16="http://schemas.microsoft.com/office/drawing/2014/main" id="{81C56179-C83B-47A0-8515-8CDFCBB9D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Line 568">
                <a:extLst>
                  <a:ext uri="{FF2B5EF4-FFF2-40B4-BE49-F238E27FC236}">
                    <a16:creationId xmlns:a16="http://schemas.microsoft.com/office/drawing/2014/main" id="{9E81DCBC-8E8C-4678-82B9-0391D6E5D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Line 569">
                <a:extLst>
                  <a:ext uri="{FF2B5EF4-FFF2-40B4-BE49-F238E27FC236}">
                    <a16:creationId xmlns:a16="http://schemas.microsoft.com/office/drawing/2014/main" id="{25B39651-ABAF-454F-B7D0-61BAD5B39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6" name="Group 570">
              <a:extLst>
                <a:ext uri="{FF2B5EF4-FFF2-40B4-BE49-F238E27FC236}">
                  <a16:creationId xmlns:a16="http://schemas.microsoft.com/office/drawing/2014/main" id="{CF2E04F7-2D0A-41FB-81FF-93C894E385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167" name="Line 571">
                <a:extLst>
                  <a:ext uri="{FF2B5EF4-FFF2-40B4-BE49-F238E27FC236}">
                    <a16:creationId xmlns:a16="http://schemas.microsoft.com/office/drawing/2014/main" id="{C3F8F278-89A5-4411-AF8F-A00C232B2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Line 572">
                <a:extLst>
                  <a:ext uri="{FF2B5EF4-FFF2-40B4-BE49-F238E27FC236}">
                    <a16:creationId xmlns:a16="http://schemas.microsoft.com/office/drawing/2014/main" id="{CC816119-61D0-41D9-8CBA-CD02D8A48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Line 573">
                <a:extLst>
                  <a:ext uri="{FF2B5EF4-FFF2-40B4-BE49-F238E27FC236}">
                    <a16:creationId xmlns:a16="http://schemas.microsoft.com/office/drawing/2014/main" id="{FF8EF268-129C-4150-86B4-41FC9EA2A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Line 574">
                <a:extLst>
                  <a:ext uri="{FF2B5EF4-FFF2-40B4-BE49-F238E27FC236}">
                    <a16:creationId xmlns:a16="http://schemas.microsoft.com/office/drawing/2014/main" id="{85DD9EE9-6CAE-435A-BE4E-9E84743C5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7" name="Group 575">
              <a:extLst>
                <a:ext uri="{FF2B5EF4-FFF2-40B4-BE49-F238E27FC236}">
                  <a16:creationId xmlns:a16="http://schemas.microsoft.com/office/drawing/2014/main" id="{6945802B-7374-4C01-802D-A0DD2EDD9B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163" name="Line 576">
                <a:extLst>
                  <a:ext uri="{FF2B5EF4-FFF2-40B4-BE49-F238E27FC236}">
                    <a16:creationId xmlns:a16="http://schemas.microsoft.com/office/drawing/2014/main" id="{1B2E9D47-28E4-4179-9B5D-090B78274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Line 577">
                <a:extLst>
                  <a:ext uri="{FF2B5EF4-FFF2-40B4-BE49-F238E27FC236}">
                    <a16:creationId xmlns:a16="http://schemas.microsoft.com/office/drawing/2014/main" id="{E353198D-B565-476D-AE4E-C404A47A1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Line 578">
                <a:extLst>
                  <a:ext uri="{FF2B5EF4-FFF2-40B4-BE49-F238E27FC236}">
                    <a16:creationId xmlns:a16="http://schemas.microsoft.com/office/drawing/2014/main" id="{4183655F-75D7-4D14-8C63-FDCA93218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Line 579">
                <a:extLst>
                  <a:ext uri="{FF2B5EF4-FFF2-40B4-BE49-F238E27FC236}">
                    <a16:creationId xmlns:a16="http://schemas.microsoft.com/office/drawing/2014/main" id="{4FB113FC-FF90-4B6F-824C-EB076E714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8" name="Group 580">
              <a:extLst>
                <a:ext uri="{FF2B5EF4-FFF2-40B4-BE49-F238E27FC236}">
                  <a16:creationId xmlns:a16="http://schemas.microsoft.com/office/drawing/2014/main" id="{139D41B6-5E14-4CD7-9D09-BE3405C1B2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159" name="Line 581">
                <a:extLst>
                  <a:ext uri="{FF2B5EF4-FFF2-40B4-BE49-F238E27FC236}">
                    <a16:creationId xmlns:a16="http://schemas.microsoft.com/office/drawing/2014/main" id="{1BFD1EFE-2A1A-49C7-AFE7-EF9D7521B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Line 582">
                <a:extLst>
                  <a:ext uri="{FF2B5EF4-FFF2-40B4-BE49-F238E27FC236}">
                    <a16:creationId xmlns:a16="http://schemas.microsoft.com/office/drawing/2014/main" id="{ED407D75-D846-462C-9A21-7EE7F7C9C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Line 583">
                <a:extLst>
                  <a:ext uri="{FF2B5EF4-FFF2-40B4-BE49-F238E27FC236}">
                    <a16:creationId xmlns:a16="http://schemas.microsoft.com/office/drawing/2014/main" id="{3A11BFA2-D00D-4D46-900E-52B3BE5AF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Line 584">
                <a:extLst>
                  <a:ext uri="{FF2B5EF4-FFF2-40B4-BE49-F238E27FC236}">
                    <a16:creationId xmlns:a16="http://schemas.microsoft.com/office/drawing/2014/main" id="{D59930DD-37FD-4D9C-946D-3D90D19DA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9" name="Group 585">
              <a:extLst>
                <a:ext uri="{FF2B5EF4-FFF2-40B4-BE49-F238E27FC236}">
                  <a16:creationId xmlns:a16="http://schemas.microsoft.com/office/drawing/2014/main" id="{96A9548B-5571-4428-8BA7-D84FA930DA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155" name="Line 586">
                <a:extLst>
                  <a:ext uri="{FF2B5EF4-FFF2-40B4-BE49-F238E27FC236}">
                    <a16:creationId xmlns:a16="http://schemas.microsoft.com/office/drawing/2014/main" id="{186AE385-2FFE-4B47-96A7-DB6C01A6B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Line 587">
                <a:extLst>
                  <a:ext uri="{FF2B5EF4-FFF2-40B4-BE49-F238E27FC236}">
                    <a16:creationId xmlns:a16="http://schemas.microsoft.com/office/drawing/2014/main" id="{C862749A-D72E-4378-8F3C-FAE0C940B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Line 588">
                <a:extLst>
                  <a:ext uri="{FF2B5EF4-FFF2-40B4-BE49-F238E27FC236}">
                    <a16:creationId xmlns:a16="http://schemas.microsoft.com/office/drawing/2014/main" id="{E6C66DB0-0FD3-43AC-9CB4-4248EA2C8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Line 589">
                <a:extLst>
                  <a:ext uri="{FF2B5EF4-FFF2-40B4-BE49-F238E27FC236}">
                    <a16:creationId xmlns:a16="http://schemas.microsoft.com/office/drawing/2014/main" id="{9A52AFB0-28DE-4CB8-A96A-EBE4208910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0" name="Group 590">
              <a:extLst>
                <a:ext uri="{FF2B5EF4-FFF2-40B4-BE49-F238E27FC236}">
                  <a16:creationId xmlns:a16="http://schemas.microsoft.com/office/drawing/2014/main" id="{7515F4B0-8992-45AD-9A69-93DB7C5D59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151" name="Line 591">
                <a:extLst>
                  <a:ext uri="{FF2B5EF4-FFF2-40B4-BE49-F238E27FC236}">
                    <a16:creationId xmlns:a16="http://schemas.microsoft.com/office/drawing/2014/main" id="{9D525C8F-A626-4663-B85F-4DAA43851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Line 592">
                <a:extLst>
                  <a:ext uri="{FF2B5EF4-FFF2-40B4-BE49-F238E27FC236}">
                    <a16:creationId xmlns:a16="http://schemas.microsoft.com/office/drawing/2014/main" id="{4A2AF433-2A3A-4C91-9DD5-64C10F9D0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Line 593">
                <a:extLst>
                  <a:ext uri="{FF2B5EF4-FFF2-40B4-BE49-F238E27FC236}">
                    <a16:creationId xmlns:a16="http://schemas.microsoft.com/office/drawing/2014/main" id="{696D061F-CBA9-4DC1-8FFC-1D4DCDEB3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Line 594">
                <a:extLst>
                  <a:ext uri="{FF2B5EF4-FFF2-40B4-BE49-F238E27FC236}">
                    <a16:creationId xmlns:a16="http://schemas.microsoft.com/office/drawing/2014/main" id="{8F276505-B568-4E0C-A434-EA98D8B8B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1" name="Group 595">
              <a:extLst>
                <a:ext uri="{FF2B5EF4-FFF2-40B4-BE49-F238E27FC236}">
                  <a16:creationId xmlns:a16="http://schemas.microsoft.com/office/drawing/2014/main" id="{FFB34E42-5CC4-4E3C-BF42-CEF18B5F01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147" name="Line 596">
                <a:extLst>
                  <a:ext uri="{FF2B5EF4-FFF2-40B4-BE49-F238E27FC236}">
                    <a16:creationId xmlns:a16="http://schemas.microsoft.com/office/drawing/2014/main" id="{3F3455F9-0AF8-4B6A-96F7-18985A53FC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Line 597">
                <a:extLst>
                  <a:ext uri="{FF2B5EF4-FFF2-40B4-BE49-F238E27FC236}">
                    <a16:creationId xmlns:a16="http://schemas.microsoft.com/office/drawing/2014/main" id="{1E236562-A879-4A43-BD96-2AB673898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Line 598">
                <a:extLst>
                  <a:ext uri="{FF2B5EF4-FFF2-40B4-BE49-F238E27FC236}">
                    <a16:creationId xmlns:a16="http://schemas.microsoft.com/office/drawing/2014/main" id="{7F3375B4-A5F7-495F-9AC8-8CFA7EE1A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Line 599">
                <a:extLst>
                  <a:ext uri="{FF2B5EF4-FFF2-40B4-BE49-F238E27FC236}">
                    <a16:creationId xmlns:a16="http://schemas.microsoft.com/office/drawing/2014/main" id="{E073599D-B788-4A69-B4CA-BF1E81A91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2" name="Group 600">
              <a:extLst>
                <a:ext uri="{FF2B5EF4-FFF2-40B4-BE49-F238E27FC236}">
                  <a16:creationId xmlns:a16="http://schemas.microsoft.com/office/drawing/2014/main" id="{81B753E5-5EA1-413D-9C1B-6BF63A799F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143" name="Line 601">
                <a:extLst>
                  <a:ext uri="{FF2B5EF4-FFF2-40B4-BE49-F238E27FC236}">
                    <a16:creationId xmlns:a16="http://schemas.microsoft.com/office/drawing/2014/main" id="{1675EC38-D2FA-4622-A798-D3CAA32E1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Line 602">
                <a:extLst>
                  <a:ext uri="{FF2B5EF4-FFF2-40B4-BE49-F238E27FC236}">
                    <a16:creationId xmlns:a16="http://schemas.microsoft.com/office/drawing/2014/main" id="{E79779A5-AA70-4663-A1F3-EDB92227A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Line 603">
                <a:extLst>
                  <a:ext uri="{FF2B5EF4-FFF2-40B4-BE49-F238E27FC236}">
                    <a16:creationId xmlns:a16="http://schemas.microsoft.com/office/drawing/2014/main" id="{1B2BFA59-AC3C-4D20-B8D5-E635E2478F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Line 604">
                <a:extLst>
                  <a:ext uri="{FF2B5EF4-FFF2-40B4-BE49-F238E27FC236}">
                    <a16:creationId xmlns:a16="http://schemas.microsoft.com/office/drawing/2014/main" id="{23D1252B-9B65-4CFF-A9ED-70CB2401F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3" name="Group 605">
              <a:extLst>
                <a:ext uri="{FF2B5EF4-FFF2-40B4-BE49-F238E27FC236}">
                  <a16:creationId xmlns:a16="http://schemas.microsoft.com/office/drawing/2014/main" id="{6FB69BAD-341D-4A7F-85D2-B558A314D3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139" name="Line 606">
                <a:extLst>
                  <a:ext uri="{FF2B5EF4-FFF2-40B4-BE49-F238E27FC236}">
                    <a16:creationId xmlns:a16="http://schemas.microsoft.com/office/drawing/2014/main" id="{CEDDAD88-4186-4847-B511-37BA10918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Line 607">
                <a:extLst>
                  <a:ext uri="{FF2B5EF4-FFF2-40B4-BE49-F238E27FC236}">
                    <a16:creationId xmlns:a16="http://schemas.microsoft.com/office/drawing/2014/main" id="{9E5A27EC-23B0-4475-A36F-AEDEE674B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Line 608">
                <a:extLst>
                  <a:ext uri="{FF2B5EF4-FFF2-40B4-BE49-F238E27FC236}">
                    <a16:creationId xmlns:a16="http://schemas.microsoft.com/office/drawing/2014/main" id="{89C3707F-3287-4E12-AB2B-2479617D2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Line 609">
                <a:extLst>
                  <a:ext uri="{FF2B5EF4-FFF2-40B4-BE49-F238E27FC236}">
                    <a16:creationId xmlns:a16="http://schemas.microsoft.com/office/drawing/2014/main" id="{760FE57F-9B96-4DE6-BCB5-550321615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4" name="Group 610">
              <a:extLst>
                <a:ext uri="{FF2B5EF4-FFF2-40B4-BE49-F238E27FC236}">
                  <a16:creationId xmlns:a16="http://schemas.microsoft.com/office/drawing/2014/main" id="{EAD9BA10-A1F2-438B-8071-AC156F8DBB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135" name="Line 611">
                <a:extLst>
                  <a:ext uri="{FF2B5EF4-FFF2-40B4-BE49-F238E27FC236}">
                    <a16:creationId xmlns:a16="http://schemas.microsoft.com/office/drawing/2014/main" id="{CBB388FD-B2F0-4AA1-BD28-CD2766D3DE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Line 612">
                <a:extLst>
                  <a:ext uri="{FF2B5EF4-FFF2-40B4-BE49-F238E27FC236}">
                    <a16:creationId xmlns:a16="http://schemas.microsoft.com/office/drawing/2014/main" id="{338AA05B-E627-4F40-A668-7DEF311F3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Line 613">
                <a:extLst>
                  <a:ext uri="{FF2B5EF4-FFF2-40B4-BE49-F238E27FC236}">
                    <a16:creationId xmlns:a16="http://schemas.microsoft.com/office/drawing/2014/main" id="{48C676D0-6E34-4E46-96C2-CC478649B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Line 614">
                <a:extLst>
                  <a:ext uri="{FF2B5EF4-FFF2-40B4-BE49-F238E27FC236}">
                    <a16:creationId xmlns:a16="http://schemas.microsoft.com/office/drawing/2014/main" id="{96B9E067-2F2D-4508-BF24-4B6EF9CDB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5" name="Group 615">
              <a:extLst>
                <a:ext uri="{FF2B5EF4-FFF2-40B4-BE49-F238E27FC236}">
                  <a16:creationId xmlns:a16="http://schemas.microsoft.com/office/drawing/2014/main" id="{414D5074-0617-47C5-9B06-19BCDD942A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131" name="Line 616">
                <a:extLst>
                  <a:ext uri="{FF2B5EF4-FFF2-40B4-BE49-F238E27FC236}">
                    <a16:creationId xmlns:a16="http://schemas.microsoft.com/office/drawing/2014/main" id="{9C68AF95-AF18-4071-9024-D9B95E016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Line 617">
                <a:extLst>
                  <a:ext uri="{FF2B5EF4-FFF2-40B4-BE49-F238E27FC236}">
                    <a16:creationId xmlns:a16="http://schemas.microsoft.com/office/drawing/2014/main" id="{0A53EFB3-B6E2-46F7-98AA-C44F5B657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Line 618">
                <a:extLst>
                  <a:ext uri="{FF2B5EF4-FFF2-40B4-BE49-F238E27FC236}">
                    <a16:creationId xmlns:a16="http://schemas.microsoft.com/office/drawing/2014/main" id="{D657CF1D-3E60-4709-8521-D72C2DE48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Line 619">
                <a:extLst>
                  <a:ext uri="{FF2B5EF4-FFF2-40B4-BE49-F238E27FC236}">
                    <a16:creationId xmlns:a16="http://schemas.microsoft.com/office/drawing/2014/main" id="{B30E6875-1720-4EDD-8D53-B9A493F88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6" name="Group 620">
              <a:extLst>
                <a:ext uri="{FF2B5EF4-FFF2-40B4-BE49-F238E27FC236}">
                  <a16:creationId xmlns:a16="http://schemas.microsoft.com/office/drawing/2014/main" id="{CEA8B0CC-191E-42AB-9B83-0ECF90DF75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127" name="Line 621">
                <a:extLst>
                  <a:ext uri="{FF2B5EF4-FFF2-40B4-BE49-F238E27FC236}">
                    <a16:creationId xmlns:a16="http://schemas.microsoft.com/office/drawing/2014/main" id="{729C8E8E-AACD-48FB-BBFD-766107CD38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Line 622">
                <a:extLst>
                  <a:ext uri="{FF2B5EF4-FFF2-40B4-BE49-F238E27FC236}">
                    <a16:creationId xmlns:a16="http://schemas.microsoft.com/office/drawing/2014/main" id="{FB3607C4-268E-4A93-8FDA-7AC39D662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Line 623">
                <a:extLst>
                  <a:ext uri="{FF2B5EF4-FFF2-40B4-BE49-F238E27FC236}">
                    <a16:creationId xmlns:a16="http://schemas.microsoft.com/office/drawing/2014/main" id="{ADCC1C1D-69BE-475D-84B9-9C1B5032B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Line 624">
                <a:extLst>
                  <a:ext uri="{FF2B5EF4-FFF2-40B4-BE49-F238E27FC236}">
                    <a16:creationId xmlns:a16="http://schemas.microsoft.com/office/drawing/2014/main" id="{130D29ED-E779-4C55-8F7E-EA5B994E0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7" name="Group 625">
              <a:extLst>
                <a:ext uri="{FF2B5EF4-FFF2-40B4-BE49-F238E27FC236}">
                  <a16:creationId xmlns:a16="http://schemas.microsoft.com/office/drawing/2014/main" id="{59BE49D2-1AD4-4A09-B422-6C3D8168E3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123" name="Line 626">
                <a:extLst>
                  <a:ext uri="{FF2B5EF4-FFF2-40B4-BE49-F238E27FC236}">
                    <a16:creationId xmlns:a16="http://schemas.microsoft.com/office/drawing/2014/main" id="{4B7AA234-08FB-46BF-B036-DB26E9CDF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Line 627">
                <a:extLst>
                  <a:ext uri="{FF2B5EF4-FFF2-40B4-BE49-F238E27FC236}">
                    <a16:creationId xmlns:a16="http://schemas.microsoft.com/office/drawing/2014/main" id="{C722331B-9D29-4CF6-8572-DDFB3E0C3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Line 628">
                <a:extLst>
                  <a:ext uri="{FF2B5EF4-FFF2-40B4-BE49-F238E27FC236}">
                    <a16:creationId xmlns:a16="http://schemas.microsoft.com/office/drawing/2014/main" id="{015694F2-50E5-4468-82DF-FA291CE0B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Line 629">
                <a:extLst>
                  <a:ext uri="{FF2B5EF4-FFF2-40B4-BE49-F238E27FC236}">
                    <a16:creationId xmlns:a16="http://schemas.microsoft.com/office/drawing/2014/main" id="{4F4D62CC-5445-45E1-98FD-1E02B4C87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8" name="Group 630">
              <a:extLst>
                <a:ext uri="{FF2B5EF4-FFF2-40B4-BE49-F238E27FC236}">
                  <a16:creationId xmlns:a16="http://schemas.microsoft.com/office/drawing/2014/main" id="{48D451F0-1B58-466F-8C0B-19B3350EE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119" name="Line 631">
                <a:extLst>
                  <a:ext uri="{FF2B5EF4-FFF2-40B4-BE49-F238E27FC236}">
                    <a16:creationId xmlns:a16="http://schemas.microsoft.com/office/drawing/2014/main" id="{1A05A787-086D-4D81-9EFD-20BDE76DE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Line 632">
                <a:extLst>
                  <a:ext uri="{FF2B5EF4-FFF2-40B4-BE49-F238E27FC236}">
                    <a16:creationId xmlns:a16="http://schemas.microsoft.com/office/drawing/2014/main" id="{88D6CE5D-4E2D-42B3-8BBB-159D9A550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Line 633">
                <a:extLst>
                  <a:ext uri="{FF2B5EF4-FFF2-40B4-BE49-F238E27FC236}">
                    <a16:creationId xmlns:a16="http://schemas.microsoft.com/office/drawing/2014/main" id="{AA37C32C-2812-4253-B368-0307C83ED6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Line 634">
                <a:extLst>
                  <a:ext uri="{FF2B5EF4-FFF2-40B4-BE49-F238E27FC236}">
                    <a16:creationId xmlns:a16="http://schemas.microsoft.com/office/drawing/2014/main" id="{8FDAFC45-6585-4CA4-AD31-4BEBD6E030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" name="Group 635">
            <a:extLst>
              <a:ext uri="{FF2B5EF4-FFF2-40B4-BE49-F238E27FC236}">
                <a16:creationId xmlns:a16="http://schemas.microsoft.com/office/drawing/2014/main" id="{4F939952-4268-414A-97F9-B6C09FD4E114}"/>
              </a:ext>
            </a:extLst>
          </p:cNvPr>
          <p:cNvGrpSpPr>
            <a:grpSpLocks/>
          </p:cNvGrpSpPr>
          <p:nvPr/>
        </p:nvGrpSpPr>
        <p:grpSpPr bwMode="auto">
          <a:xfrm>
            <a:off x="33861" y="4248722"/>
            <a:ext cx="12153437" cy="822609"/>
            <a:chOff x="1251" y="315"/>
            <a:chExt cx="10338" cy="570"/>
          </a:xfrm>
        </p:grpSpPr>
        <p:sp>
          <p:nvSpPr>
            <p:cNvPr id="9" name="Rectangle 636">
              <a:extLst>
                <a:ext uri="{FF2B5EF4-FFF2-40B4-BE49-F238E27FC236}">
                  <a16:creationId xmlns:a16="http://schemas.microsoft.com/office/drawing/2014/main" id="{BCC53F5C-2B59-4C0E-9C09-181BB8ADF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" y="315"/>
              <a:ext cx="10332" cy="5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637">
              <a:extLst>
                <a:ext uri="{FF2B5EF4-FFF2-40B4-BE49-F238E27FC236}">
                  <a16:creationId xmlns:a16="http://schemas.microsoft.com/office/drawing/2014/main" id="{107F0E14-D0C9-490C-B21C-DDC37E800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7" y="599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638">
              <a:extLst>
                <a:ext uri="{FF2B5EF4-FFF2-40B4-BE49-F238E27FC236}">
                  <a16:creationId xmlns:a16="http://schemas.microsoft.com/office/drawing/2014/main" id="{155D144C-D17D-41C8-87ED-EB43F54B8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7" y="463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639">
              <a:extLst>
                <a:ext uri="{FF2B5EF4-FFF2-40B4-BE49-F238E27FC236}">
                  <a16:creationId xmlns:a16="http://schemas.microsoft.com/office/drawing/2014/main" id="{D7C0C9F3-7F41-4BAE-A122-73B205776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7" y="740"/>
              <a:ext cx="10332" cy="0"/>
            </a:xfrm>
            <a:prstGeom prst="line">
              <a:avLst/>
            </a:prstGeom>
            <a:noFill/>
            <a:ln w="9525" cap="rnd">
              <a:solidFill>
                <a:srgbClr val="6666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3" name="Group 640">
              <a:extLst>
                <a:ext uri="{FF2B5EF4-FFF2-40B4-BE49-F238E27FC236}">
                  <a16:creationId xmlns:a16="http://schemas.microsoft.com/office/drawing/2014/main" id="{4A47173E-68A0-45C6-A4A2-56D5EAD997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0" y="327"/>
              <a:ext cx="459" cy="543"/>
              <a:chOff x="1384" y="327"/>
              <a:chExt cx="459" cy="543"/>
            </a:xfrm>
          </p:grpSpPr>
          <p:sp>
            <p:nvSpPr>
              <p:cNvPr id="94" name="Line 641">
                <a:extLst>
                  <a:ext uri="{FF2B5EF4-FFF2-40B4-BE49-F238E27FC236}">
                    <a16:creationId xmlns:a16="http://schemas.microsoft.com/office/drawing/2014/main" id="{B3A56C8F-562C-42DA-B67E-6EFE203453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Line 642">
                <a:extLst>
                  <a:ext uri="{FF2B5EF4-FFF2-40B4-BE49-F238E27FC236}">
                    <a16:creationId xmlns:a16="http://schemas.microsoft.com/office/drawing/2014/main" id="{CE7850B3-71C3-4BDE-86A2-FE1DC4311D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Line 643">
                <a:extLst>
                  <a:ext uri="{FF2B5EF4-FFF2-40B4-BE49-F238E27FC236}">
                    <a16:creationId xmlns:a16="http://schemas.microsoft.com/office/drawing/2014/main" id="{2674F557-D852-495F-ACE8-BEACAEE5E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Line 644">
                <a:extLst>
                  <a:ext uri="{FF2B5EF4-FFF2-40B4-BE49-F238E27FC236}">
                    <a16:creationId xmlns:a16="http://schemas.microsoft.com/office/drawing/2014/main" id="{BAD41F75-CEB5-419C-BE4A-1A79D68CD4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roup 645">
              <a:extLst>
                <a:ext uri="{FF2B5EF4-FFF2-40B4-BE49-F238E27FC236}">
                  <a16:creationId xmlns:a16="http://schemas.microsoft.com/office/drawing/2014/main" id="{21E87E80-DAA2-4062-8516-A85677DE96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4" y="333"/>
              <a:ext cx="459" cy="543"/>
              <a:chOff x="1384" y="327"/>
              <a:chExt cx="459" cy="543"/>
            </a:xfrm>
          </p:grpSpPr>
          <p:sp>
            <p:nvSpPr>
              <p:cNvPr id="90" name="Line 646">
                <a:extLst>
                  <a:ext uri="{FF2B5EF4-FFF2-40B4-BE49-F238E27FC236}">
                    <a16:creationId xmlns:a16="http://schemas.microsoft.com/office/drawing/2014/main" id="{440DDD91-4D93-4595-85BD-9E5377CA0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Line 647">
                <a:extLst>
                  <a:ext uri="{FF2B5EF4-FFF2-40B4-BE49-F238E27FC236}">
                    <a16:creationId xmlns:a16="http://schemas.microsoft.com/office/drawing/2014/main" id="{B4F13319-B68F-4072-81C4-B658B4B39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Line 648">
                <a:extLst>
                  <a:ext uri="{FF2B5EF4-FFF2-40B4-BE49-F238E27FC236}">
                    <a16:creationId xmlns:a16="http://schemas.microsoft.com/office/drawing/2014/main" id="{06746DBB-521A-4975-88C7-AD395C7C8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Line 649">
                <a:extLst>
                  <a:ext uri="{FF2B5EF4-FFF2-40B4-BE49-F238E27FC236}">
                    <a16:creationId xmlns:a16="http://schemas.microsoft.com/office/drawing/2014/main" id="{79B94F98-2706-4FA0-AC65-CACBA69D0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roup 650">
              <a:extLst>
                <a:ext uri="{FF2B5EF4-FFF2-40B4-BE49-F238E27FC236}">
                  <a16:creationId xmlns:a16="http://schemas.microsoft.com/office/drawing/2014/main" id="{E68EB973-AAD6-4577-9D5B-4E489CD75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8" y="327"/>
              <a:ext cx="459" cy="543"/>
              <a:chOff x="1384" y="327"/>
              <a:chExt cx="459" cy="543"/>
            </a:xfrm>
          </p:grpSpPr>
          <p:sp>
            <p:nvSpPr>
              <p:cNvPr id="86" name="Line 651">
                <a:extLst>
                  <a:ext uri="{FF2B5EF4-FFF2-40B4-BE49-F238E27FC236}">
                    <a16:creationId xmlns:a16="http://schemas.microsoft.com/office/drawing/2014/main" id="{19D9034B-0A55-49C7-A831-91DA8A6C9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Line 652">
                <a:extLst>
                  <a:ext uri="{FF2B5EF4-FFF2-40B4-BE49-F238E27FC236}">
                    <a16:creationId xmlns:a16="http://schemas.microsoft.com/office/drawing/2014/main" id="{EA484229-29F7-48F2-B3F1-160ED3E27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Line 653">
                <a:extLst>
                  <a:ext uri="{FF2B5EF4-FFF2-40B4-BE49-F238E27FC236}">
                    <a16:creationId xmlns:a16="http://schemas.microsoft.com/office/drawing/2014/main" id="{8A2BE9EB-714B-41B3-9895-1190D4D32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Line 654">
                <a:extLst>
                  <a:ext uri="{FF2B5EF4-FFF2-40B4-BE49-F238E27FC236}">
                    <a16:creationId xmlns:a16="http://schemas.microsoft.com/office/drawing/2014/main" id="{CA381A8D-7ACD-46DD-9DDB-D198083B5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655">
              <a:extLst>
                <a:ext uri="{FF2B5EF4-FFF2-40B4-BE49-F238E27FC236}">
                  <a16:creationId xmlns:a16="http://schemas.microsoft.com/office/drawing/2014/main" id="{3114D2F9-113A-428C-9A75-9AFD5A60E5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02" y="333"/>
              <a:ext cx="459" cy="543"/>
              <a:chOff x="1384" y="327"/>
              <a:chExt cx="459" cy="543"/>
            </a:xfrm>
          </p:grpSpPr>
          <p:sp>
            <p:nvSpPr>
              <p:cNvPr id="82" name="Line 656">
                <a:extLst>
                  <a:ext uri="{FF2B5EF4-FFF2-40B4-BE49-F238E27FC236}">
                    <a16:creationId xmlns:a16="http://schemas.microsoft.com/office/drawing/2014/main" id="{2F385FB0-E857-45CB-B621-4A8C2F751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Line 657">
                <a:extLst>
                  <a:ext uri="{FF2B5EF4-FFF2-40B4-BE49-F238E27FC236}">
                    <a16:creationId xmlns:a16="http://schemas.microsoft.com/office/drawing/2014/main" id="{D0ACB925-72B5-4231-94FF-E927428C1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Line 658">
                <a:extLst>
                  <a:ext uri="{FF2B5EF4-FFF2-40B4-BE49-F238E27FC236}">
                    <a16:creationId xmlns:a16="http://schemas.microsoft.com/office/drawing/2014/main" id="{722A4A4C-48C3-41F9-95F7-EE6C1C5CA9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Line 659">
                <a:extLst>
                  <a:ext uri="{FF2B5EF4-FFF2-40B4-BE49-F238E27FC236}">
                    <a16:creationId xmlns:a16="http://schemas.microsoft.com/office/drawing/2014/main" id="{C8032D38-8C75-446E-B125-4F65DED09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Group 660">
              <a:extLst>
                <a:ext uri="{FF2B5EF4-FFF2-40B4-BE49-F238E27FC236}">
                  <a16:creationId xmlns:a16="http://schemas.microsoft.com/office/drawing/2014/main" id="{8AB871F7-078C-4A3C-91B0-46E6D68F9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4" y="327"/>
              <a:ext cx="459" cy="543"/>
              <a:chOff x="1384" y="327"/>
              <a:chExt cx="459" cy="543"/>
            </a:xfrm>
          </p:grpSpPr>
          <p:sp>
            <p:nvSpPr>
              <p:cNvPr id="78" name="Line 661">
                <a:extLst>
                  <a:ext uri="{FF2B5EF4-FFF2-40B4-BE49-F238E27FC236}">
                    <a16:creationId xmlns:a16="http://schemas.microsoft.com/office/drawing/2014/main" id="{CF00CDAD-6FF9-45F1-9D96-AB0B34CC6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Line 662">
                <a:extLst>
                  <a:ext uri="{FF2B5EF4-FFF2-40B4-BE49-F238E27FC236}">
                    <a16:creationId xmlns:a16="http://schemas.microsoft.com/office/drawing/2014/main" id="{AB72537D-EB98-4EF6-833E-D0DF6F901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Line 663">
                <a:extLst>
                  <a:ext uri="{FF2B5EF4-FFF2-40B4-BE49-F238E27FC236}">
                    <a16:creationId xmlns:a16="http://schemas.microsoft.com/office/drawing/2014/main" id="{4A52A0DC-41A4-43EC-A736-DD5A4BAC3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Line 664">
                <a:extLst>
                  <a:ext uri="{FF2B5EF4-FFF2-40B4-BE49-F238E27FC236}">
                    <a16:creationId xmlns:a16="http://schemas.microsoft.com/office/drawing/2014/main" id="{A3D93D23-C0DB-409A-ACF4-9184D7863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665">
              <a:extLst>
                <a:ext uri="{FF2B5EF4-FFF2-40B4-BE49-F238E27FC236}">
                  <a16:creationId xmlns:a16="http://schemas.microsoft.com/office/drawing/2014/main" id="{6345E19B-4EBD-4660-8E2C-B7F170D3FA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8" y="333"/>
              <a:ext cx="459" cy="543"/>
              <a:chOff x="1384" y="327"/>
              <a:chExt cx="459" cy="543"/>
            </a:xfrm>
          </p:grpSpPr>
          <p:sp>
            <p:nvSpPr>
              <p:cNvPr id="74" name="Line 666">
                <a:extLst>
                  <a:ext uri="{FF2B5EF4-FFF2-40B4-BE49-F238E27FC236}">
                    <a16:creationId xmlns:a16="http://schemas.microsoft.com/office/drawing/2014/main" id="{E98EC5B9-DA20-4277-A3B5-03DA7751C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Line 667">
                <a:extLst>
                  <a:ext uri="{FF2B5EF4-FFF2-40B4-BE49-F238E27FC236}">
                    <a16:creationId xmlns:a16="http://schemas.microsoft.com/office/drawing/2014/main" id="{3374803B-02B5-4D69-B766-7469CE731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Line 668">
                <a:extLst>
                  <a:ext uri="{FF2B5EF4-FFF2-40B4-BE49-F238E27FC236}">
                    <a16:creationId xmlns:a16="http://schemas.microsoft.com/office/drawing/2014/main" id="{CD01999B-6B07-4D44-A927-756572426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Line 669">
                <a:extLst>
                  <a:ext uri="{FF2B5EF4-FFF2-40B4-BE49-F238E27FC236}">
                    <a16:creationId xmlns:a16="http://schemas.microsoft.com/office/drawing/2014/main" id="{BF7A4581-5FD8-4F90-8B54-50B9823044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9" name="Group 670">
              <a:extLst>
                <a:ext uri="{FF2B5EF4-FFF2-40B4-BE49-F238E27FC236}">
                  <a16:creationId xmlns:a16="http://schemas.microsoft.com/office/drawing/2014/main" id="{98206025-BE34-4CD2-A0C8-462888ECF2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9" y="327"/>
              <a:ext cx="459" cy="543"/>
              <a:chOff x="1384" y="327"/>
              <a:chExt cx="459" cy="543"/>
            </a:xfrm>
          </p:grpSpPr>
          <p:sp>
            <p:nvSpPr>
              <p:cNvPr id="70" name="Line 671">
                <a:extLst>
                  <a:ext uri="{FF2B5EF4-FFF2-40B4-BE49-F238E27FC236}">
                    <a16:creationId xmlns:a16="http://schemas.microsoft.com/office/drawing/2014/main" id="{656979BE-669F-4754-A126-365F30020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Line 672">
                <a:extLst>
                  <a:ext uri="{FF2B5EF4-FFF2-40B4-BE49-F238E27FC236}">
                    <a16:creationId xmlns:a16="http://schemas.microsoft.com/office/drawing/2014/main" id="{C13D9698-EEA4-4309-AD26-AE4FDA2273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Line 673">
                <a:extLst>
                  <a:ext uri="{FF2B5EF4-FFF2-40B4-BE49-F238E27FC236}">
                    <a16:creationId xmlns:a16="http://schemas.microsoft.com/office/drawing/2014/main" id="{915D2CDD-429E-413F-8F84-7142079B0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Line 674">
                <a:extLst>
                  <a:ext uri="{FF2B5EF4-FFF2-40B4-BE49-F238E27FC236}">
                    <a16:creationId xmlns:a16="http://schemas.microsoft.com/office/drawing/2014/main" id="{60EC307F-57F8-49FE-856A-120BE4CE7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0" name="Group 675">
              <a:extLst>
                <a:ext uri="{FF2B5EF4-FFF2-40B4-BE49-F238E27FC236}">
                  <a16:creationId xmlns:a16="http://schemas.microsoft.com/office/drawing/2014/main" id="{0639D3CD-701F-4515-94AE-B6CC798FE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33" y="333"/>
              <a:ext cx="459" cy="543"/>
              <a:chOff x="1384" y="327"/>
              <a:chExt cx="459" cy="543"/>
            </a:xfrm>
          </p:grpSpPr>
          <p:sp>
            <p:nvSpPr>
              <p:cNvPr id="66" name="Line 676">
                <a:extLst>
                  <a:ext uri="{FF2B5EF4-FFF2-40B4-BE49-F238E27FC236}">
                    <a16:creationId xmlns:a16="http://schemas.microsoft.com/office/drawing/2014/main" id="{4092F726-7EDA-4B75-9D4D-C9772C02C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Line 677">
                <a:extLst>
                  <a:ext uri="{FF2B5EF4-FFF2-40B4-BE49-F238E27FC236}">
                    <a16:creationId xmlns:a16="http://schemas.microsoft.com/office/drawing/2014/main" id="{A4C3C431-9C59-4749-8000-5F2BDE705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Line 678">
                <a:extLst>
                  <a:ext uri="{FF2B5EF4-FFF2-40B4-BE49-F238E27FC236}">
                    <a16:creationId xmlns:a16="http://schemas.microsoft.com/office/drawing/2014/main" id="{EB6558A8-D2C6-4556-B53E-856F43250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Line 679">
                <a:extLst>
                  <a:ext uri="{FF2B5EF4-FFF2-40B4-BE49-F238E27FC236}">
                    <a16:creationId xmlns:a16="http://schemas.microsoft.com/office/drawing/2014/main" id="{51C44A18-9873-421B-B01F-65765181EB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1" name="Group 680">
              <a:extLst>
                <a:ext uri="{FF2B5EF4-FFF2-40B4-BE49-F238E27FC236}">
                  <a16:creationId xmlns:a16="http://schemas.microsoft.com/office/drawing/2014/main" id="{66DB2E0D-E0EC-4B9E-8045-9534D82CA5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7" y="327"/>
              <a:ext cx="459" cy="543"/>
              <a:chOff x="1384" y="327"/>
              <a:chExt cx="459" cy="543"/>
            </a:xfrm>
          </p:grpSpPr>
          <p:sp>
            <p:nvSpPr>
              <p:cNvPr id="62" name="Line 681">
                <a:extLst>
                  <a:ext uri="{FF2B5EF4-FFF2-40B4-BE49-F238E27FC236}">
                    <a16:creationId xmlns:a16="http://schemas.microsoft.com/office/drawing/2014/main" id="{A03FB5B2-9779-4FC8-85A1-36BF67742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Line 682">
                <a:extLst>
                  <a:ext uri="{FF2B5EF4-FFF2-40B4-BE49-F238E27FC236}">
                    <a16:creationId xmlns:a16="http://schemas.microsoft.com/office/drawing/2014/main" id="{F979CEC0-98E2-4AEE-9B8B-5B01716AE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Line 683">
                <a:extLst>
                  <a:ext uri="{FF2B5EF4-FFF2-40B4-BE49-F238E27FC236}">
                    <a16:creationId xmlns:a16="http://schemas.microsoft.com/office/drawing/2014/main" id="{F697CF01-ABA9-44C5-BDB5-8581D3EE37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Line 684">
                <a:extLst>
                  <a:ext uri="{FF2B5EF4-FFF2-40B4-BE49-F238E27FC236}">
                    <a16:creationId xmlns:a16="http://schemas.microsoft.com/office/drawing/2014/main" id="{0D62A3B8-7C5B-4968-B2C1-843D6A58D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" name="Group 685">
              <a:extLst>
                <a:ext uri="{FF2B5EF4-FFF2-40B4-BE49-F238E27FC236}">
                  <a16:creationId xmlns:a16="http://schemas.microsoft.com/office/drawing/2014/main" id="{A71E2855-E777-421B-871D-63D19FD0CB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1" y="333"/>
              <a:ext cx="459" cy="543"/>
              <a:chOff x="1384" y="327"/>
              <a:chExt cx="459" cy="543"/>
            </a:xfrm>
          </p:grpSpPr>
          <p:sp>
            <p:nvSpPr>
              <p:cNvPr id="58" name="Line 686">
                <a:extLst>
                  <a:ext uri="{FF2B5EF4-FFF2-40B4-BE49-F238E27FC236}">
                    <a16:creationId xmlns:a16="http://schemas.microsoft.com/office/drawing/2014/main" id="{4B4DD1AE-4667-4B12-B5DD-4DAD8E19A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Line 687">
                <a:extLst>
                  <a:ext uri="{FF2B5EF4-FFF2-40B4-BE49-F238E27FC236}">
                    <a16:creationId xmlns:a16="http://schemas.microsoft.com/office/drawing/2014/main" id="{C9E41C97-BD5E-4603-8E27-EF4CC802E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Line 688">
                <a:extLst>
                  <a:ext uri="{FF2B5EF4-FFF2-40B4-BE49-F238E27FC236}">
                    <a16:creationId xmlns:a16="http://schemas.microsoft.com/office/drawing/2014/main" id="{8CD3B3BB-0B52-4707-9034-7E73436EB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Line 689">
                <a:extLst>
                  <a:ext uri="{FF2B5EF4-FFF2-40B4-BE49-F238E27FC236}">
                    <a16:creationId xmlns:a16="http://schemas.microsoft.com/office/drawing/2014/main" id="{AB82E7C1-EC43-4B37-AD0C-79C4F4AB0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" name="Group 690">
              <a:extLst>
                <a:ext uri="{FF2B5EF4-FFF2-40B4-BE49-F238E27FC236}">
                  <a16:creationId xmlns:a16="http://schemas.microsoft.com/office/drawing/2014/main" id="{198C9A79-4473-4804-A9ED-778D453E24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3" y="327"/>
              <a:ext cx="459" cy="543"/>
              <a:chOff x="1384" y="327"/>
              <a:chExt cx="459" cy="543"/>
            </a:xfrm>
          </p:grpSpPr>
          <p:sp>
            <p:nvSpPr>
              <p:cNvPr id="54" name="Line 691">
                <a:extLst>
                  <a:ext uri="{FF2B5EF4-FFF2-40B4-BE49-F238E27FC236}">
                    <a16:creationId xmlns:a16="http://schemas.microsoft.com/office/drawing/2014/main" id="{7FF1FA04-0BAA-4DC3-B0D6-85E25F125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Line 692">
                <a:extLst>
                  <a:ext uri="{FF2B5EF4-FFF2-40B4-BE49-F238E27FC236}">
                    <a16:creationId xmlns:a16="http://schemas.microsoft.com/office/drawing/2014/main" id="{893CB888-5E80-4140-8D32-3E86C5405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Line 693">
                <a:extLst>
                  <a:ext uri="{FF2B5EF4-FFF2-40B4-BE49-F238E27FC236}">
                    <a16:creationId xmlns:a16="http://schemas.microsoft.com/office/drawing/2014/main" id="{A46972CC-0B9B-4884-BBCD-31E4924E0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Line 694">
                <a:extLst>
                  <a:ext uri="{FF2B5EF4-FFF2-40B4-BE49-F238E27FC236}">
                    <a16:creationId xmlns:a16="http://schemas.microsoft.com/office/drawing/2014/main" id="{F3C79459-A81A-4A4F-81F2-A4C7FFFA1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4" name="Group 695">
              <a:extLst>
                <a:ext uri="{FF2B5EF4-FFF2-40B4-BE49-F238E27FC236}">
                  <a16:creationId xmlns:a16="http://schemas.microsoft.com/office/drawing/2014/main" id="{A5BDAAD2-8414-4A13-9BAF-E862B54E49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67" y="333"/>
              <a:ext cx="459" cy="543"/>
              <a:chOff x="1384" y="327"/>
              <a:chExt cx="459" cy="543"/>
            </a:xfrm>
          </p:grpSpPr>
          <p:sp>
            <p:nvSpPr>
              <p:cNvPr id="50" name="Line 696">
                <a:extLst>
                  <a:ext uri="{FF2B5EF4-FFF2-40B4-BE49-F238E27FC236}">
                    <a16:creationId xmlns:a16="http://schemas.microsoft.com/office/drawing/2014/main" id="{B4E6ABB8-E18E-48DF-97A3-28244FE6D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Line 697">
                <a:extLst>
                  <a:ext uri="{FF2B5EF4-FFF2-40B4-BE49-F238E27FC236}">
                    <a16:creationId xmlns:a16="http://schemas.microsoft.com/office/drawing/2014/main" id="{FA0738B6-A89D-4BBD-A824-8A6E1F67F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Line 698">
                <a:extLst>
                  <a:ext uri="{FF2B5EF4-FFF2-40B4-BE49-F238E27FC236}">
                    <a16:creationId xmlns:a16="http://schemas.microsoft.com/office/drawing/2014/main" id="{D5825E8E-AF00-4D2D-8DA3-713C7ADFF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Line 699">
                <a:extLst>
                  <a:ext uri="{FF2B5EF4-FFF2-40B4-BE49-F238E27FC236}">
                    <a16:creationId xmlns:a16="http://schemas.microsoft.com/office/drawing/2014/main" id="{E69FD14F-5021-45E1-B890-2533C54BC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5" name="Group 700">
              <a:extLst>
                <a:ext uri="{FF2B5EF4-FFF2-40B4-BE49-F238E27FC236}">
                  <a16:creationId xmlns:a16="http://schemas.microsoft.com/office/drawing/2014/main" id="{61DC0082-6EFA-4056-9862-1215BB038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7" y="333"/>
              <a:ext cx="459" cy="543"/>
              <a:chOff x="1384" y="327"/>
              <a:chExt cx="459" cy="543"/>
            </a:xfrm>
          </p:grpSpPr>
          <p:sp>
            <p:nvSpPr>
              <p:cNvPr id="46" name="Line 701">
                <a:extLst>
                  <a:ext uri="{FF2B5EF4-FFF2-40B4-BE49-F238E27FC236}">
                    <a16:creationId xmlns:a16="http://schemas.microsoft.com/office/drawing/2014/main" id="{84B43EED-9BBB-44AF-B30B-C44C153B0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Line 702">
                <a:extLst>
                  <a:ext uri="{FF2B5EF4-FFF2-40B4-BE49-F238E27FC236}">
                    <a16:creationId xmlns:a16="http://schemas.microsoft.com/office/drawing/2014/main" id="{876C7903-77F3-4AE5-87EE-E8F75CC92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Line 703">
                <a:extLst>
                  <a:ext uri="{FF2B5EF4-FFF2-40B4-BE49-F238E27FC236}">
                    <a16:creationId xmlns:a16="http://schemas.microsoft.com/office/drawing/2014/main" id="{AEA1E910-588B-454E-9E4F-B6F7341A3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Line 704">
                <a:extLst>
                  <a:ext uri="{FF2B5EF4-FFF2-40B4-BE49-F238E27FC236}">
                    <a16:creationId xmlns:a16="http://schemas.microsoft.com/office/drawing/2014/main" id="{297F58C1-49D9-4FDC-8BD0-8525CD458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6" name="Group 705">
              <a:extLst>
                <a:ext uri="{FF2B5EF4-FFF2-40B4-BE49-F238E27FC236}">
                  <a16:creationId xmlns:a16="http://schemas.microsoft.com/office/drawing/2014/main" id="{A3440B4D-C632-4928-94CB-2C98F7C8CF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1" y="327"/>
              <a:ext cx="459" cy="543"/>
              <a:chOff x="1384" y="327"/>
              <a:chExt cx="459" cy="543"/>
            </a:xfrm>
          </p:grpSpPr>
          <p:sp>
            <p:nvSpPr>
              <p:cNvPr id="42" name="Line 706">
                <a:extLst>
                  <a:ext uri="{FF2B5EF4-FFF2-40B4-BE49-F238E27FC236}">
                    <a16:creationId xmlns:a16="http://schemas.microsoft.com/office/drawing/2014/main" id="{76A00A42-CFC2-4239-8F3D-65220191D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Line 707">
                <a:extLst>
                  <a:ext uri="{FF2B5EF4-FFF2-40B4-BE49-F238E27FC236}">
                    <a16:creationId xmlns:a16="http://schemas.microsoft.com/office/drawing/2014/main" id="{E89FCC88-F8DD-4621-8B49-5BACA0984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Line 708">
                <a:extLst>
                  <a:ext uri="{FF2B5EF4-FFF2-40B4-BE49-F238E27FC236}">
                    <a16:creationId xmlns:a16="http://schemas.microsoft.com/office/drawing/2014/main" id="{9E70869F-BA75-41D3-9AD4-12EDCC8EB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Line 709">
                <a:extLst>
                  <a:ext uri="{FF2B5EF4-FFF2-40B4-BE49-F238E27FC236}">
                    <a16:creationId xmlns:a16="http://schemas.microsoft.com/office/drawing/2014/main" id="{EB900826-2955-4697-8C3F-022AA1FBC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7" name="Group 710">
              <a:extLst>
                <a:ext uri="{FF2B5EF4-FFF2-40B4-BE49-F238E27FC236}">
                  <a16:creationId xmlns:a16="http://schemas.microsoft.com/office/drawing/2014/main" id="{F27D63F4-AE34-45DA-BECE-3DBA32295F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95" y="333"/>
              <a:ext cx="459" cy="543"/>
              <a:chOff x="1384" y="327"/>
              <a:chExt cx="459" cy="543"/>
            </a:xfrm>
          </p:grpSpPr>
          <p:sp>
            <p:nvSpPr>
              <p:cNvPr id="38" name="Line 711">
                <a:extLst>
                  <a:ext uri="{FF2B5EF4-FFF2-40B4-BE49-F238E27FC236}">
                    <a16:creationId xmlns:a16="http://schemas.microsoft.com/office/drawing/2014/main" id="{7C5F565E-627E-4EDC-85CA-025ED6F671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Line 712">
                <a:extLst>
                  <a:ext uri="{FF2B5EF4-FFF2-40B4-BE49-F238E27FC236}">
                    <a16:creationId xmlns:a16="http://schemas.microsoft.com/office/drawing/2014/main" id="{C5D0EC4C-49FE-4257-B56A-73B05465D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Line 713">
                <a:extLst>
                  <a:ext uri="{FF2B5EF4-FFF2-40B4-BE49-F238E27FC236}">
                    <a16:creationId xmlns:a16="http://schemas.microsoft.com/office/drawing/2014/main" id="{910BEF09-62DC-4BE4-9300-3E438464E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Line 714">
                <a:extLst>
                  <a:ext uri="{FF2B5EF4-FFF2-40B4-BE49-F238E27FC236}">
                    <a16:creationId xmlns:a16="http://schemas.microsoft.com/office/drawing/2014/main" id="{C1FCE024-4C6D-4B4F-BC8C-44BFB3EF76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8" name="Group 715">
              <a:extLst>
                <a:ext uri="{FF2B5EF4-FFF2-40B4-BE49-F238E27FC236}">
                  <a16:creationId xmlns:a16="http://schemas.microsoft.com/office/drawing/2014/main" id="{5AD2C659-572C-409D-9513-8A77AB22E1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07" y="327"/>
              <a:ext cx="459" cy="543"/>
              <a:chOff x="1384" y="327"/>
              <a:chExt cx="459" cy="543"/>
            </a:xfrm>
          </p:grpSpPr>
          <p:sp>
            <p:nvSpPr>
              <p:cNvPr id="34" name="Line 716">
                <a:extLst>
                  <a:ext uri="{FF2B5EF4-FFF2-40B4-BE49-F238E27FC236}">
                    <a16:creationId xmlns:a16="http://schemas.microsoft.com/office/drawing/2014/main" id="{5036F91B-84F3-4FDD-BFF5-C17B05B38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Line 717">
                <a:extLst>
                  <a:ext uri="{FF2B5EF4-FFF2-40B4-BE49-F238E27FC236}">
                    <a16:creationId xmlns:a16="http://schemas.microsoft.com/office/drawing/2014/main" id="{6AF1ECFE-9DCE-4FB2-A876-673088ECD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Line 718">
                <a:extLst>
                  <a:ext uri="{FF2B5EF4-FFF2-40B4-BE49-F238E27FC236}">
                    <a16:creationId xmlns:a16="http://schemas.microsoft.com/office/drawing/2014/main" id="{6ABF4598-2CA1-4AB2-87A9-F79F5E04C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Line 719">
                <a:extLst>
                  <a:ext uri="{FF2B5EF4-FFF2-40B4-BE49-F238E27FC236}">
                    <a16:creationId xmlns:a16="http://schemas.microsoft.com/office/drawing/2014/main" id="{ED0DD752-FBAD-4EC8-8E3A-6B18249C2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" name="Group 720">
              <a:extLst>
                <a:ext uri="{FF2B5EF4-FFF2-40B4-BE49-F238E27FC236}">
                  <a16:creationId xmlns:a16="http://schemas.microsoft.com/office/drawing/2014/main" id="{EB5181F0-A57C-41E7-B674-2865CA970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" y="333"/>
              <a:ext cx="473" cy="543"/>
              <a:chOff x="1384" y="327"/>
              <a:chExt cx="459" cy="543"/>
            </a:xfrm>
          </p:grpSpPr>
          <p:sp>
            <p:nvSpPr>
              <p:cNvPr id="30" name="Line 721">
                <a:extLst>
                  <a:ext uri="{FF2B5EF4-FFF2-40B4-BE49-F238E27FC236}">
                    <a16:creationId xmlns:a16="http://schemas.microsoft.com/office/drawing/2014/main" id="{EEDE3DC8-69A5-4E4A-A71D-9E28CBD99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4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Line 722">
                <a:extLst>
                  <a:ext uri="{FF2B5EF4-FFF2-40B4-BE49-F238E27FC236}">
                    <a16:creationId xmlns:a16="http://schemas.microsoft.com/office/drawing/2014/main" id="{289B41CD-80E7-42C4-A456-D56C0D16E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5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Line 723">
                <a:extLst>
                  <a:ext uri="{FF2B5EF4-FFF2-40B4-BE49-F238E27FC236}">
                    <a16:creationId xmlns:a16="http://schemas.microsoft.com/office/drawing/2014/main" id="{9355CC57-AB12-434B-8D9D-60DB9D61D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6" y="327"/>
                <a:ext cx="0" cy="543"/>
              </a:xfrm>
              <a:prstGeom prst="line">
                <a:avLst/>
              </a:prstGeom>
              <a:noFill/>
              <a:ln w="952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Line 724">
                <a:extLst>
                  <a:ext uri="{FF2B5EF4-FFF2-40B4-BE49-F238E27FC236}">
                    <a16:creationId xmlns:a16="http://schemas.microsoft.com/office/drawing/2014/main" id="{71CD1D46-C87D-4E3C-88D9-7CB7E2EDB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3" y="327"/>
                <a:ext cx="0" cy="543"/>
              </a:xfrm>
              <a:prstGeom prst="line">
                <a:avLst/>
              </a:prstGeom>
              <a:noFill/>
              <a:ln w="9525">
                <a:solidFill>
                  <a:srgbClr val="66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725" name="TextBox 724">
            <a:extLst>
              <a:ext uri="{FF2B5EF4-FFF2-40B4-BE49-F238E27FC236}">
                <a16:creationId xmlns:a16="http://schemas.microsoft.com/office/drawing/2014/main" id="{4592CBFF-F047-4407-83D8-8A2F4E37A82B}"/>
              </a:ext>
            </a:extLst>
          </p:cNvPr>
          <p:cNvSpPr txBox="1"/>
          <p:nvPr/>
        </p:nvSpPr>
        <p:spPr>
          <a:xfrm>
            <a:off x="443175" y="401038"/>
            <a:ext cx="9301703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Thứ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hai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n</a:t>
            </a:r>
            <a:r>
              <a:rPr lang="en-US" sz="3900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gày</a:t>
            </a:r>
            <a:r>
              <a:rPr lang="en-US" sz="39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13 </a:t>
            </a:r>
            <a:r>
              <a:rPr lang="el-GR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κ</a:t>
            </a:r>
            <a:r>
              <a:rPr lang="en-US" sz="39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áng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9 </a:t>
            </a:r>
            <a:r>
              <a:rPr lang="en-US" sz="39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wăm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2021</a:t>
            </a:r>
          </a:p>
        </p:txBody>
      </p:sp>
      <p:sp>
        <p:nvSpPr>
          <p:cNvPr id="726" name="TextBox 725">
            <a:extLst>
              <a:ext uri="{FF2B5EF4-FFF2-40B4-BE49-F238E27FC236}">
                <a16:creationId xmlns:a16="http://schemas.microsoft.com/office/drawing/2014/main" id="{DC8FCD13-2FA2-4EAE-B305-E183FC18871C}"/>
              </a:ext>
            </a:extLst>
          </p:cNvPr>
          <p:cNvSpPr txBox="1"/>
          <p:nvPr/>
        </p:nvSpPr>
        <p:spPr>
          <a:xfrm>
            <a:off x="3314527" y="1233744"/>
            <a:ext cx="3053598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TǨn</a:t>
            </a:r>
            <a:endParaRPr lang="en-US" sz="3900" b="1" dirty="0">
              <a:solidFill>
                <a:srgbClr val="000000">
                  <a:lumMod val="95000"/>
                  <a:lumOff val="5000"/>
                </a:srgbClr>
              </a:solidFill>
              <a:latin typeface="HP001 4H" panose="020B0603050302020204" pitchFamily="34" charset="-127"/>
              <a:ea typeface="HP001 4H" panose="020B0603050302020204" pitchFamily="34" charset="-127"/>
              <a:cs typeface="Times New Roman" pitchFamily="18" charset="0"/>
            </a:endParaRPr>
          </a:p>
        </p:txBody>
      </p:sp>
      <p:sp>
        <p:nvSpPr>
          <p:cNvPr id="730" name="TextBox 729">
            <a:extLst>
              <a:ext uri="{FF2B5EF4-FFF2-40B4-BE49-F238E27FC236}">
                <a16:creationId xmlns:a16="http://schemas.microsoft.com/office/drawing/2014/main" id="{890A479F-A170-44F4-8972-C21812163878}"/>
              </a:ext>
            </a:extLst>
          </p:cNvPr>
          <p:cNvSpPr txBox="1"/>
          <p:nvPr/>
        </p:nvSpPr>
        <p:spPr>
          <a:xfrm>
            <a:off x="-242569" y="2872348"/>
            <a:ext cx="2940286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Bài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2:</a:t>
            </a:r>
          </a:p>
        </p:txBody>
      </p:sp>
      <p:sp>
        <p:nvSpPr>
          <p:cNvPr id="731" name="TextBox 730">
            <a:extLst>
              <a:ext uri="{FF2B5EF4-FFF2-40B4-BE49-F238E27FC236}">
                <a16:creationId xmlns:a16="http://schemas.microsoft.com/office/drawing/2014/main" id="{47F5FFCE-BA8F-467A-BC62-31C7D15C1EA7}"/>
              </a:ext>
            </a:extLst>
          </p:cNvPr>
          <p:cNvSpPr txBox="1"/>
          <p:nvPr/>
        </p:nvSpPr>
        <p:spPr>
          <a:xfrm>
            <a:off x="596603" y="3685665"/>
            <a:ext cx="994073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cs typeface="Times New Roman" pitchFamily="18" charset="0"/>
              </a:rPr>
              <a:t>42 </a:t>
            </a:r>
            <a:endParaRPr lang="en-US" sz="39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32" name="TextBox 731">
            <a:extLst>
              <a:ext uri="{FF2B5EF4-FFF2-40B4-BE49-F238E27FC236}">
                <a16:creationId xmlns:a16="http://schemas.microsoft.com/office/drawing/2014/main" id="{2A32BC7D-F795-4C76-A016-B11F0CDF7AAC}"/>
              </a:ext>
            </a:extLst>
          </p:cNvPr>
          <p:cNvSpPr txBox="1"/>
          <p:nvPr/>
        </p:nvSpPr>
        <p:spPr>
          <a:xfrm>
            <a:off x="651354" y="4467930"/>
            <a:ext cx="994073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cs typeface="Times New Roman" pitchFamily="18" charset="0"/>
              </a:rPr>
              <a:t>35 </a:t>
            </a:r>
            <a:endParaRPr lang="en-US" sz="39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33" name="TextBox 732">
            <a:extLst>
              <a:ext uri="{FF2B5EF4-FFF2-40B4-BE49-F238E27FC236}">
                <a16:creationId xmlns:a16="http://schemas.microsoft.com/office/drawing/2014/main" id="{89939EE5-F048-434A-9EC9-4E5E801ECB9E}"/>
              </a:ext>
            </a:extLst>
          </p:cNvPr>
          <p:cNvSpPr txBox="1"/>
          <p:nvPr/>
        </p:nvSpPr>
        <p:spPr>
          <a:xfrm>
            <a:off x="383806" y="4036053"/>
            <a:ext cx="6542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3600" b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37" name="TextBox 736">
            <a:extLst>
              <a:ext uri="{FF2B5EF4-FFF2-40B4-BE49-F238E27FC236}">
                <a16:creationId xmlns:a16="http://schemas.microsoft.com/office/drawing/2014/main" id="{9DCBF049-DB1D-4E44-A4E2-B30B2D916FBC}"/>
              </a:ext>
            </a:extLst>
          </p:cNvPr>
          <p:cNvSpPr txBox="1"/>
          <p:nvPr/>
        </p:nvSpPr>
        <p:spPr>
          <a:xfrm>
            <a:off x="2832689" y="3655966"/>
            <a:ext cx="994073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cs typeface="Times New Roman" pitchFamily="18" charset="0"/>
              </a:rPr>
              <a:t>60 </a:t>
            </a:r>
          </a:p>
        </p:txBody>
      </p:sp>
      <p:sp>
        <p:nvSpPr>
          <p:cNvPr id="738" name="TextBox 737">
            <a:extLst>
              <a:ext uri="{FF2B5EF4-FFF2-40B4-BE49-F238E27FC236}">
                <a16:creationId xmlns:a16="http://schemas.microsoft.com/office/drawing/2014/main" id="{AE3E1406-A1F7-44CC-BB1B-64332FB25F02}"/>
              </a:ext>
            </a:extLst>
          </p:cNvPr>
          <p:cNvSpPr txBox="1"/>
          <p:nvPr/>
        </p:nvSpPr>
        <p:spPr>
          <a:xfrm>
            <a:off x="5101746" y="3641145"/>
            <a:ext cx="994073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cs typeface="Times New Roman" pitchFamily="18" charset="0"/>
              </a:rPr>
              <a:t>81  </a:t>
            </a:r>
            <a:endParaRPr lang="en-US" sz="39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39" name="TextBox 738">
            <a:extLst>
              <a:ext uri="{FF2B5EF4-FFF2-40B4-BE49-F238E27FC236}">
                <a16:creationId xmlns:a16="http://schemas.microsoft.com/office/drawing/2014/main" id="{ECC812FD-FCD9-4B0B-B7AD-EA55BD780257}"/>
              </a:ext>
            </a:extLst>
          </p:cNvPr>
          <p:cNvSpPr txBox="1"/>
          <p:nvPr/>
        </p:nvSpPr>
        <p:spPr>
          <a:xfrm>
            <a:off x="7029467" y="3649908"/>
            <a:ext cx="994073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cs typeface="Times New Roman" pitchFamily="18" charset="0"/>
              </a:rPr>
              <a:t>24 </a:t>
            </a:r>
            <a:endParaRPr lang="en-US" sz="39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40" name="TextBox 739">
            <a:extLst>
              <a:ext uri="{FF2B5EF4-FFF2-40B4-BE49-F238E27FC236}">
                <a16:creationId xmlns:a16="http://schemas.microsoft.com/office/drawing/2014/main" id="{55A392A6-99BE-4CA2-925B-8365046B9C84}"/>
              </a:ext>
            </a:extLst>
          </p:cNvPr>
          <p:cNvSpPr txBox="1"/>
          <p:nvPr/>
        </p:nvSpPr>
        <p:spPr>
          <a:xfrm>
            <a:off x="2847804" y="4475658"/>
            <a:ext cx="994073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cs typeface="Times New Roman" pitchFamily="18" charset="0"/>
              </a:rPr>
              <a:t>17 </a:t>
            </a:r>
          </a:p>
        </p:txBody>
      </p:sp>
      <p:sp>
        <p:nvSpPr>
          <p:cNvPr id="741" name="TextBox 740">
            <a:extLst>
              <a:ext uri="{FF2B5EF4-FFF2-40B4-BE49-F238E27FC236}">
                <a16:creationId xmlns:a16="http://schemas.microsoft.com/office/drawing/2014/main" id="{9B1638DD-88A9-4A48-8541-9EE7FBD75856}"/>
              </a:ext>
            </a:extLst>
          </p:cNvPr>
          <p:cNvSpPr txBox="1"/>
          <p:nvPr/>
        </p:nvSpPr>
        <p:spPr>
          <a:xfrm>
            <a:off x="5046172" y="4478186"/>
            <a:ext cx="994073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cs typeface="Times New Roman" pitchFamily="18" charset="0"/>
              </a:rPr>
              <a:t>16 </a:t>
            </a:r>
            <a:endParaRPr lang="en-US" sz="39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42" name="TextBox 741">
            <a:extLst>
              <a:ext uri="{FF2B5EF4-FFF2-40B4-BE49-F238E27FC236}">
                <a16:creationId xmlns:a16="http://schemas.microsoft.com/office/drawing/2014/main" id="{48D11B1B-E3D3-44F1-84DB-E398590FC6E8}"/>
              </a:ext>
            </a:extLst>
          </p:cNvPr>
          <p:cNvSpPr txBox="1"/>
          <p:nvPr/>
        </p:nvSpPr>
        <p:spPr>
          <a:xfrm>
            <a:off x="7065759" y="4492479"/>
            <a:ext cx="994073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cs typeface="Times New Roman" pitchFamily="18" charset="0"/>
              </a:rPr>
              <a:t>52 </a:t>
            </a:r>
            <a:endParaRPr lang="en-US" sz="39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43" name="TextBox 742">
            <a:extLst>
              <a:ext uri="{FF2B5EF4-FFF2-40B4-BE49-F238E27FC236}">
                <a16:creationId xmlns:a16="http://schemas.microsoft.com/office/drawing/2014/main" id="{225AC4C9-7DD3-4B8D-9706-C457E4381043}"/>
              </a:ext>
            </a:extLst>
          </p:cNvPr>
          <p:cNvSpPr txBox="1"/>
          <p:nvPr/>
        </p:nvSpPr>
        <p:spPr>
          <a:xfrm>
            <a:off x="2532381" y="4026720"/>
            <a:ext cx="6542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3600" b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44" name="TextBox 743">
            <a:extLst>
              <a:ext uri="{FF2B5EF4-FFF2-40B4-BE49-F238E27FC236}">
                <a16:creationId xmlns:a16="http://schemas.microsoft.com/office/drawing/2014/main" id="{CF487849-5961-45AD-8E9F-8ABEB3CBBEF4}"/>
              </a:ext>
            </a:extLst>
          </p:cNvPr>
          <p:cNvSpPr txBox="1"/>
          <p:nvPr/>
        </p:nvSpPr>
        <p:spPr>
          <a:xfrm>
            <a:off x="4680956" y="4017387"/>
            <a:ext cx="6542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3600" b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45" name="TextBox 744">
            <a:extLst>
              <a:ext uri="{FF2B5EF4-FFF2-40B4-BE49-F238E27FC236}">
                <a16:creationId xmlns:a16="http://schemas.microsoft.com/office/drawing/2014/main" id="{8C2F4EA8-5DA7-4008-A8C3-A5D5BB44C1EA}"/>
              </a:ext>
            </a:extLst>
          </p:cNvPr>
          <p:cNvSpPr txBox="1"/>
          <p:nvPr/>
        </p:nvSpPr>
        <p:spPr>
          <a:xfrm>
            <a:off x="6829531" y="4008054"/>
            <a:ext cx="65421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00">
                    <a:lumMod val="95000"/>
                    <a:lumOff val="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000000">
                    <a:lumMod val="95000"/>
                    <a:lumOff val="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sz="3600" b="1">
                <a:solidFill>
                  <a:srgbClr val="000000">
                    <a:lumMod val="95000"/>
                    <a:lumOff val="5000"/>
                  </a:srgbClr>
                </a:solidFill>
                <a:latin typeface="HP001 4 hàng" pitchFamily="34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49" name="TextBox 748">
            <a:extLst>
              <a:ext uri="{FF2B5EF4-FFF2-40B4-BE49-F238E27FC236}">
                <a16:creationId xmlns:a16="http://schemas.microsoft.com/office/drawing/2014/main" id="{D987BE45-EC40-4C3D-8A41-3303335C2A15}"/>
              </a:ext>
            </a:extLst>
          </p:cNvPr>
          <p:cNvSpPr txBox="1"/>
          <p:nvPr/>
        </p:nvSpPr>
        <p:spPr>
          <a:xfrm>
            <a:off x="696680" y="5289387"/>
            <a:ext cx="994073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77 </a:t>
            </a:r>
            <a:endParaRPr lang="en-US" sz="39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FCB5425F-70E2-4650-80B7-957CB97CB3B0}"/>
              </a:ext>
            </a:extLst>
          </p:cNvPr>
          <p:cNvSpPr txBox="1"/>
          <p:nvPr/>
        </p:nvSpPr>
        <p:spPr>
          <a:xfrm>
            <a:off x="2845010" y="5290817"/>
            <a:ext cx="994073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77 </a:t>
            </a:r>
            <a:endParaRPr lang="en-US" sz="39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35" name="TextBox 734">
            <a:extLst>
              <a:ext uri="{FF2B5EF4-FFF2-40B4-BE49-F238E27FC236}">
                <a16:creationId xmlns:a16="http://schemas.microsoft.com/office/drawing/2014/main" id="{4EE07169-4651-4854-9CD7-A7D61C3F6F12}"/>
              </a:ext>
            </a:extLst>
          </p:cNvPr>
          <p:cNvSpPr txBox="1"/>
          <p:nvPr/>
        </p:nvSpPr>
        <p:spPr>
          <a:xfrm>
            <a:off x="444273" y="2056266"/>
            <a:ext cx="11585787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Các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thành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phần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của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phép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cộng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, </a:t>
            </a:r>
            <a:r>
              <a:rPr lang="en-US" sz="39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phép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trừ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( </a:t>
            </a:r>
            <a:r>
              <a:rPr lang="en-US" sz="3900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tiết</a:t>
            </a:r>
            <a:r>
              <a:rPr lang="en-US" sz="39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itchFamily="18" charset="0"/>
              </a:rPr>
              <a:t> 1 )</a:t>
            </a:r>
          </a:p>
        </p:txBody>
      </p:sp>
      <p:cxnSp>
        <p:nvCxnSpPr>
          <p:cNvPr id="734" name="Straight Connector 733">
            <a:extLst>
              <a:ext uri="{FF2B5EF4-FFF2-40B4-BE49-F238E27FC236}">
                <a16:creationId xmlns:a16="http://schemas.microsoft.com/office/drawing/2014/main" id="{58D3206E-635C-41D1-A32D-9B2EB47EA3A8}"/>
              </a:ext>
            </a:extLst>
          </p:cNvPr>
          <p:cNvCxnSpPr/>
          <p:nvPr/>
        </p:nvCxnSpPr>
        <p:spPr>
          <a:xfrm>
            <a:off x="728877" y="5272792"/>
            <a:ext cx="7039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6" name="Straight Connector 745">
            <a:extLst>
              <a:ext uri="{FF2B5EF4-FFF2-40B4-BE49-F238E27FC236}">
                <a16:creationId xmlns:a16="http://schemas.microsoft.com/office/drawing/2014/main" id="{A7484B91-A1FC-4BD7-BFE6-F45ECFC96B65}"/>
              </a:ext>
            </a:extLst>
          </p:cNvPr>
          <p:cNvCxnSpPr/>
          <p:nvPr/>
        </p:nvCxnSpPr>
        <p:spPr>
          <a:xfrm>
            <a:off x="2879674" y="5264924"/>
            <a:ext cx="7039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7" name="Straight Connector 746">
            <a:extLst>
              <a:ext uri="{FF2B5EF4-FFF2-40B4-BE49-F238E27FC236}">
                <a16:creationId xmlns:a16="http://schemas.microsoft.com/office/drawing/2014/main" id="{DFA511F5-1F9C-40DE-B844-B26415A994F7}"/>
              </a:ext>
            </a:extLst>
          </p:cNvPr>
          <p:cNvCxnSpPr/>
          <p:nvPr/>
        </p:nvCxnSpPr>
        <p:spPr>
          <a:xfrm>
            <a:off x="5030471" y="5257056"/>
            <a:ext cx="7039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Straight Connector 747">
            <a:extLst>
              <a:ext uri="{FF2B5EF4-FFF2-40B4-BE49-F238E27FC236}">
                <a16:creationId xmlns:a16="http://schemas.microsoft.com/office/drawing/2014/main" id="{77C94FE7-8AB9-4974-8209-4CC640F15FC1}"/>
              </a:ext>
            </a:extLst>
          </p:cNvPr>
          <p:cNvCxnSpPr/>
          <p:nvPr/>
        </p:nvCxnSpPr>
        <p:spPr>
          <a:xfrm>
            <a:off x="7181268" y="5249188"/>
            <a:ext cx="7039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1" name="TextBox 750">
            <a:extLst>
              <a:ext uri="{FF2B5EF4-FFF2-40B4-BE49-F238E27FC236}">
                <a16:creationId xmlns:a16="http://schemas.microsoft.com/office/drawing/2014/main" id="{215BD3FA-1854-441C-89EE-852EF09872ED}"/>
              </a:ext>
            </a:extLst>
          </p:cNvPr>
          <p:cNvSpPr txBox="1"/>
          <p:nvPr/>
        </p:nvSpPr>
        <p:spPr>
          <a:xfrm>
            <a:off x="4987324" y="5300796"/>
            <a:ext cx="994073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97 </a:t>
            </a:r>
            <a:endParaRPr lang="en-US" sz="39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52" name="TextBox 751">
            <a:extLst>
              <a:ext uri="{FF2B5EF4-FFF2-40B4-BE49-F238E27FC236}">
                <a16:creationId xmlns:a16="http://schemas.microsoft.com/office/drawing/2014/main" id="{C8AD8731-45EC-4C59-B63A-6AE18B8374FE}"/>
              </a:ext>
            </a:extLst>
          </p:cNvPr>
          <p:cNvSpPr txBox="1"/>
          <p:nvPr/>
        </p:nvSpPr>
        <p:spPr>
          <a:xfrm>
            <a:off x="7120113" y="5310775"/>
            <a:ext cx="994073" cy="84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76 </a:t>
            </a:r>
            <a:endParaRPr lang="en-US" sz="39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53" name="Rounded Rectangle 752"/>
          <p:cNvSpPr/>
          <p:nvPr/>
        </p:nvSpPr>
        <p:spPr>
          <a:xfrm>
            <a:off x="8232552" y="3469133"/>
            <a:ext cx="3763370" cy="2961134"/>
          </a:xfrm>
          <a:prstGeom prst="roundRect">
            <a:avLst/>
          </a:prstGeom>
          <a:solidFill>
            <a:srgbClr val="77448C">
              <a:lumMod val="40000"/>
              <a:lumOff val="60000"/>
            </a:srgbClr>
          </a:solidFill>
          <a:ln w="25400" cap="flat" cmpd="sng" algn="ctr">
            <a:solidFill>
              <a:srgbClr val="009900"/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/>
            <a:r>
              <a:rPr lang="en-US" sz="40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40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40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8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" grpId="0"/>
      <p:bldP spid="751" grpId="0"/>
      <p:bldP spid="752" grpId="0"/>
      <p:bldP spid="7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8B75EB2D-0DB7-E142-A4D0-84B32206F8F4}"/>
              </a:ext>
            </a:extLst>
          </p:cNvPr>
          <p:cNvGrpSpPr/>
          <p:nvPr/>
        </p:nvGrpSpPr>
        <p:grpSpPr>
          <a:xfrm>
            <a:off x="1421244" y="1162780"/>
            <a:ext cx="9743725" cy="2850768"/>
            <a:chOff x="1421244" y="1259765"/>
            <a:chExt cx="9743725" cy="28507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7FCD540-841C-0940-91A0-A0C49375C20C}"/>
                </a:ext>
              </a:extLst>
            </p:cNvPr>
            <p:cNvSpPr/>
            <p:nvPr/>
          </p:nvSpPr>
          <p:spPr>
            <a:xfrm>
              <a:off x="1421244" y="1274678"/>
              <a:ext cx="2853044" cy="809303"/>
            </a:xfrm>
            <a:prstGeom prst="roundRect">
              <a:avLst/>
            </a:prstGeom>
            <a:solidFill>
              <a:srgbClr val="6DCFF6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prstClr val="black"/>
                  </a:solidFill>
                </a:rPr>
                <a:t>Số hạng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7E54B40-63F2-5648-811C-2F7C9AD33933}"/>
                </a:ext>
              </a:extLst>
            </p:cNvPr>
            <p:cNvSpPr/>
            <p:nvPr/>
          </p:nvSpPr>
          <p:spPr>
            <a:xfrm>
              <a:off x="4733273" y="1259765"/>
              <a:ext cx="2853044" cy="809303"/>
            </a:xfrm>
            <a:prstGeom prst="roundRect">
              <a:avLst/>
            </a:prstGeom>
            <a:solidFill>
              <a:srgbClr val="FFE285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prstClr val="black"/>
                  </a:solidFill>
                </a:rPr>
                <a:t>Số hạng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5FA6BC9-5030-BD43-9EC3-2734DCC8824C}"/>
                </a:ext>
              </a:extLst>
            </p:cNvPr>
            <p:cNvSpPr/>
            <p:nvPr/>
          </p:nvSpPr>
          <p:spPr>
            <a:xfrm>
              <a:off x="8028069" y="1274678"/>
              <a:ext cx="2853044" cy="809303"/>
            </a:xfrm>
            <a:prstGeom prst="roundRect">
              <a:avLst/>
            </a:prstGeom>
            <a:solidFill>
              <a:srgbClr val="B7E47C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prstClr val="black"/>
                  </a:solidFill>
                </a:rPr>
                <a:t>Tổng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82C8427E-149E-734A-A28D-DEFF45D4E0A1}"/>
                </a:ext>
              </a:extLst>
            </p:cNvPr>
            <p:cNvSpPr/>
            <p:nvPr/>
          </p:nvSpPr>
          <p:spPr>
            <a:xfrm>
              <a:off x="1421244" y="2229550"/>
              <a:ext cx="2853044" cy="187286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673E3E7C-ECC3-0E49-B525-E27F5DF1FB0A}"/>
                </a:ext>
              </a:extLst>
            </p:cNvPr>
            <p:cNvSpPr/>
            <p:nvPr/>
          </p:nvSpPr>
          <p:spPr>
            <a:xfrm>
              <a:off x="4733273" y="2229550"/>
              <a:ext cx="2853044" cy="1872869"/>
            </a:xfrm>
            <a:prstGeom prst="roundRect">
              <a:avLst/>
            </a:prstGeom>
            <a:solidFill>
              <a:srgbClr val="FDE59B">
                <a:alpha val="70000"/>
              </a:srgbClr>
            </a:solidFill>
            <a:ln>
              <a:solidFill>
                <a:srgbClr val="FDE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8E08C3D-01FD-B94C-BB1C-4F8BD08B7178}"/>
                </a:ext>
              </a:extLst>
            </p:cNvPr>
            <p:cNvSpPr/>
            <p:nvPr/>
          </p:nvSpPr>
          <p:spPr>
            <a:xfrm>
              <a:off x="8028069" y="2237664"/>
              <a:ext cx="2853044" cy="1872869"/>
            </a:xfrm>
            <a:prstGeom prst="roundRect">
              <a:avLst/>
            </a:prstGeom>
            <a:solidFill>
              <a:srgbClr val="CFE6C5">
                <a:alpha val="89000"/>
              </a:srgbClr>
            </a:solidFill>
            <a:ln>
              <a:solidFill>
                <a:srgbClr val="CFE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0803003-A568-684F-A755-703227256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r="-1"/>
            <a:stretch/>
          </p:blipFill>
          <p:spPr>
            <a:xfrm>
              <a:off x="1561971" y="2447073"/>
              <a:ext cx="2718725" cy="129492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090A26C-355F-7044-9C77-1073B6BCC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273" y="2424874"/>
              <a:ext cx="2853044" cy="149844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9608689-CEEC-0D48-8F64-AB648222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69" y="2335875"/>
              <a:ext cx="3136900" cy="17145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4" y="445109"/>
            <a:ext cx="1000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>
                <a:solidFill>
                  <a:prstClr val="black"/>
                </a:solidFill>
              </a:rPr>
              <a:t>Từ các số hạng và tổng,em hãy lập các phép cộng thích hợp.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C83585B-B835-7B4B-B625-81B4A65CAC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89"/>
          <a:stretch/>
        </p:blipFill>
        <p:spPr>
          <a:xfrm>
            <a:off x="2980675" y="2356890"/>
            <a:ext cx="1307524" cy="12766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B12A6C-C2C9-A047-AEEB-0D36CF9E6C1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9"/>
          <a:stretch/>
        </p:blipFill>
        <p:spPr>
          <a:xfrm>
            <a:off x="1541498" y="2356890"/>
            <a:ext cx="1239862" cy="12813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38356AE-177F-CA4C-8A24-092355E74A8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45"/>
          <a:stretch/>
        </p:blipFill>
        <p:spPr>
          <a:xfrm>
            <a:off x="4740776" y="2319270"/>
            <a:ext cx="1364570" cy="150706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17533AC-E04F-DA4D-932D-CAF82D9BAA4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09" r="4636"/>
          <a:stretch/>
        </p:blipFill>
        <p:spPr>
          <a:xfrm>
            <a:off x="6112849" y="2327889"/>
            <a:ext cx="1364570" cy="1507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65F6AF-ADD3-2A4A-A60D-EC4913D36CB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59"/>
          <a:stretch/>
        </p:blipFill>
        <p:spPr>
          <a:xfrm>
            <a:off x="8031999" y="2238890"/>
            <a:ext cx="1516424" cy="17145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0CD0BA6-13C9-ED46-B5D0-4EA369735B8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9" r="4510"/>
          <a:stretch/>
        </p:blipFill>
        <p:spPr>
          <a:xfrm>
            <a:off x="9506617" y="2238890"/>
            <a:ext cx="1516424" cy="17145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0758E1A-1B24-E74B-B232-BC0B1ACC1D9A}"/>
              </a:ext>
            </a:extLst>
          </p:cNvPr>
          <p:cNvSpPr txBox="1"/>
          <p:nvPr/>
        </p:nvSpPr>
        <p:spPr>
          <a:xfrm>
            <a:off x="2980675" y="445407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739B17-5586-1D4C-838F-CD526E8D0AB6}"/>
              </a:ext>
            </a:extLst>
          </p:cNvPr>
          <p:cNvSpPr txBox="1"/>
          <p:nvPr/>
        </p:nvSpPr>
        <p:spPr>
          <a:xfrm>
            <a:off x="5663568" y="445407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4A94E1-3D4E-E547-A087-119A343F086E}"/>
              </a:ext>
            </a:extLst>
          </p:cNvPr>
          <p:cNvSpPr txBox="1"/>
          <p:nvPr/>
        </p:nvSpPr>
        <p:spPr>
          <a:xfrm>
            <a:off x="2980675" y="5479252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0B58C2-994A-1244-9617-4D2EEC0A7DB9}"/>
              </a:ext>
            </a:extLst>
          </p:cNvPr>
          <p:cNvSpPr txBox="1"/>
          <p:nvPr/>
        </p:nvSpPr>
        <p:spPr>
          <a:xfrm>
            <a:off x="5663568" y="5479252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26C326-9771-41E6-8123-1E3CA6FDA140}"/>
              </a:ext>
            </a:extLst>
          </p:cNvPr>
          <p:cNvSpPr/>
          <p:nvPr/>
        </p:nvSpPr>
        <p:spPr>
          <a:xfrm>
            <a:off x="9658905" y="6533965"/>
            <a:ext cx="1882066" cy="168676"/>
          </a:xfrm>
          <a:prstGeom prst="rect">
            <a:avLst/>
          </a:prstGeom>
          <a:solidFill>
            <a:srgbClr val="E46C0A"/>
          </a:solidFill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1823 0.256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6523 0.235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10703 0.26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09128 0.4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5273 0.437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2865 0.384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50" grpId="0"/>
      <p:bldP spid="51" grpId="0"/>
      <p:bldP spid="5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0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303&quot;/&gt;&lt;/object&gt;&lt;object type=&quot;3&quot; unique_id=&quot;10009&quot;&gt;&lt;property id=&quot;20148&quot; value=&quot;5&quot;/&gt;&lt;property id=&quot;20300&quot; value=&quot;Slide 7&quot;/&gt;&lt;property id=&quot;20307&quot; value=&quot;302&quot;/&gt;&lt;/object&gt;&lt;object type=&quot;3&quot; unique_id=&quot;10010&quot;&gt;&lt;property id=&quot;20148&quot; value=&quot;5&quot;/&gt;&lt;property id=&quot;20300&quot; value=&quot;Slide 8&quot;/&gt;&lt;property id=&quot;20307&quot; value=&quot;281&quot;/&gt;&lt;/object&gt;&lt;object type=&quot;3&quot; unique_id=&quot;10011&quot;&gt;&lt;property id=&quot;20148&quot; value=&quot;5&quot;/&gt;&lt;property id=&quot;20300&quot; value=&quot;Slide 9&quot;/&gt;&lt;property id=&quot;20307&quot; value=&quot;304&quot;/&gt;&lt;/object&gt;&lt;object type=&quot;3&quot; unique_id=&quot;10012&quot;&gt;&lt;property id=&quot;20148&quot; value=&quot;5&quot;/&gt;&lt;property id=&quot;20300&quot; value=&quot;Slide 10&quot;/&gt;&lt;property id=&quot;20307&quot; value=&quot;283&quot;/&gt;&lt;/object&gt;&lt;object type=&quot;3&quot; unique_id=&quot;10013&quot;&gt;&lt;property id=&quot;20148&quot; value=&quot;5&quot;/&gt;&lt;property id=&quot;20300&quot; value=&quot;Slide 11&quot;/&gt;&lt;property id=&quot;20307&quot; value=&quot;305&quot;/&gt;&lt;/object&gt;&lt;object type=&quot;3&quot; unique_id=&quot;10014&quot;&gt;&lt;property id=&quot;20148&quot; value=&quot;5&quot;/&gt;&lt;property id=&quot;20300&quot; value=&quot;Slide 12&quot;/&gt;&lt;property id=&quot;20307&quot; value=&quot;309&quot;/&gt;&lt;/object&gt;&lt;object type=&quot;3&quot; unique_id=&quot;10015&quot;&gt;&lt;property id=&quot;20148&quot; value=&quot;5&quot;/&gt;&lt;property id=&quot;20300&quot; value=&quot;Slide 13&quot;/&gt;&lt;property id=&quot;20307&quot; value=&quot;310&quot;/&gt;&lt;/object&gt;&lt;object type=&quot;3&quot; unique_id=&quot;10016&quot;&gt;&lt;property id=&quot;20148&quot; value=&quot;5&quot;/&gt;&lt;property id=&quot;20300&quot; value=&quot;Slide 14&quot;/&gt;&lt;property id=&quot;20307&quot; value=&quot;311&quot;/&gt;&lt;/object&gt;&lt;object type=&quot;3&quot; unique_id=&quot;10017&quot;&gt;&lt;property id=&quot;20148&quot; value=&quot;5&quot;/&gt;&lt;property id=&quot;20300&quot; value=&quot;Slide 15&quot;/&gt;&lt;property id=&quot;20307&quot; value=&quot;308&quot;/&gt;&lt;/object&gt;&lt;object type=&quot;3&quot; unique_id=&quot;10018&quot;&gt;&lt;property id=&quot;20148&quot; value=&quot;5&quot;/&gt;&lt;property id=&quot;20300&quot; value=&quot;Slide 16&quot;/&gt;&lt;property id=&quot;20307&quot; value=&quot;307&quot;/&gt;&lt;/object&gt;&lt;object type=&quot;3&quot; unique_id=&quot;10019&quot;&gt;&lt;property id=&quot;20148&quot; value=&quot;5&quot;/&gt;&lt;property id=&quot;20300&quot; value=&quot;Slide 17&quot;/&gt;&lt;property id=&quot;20307&quot; value=&quot;278&quot;/&gt;&lt;/object&gt;&lt;/object&gt;&lt;object type=&quot;8&quot; unique_id=&quot;1003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344</Words>
  <Application>Microsoft Office PowerPoint</Application>
  <PresentationFormat>Widescreen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HP001 4H</vt:lpstr>
      <vt:lpstr>SimSun</vt:lpstr>
      <vt:lpstr>SimSun</vt:lpstr>
      <vt:lpstr>Arial</vt:lpstr>
      <vt:lpstr>Calibri</vt:lpstr>
      <vt:lpstr>Calibri Light</vt:lpstr>
      <vt:lpstr>等线</vt:lpstr>
      <vt:lpstr>HP001 4 hàng</vt:lpstr>
      <vt:lpstr>ITC Avant Garde Std Bk</vt:lpstr>
      <vt:lpstr>Tahoma</vt:lpstr>
      <vt:lpstr>Times New Roman</vt:lpstr>
      <vt:lpstr>UTM Avo</vt:lpstr>
      <vt:lpstr>UTM Cookies</vt:lpstr>
      <vt:lpstr>字魂17号-萌趣果冻体</vt:lpstr>
      <vt:lpstr>2_Office Theme</vt:lpstr>
      <vt:lpstr>3_Office Theme</vt:lpstr>
      <vt:lpstr>4_Office 主题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10D200922</cp:lastModifiedBy>
  <cp:revision>54</cp:revision>
  <dcterms:created xsi:type="dcterms:W3CDTF">2021-05-04T10:26:00Z</dcterms:created>
  <dcterms:modified xsi:type="dcterms:W3CDTF">2025-09-18T03:17:22Z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