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9" r:id="rId3"/>
    <p:sldId id="270" r:id="rId4"/>
    <p:sldId id="257" r:id="rId5"/>
    <p:sldId id="264" r:id="rId6"/>
    <p:sldId id="258" r:id="rId7"/>
    <p:sldId id="263" r:id="rId8"/>
    <p:sldId id="272" r:id="rId9"/>
    <p:sldId id="273" r:id="rId10"/>
    <p:sldId id="277" r:id="rId11"/>
    <p:sldId id="279" r:id="rId12"/>
    <p:sldId id="280" r:id="rId13"/>
    <p:sldId id="281" r:id="rId14"/>
    <p:sldId id="284" r:id="rId15"/>
    <p:sldId id="260" r:id="rId16"/>
    <p:sldId id="262" r:id="rId17"/>
    <p:sldId id="274" r:id="rId18"/>
    <p:sldId id="275" r:id="rId19"/>
    <p:sldId id="266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>
      <p:cViewPr varScale="1">
        <p:scale>
          <a:sx n="78" d="100"/>
          <a:sy n="78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5150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448" y="1339846"/>
            <a:ext cx="6653322" cy="436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86427-50EF-4A21-BB04-AF1301948FA9}"/>
              </a:ext>
            </a:extLst>
          </p:cNvPr>
          <p:cNvSpPr txBox="1"/>
          <p:nvPr/>
        </p:nvSpPr>
        <p:spPr>
          <a:xfrm>
            <a:off x="2373980" y="57160"/>
            <a:ext cx="439604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7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A38B9230-189B-4129-9452-682C6430F550}"/>
              </a:ext>
            </a:extLst>
          </p:cNvPr>
          <p:cNvSpPr txBox="1"/>
          <p:nvPr/>
        </p:nvSpPr>
        <p:spPr>
          <a:xfrm>
            <a:off x="2222274" y="2669708"/>
            <a:ext cx="508603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:ahyp="http://schemas.microsoft.com/office/drawing/2018/hyperlinkcolor" xmlns:a14="http://schemas.microsoft.com/office/drawing/2010/main" xmlns:a16="http://schemas.microsoft.com/office/drawing/2014/main"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587742" y="1417639"/>
            <a:ext cx="7968516" cy="402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714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4" y="1124744"/>
            <a:ext cx="8383331" cy="500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072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0" y="1409387"/>
            <a:ext cx="8747500" cy="4857403"/>
          </a:xfrm>
        </p:spPr>
      </p:pic>
    </p:spTree>
    <p:extLst>
      <p:ext uri="{BB962C8B-B14F-4D97-AF65-F5344CB8AC3E}">
        <p14:creationId xmlns:p14="http://schemas.microsoft.com/office/powerpoint/2010/main" val="124854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8892480" cy="5435814"/>
          </a:xfrm>
        </p:spPr>
      </p:pic>
    </p:spTree>
    <p:extLst>
      <p:ext uri="{BB962C8B-B14F-4D97-AF65-F5344CB8AC3E}">
        <p14:creationId xmlns:p14="http://schemas.microsoft.com/office/powerpoint/2010/main" val="354665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596" y="-870367"/>
            <a:ext cx="4828464" cy="34552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419872" y="963533"/>
            <a:ext cx="3354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800" dirty="0">
                <a:solidFill>
                  <a:srgbClr val="B06C3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GHI NHỚ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613575"/>
            <a:ext cx="9144000" cy="1387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23" y="1673660"/>
            <a:ext cx="2636400" cy="4685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60" y="200509"/>
            <a:ext cx="1056904" cy="960120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5CAB5520-911D-4A01-A1B3-053579CC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2673519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B7F9666E-2B1A-49F9-8F87-EC8993C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446" y="2918607"/>
            <a:ext cx="5266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 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Kết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hợp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khối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tròn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trụ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tam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giác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thể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tạo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con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mèo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827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523"/>
            <a:ext cx="6894509" cy="4464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771253"/>
            <a:ext cx="435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49" y="1213202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3011" y="235416"/>
            <a:ext cx="5511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 KĨ NĂNG</a:t>
            </a: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8839" y="116632"/>
            <a:ext cx="576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HƯỚNG DẪN NẶN CON MÈO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CABDAC-630B-4700-8263-17C93642298D}"/>
              </a:ext>
            </a:extLst>
          </p:cNvPr>
          <p:cNvGrpSpPr/>
          <p:nvPr/>
        </p:nvGrpSpPr>
        <p:grpSpPr>
          <a:xfrm>
            <a:off x="89756" y="1052736"/>
            <a:ext cx="8964488" cy="5042525"/>
            <a:chOff x="89756" y="1052736"/>
            <a:chExt cx="8964488" cy="5042525"/>
          </a:xfrm>
        </p:grpSpPr>
        <p:pic>
          <p:nvPicPr>
            <p:cNvPr id="2" name="Video nặn con mèo">
              <a:hlinkClick r:id="" action="ppaction://media"/>
              <a:extLst>
                <a:ext uri="{FF2B5EF4-FFF2-40B4-BE49-F238E27FC236}">
                  <a16:creationId xmlns:a16="http://schemas.microsoft.com/office/drawing/2014/main" id="{ED9E5851-8664-48B4-BC8B-D7CAC651579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9756" y="1052736"/>
              <a:ext cx="8964488" cy="5042525"/>
            </a:xfrm>
            <a:prstGeom prst="rect">
              <a:avLst/>
            </a:prstGeom>
          </p:spPr>
        </p:pic>
        <p:pic>
          <p:nvPicPr>
            <p:cNvPr id="1026" name="Picture 2" descr="Nội dung miễn phí màu Hồng hoa Clip nghệ thuật - phim hoạt hình bông hoa.  png tải về - Miễn phí trong suốt Màu Hồng png Tải về.">
              <a:extLst>
                <a:ext uri="{FF2B5EF4-FFF2-40B4-BE49-F238E27FC236}">
                  <a16:creationId xmlns:a16="http://schemas.microsoft.com/office/drawing/2014/main" id="{A70F7147-44D9-4C31-9150-7BF8D26CB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6" y="1052736"/>
              <a:ext cx="130968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Nội dung miễn phí màu Hồng hoa Clip nghệ thuật - phim hoạt hình bông hoa.  png tải về - Miễn phí trong suốt Màu Hồng png Tải về.">
              <a:extLst>
                <a:ext uri="{FF2B5EF4-FFF2-40B4-BE49-F238E27FC236}">
                  <a16:creationId xmlns:a16="http://schemas.microsoft.com/office/drawing/2014/main" id="{E6A608DF-A8BB-4E72-B8C7-026901E0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072" y="1056569"/>
              <a:ext cx="130968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0381"/>
            <a:ext cx="7643192" cy="56207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HOẠT ĐỘNG 3: LUYỆN TẬP SÁNG TẠO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014966" cy="16959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76859"/>
            <a:ext cx="3451117" cy="255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75" y="3158901"/>
            <a:ext cx="3733320" cy="26451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67480" y="58392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409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5620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HOẠT ĐỘNG 4: PHÂN TÍCH ĐÁNH GIÁ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700524" cy="4858254"/>
          </a:xfrm>
        </p:spPr>
      </p:pic>
    </p:spTree>
    <p:extLst>
      <p:ext uri="{BB962C8B-B14F-4D97-AF65-F5344CB8AC3E}">
        <p14:creationId xmlns:p14="http://schemas.microsoft.com/office/powerpoint/2010/main" val="363135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32656"/>
            <a:ext cx="610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PHÁT TRIỂN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VIDEO VỀ HOẠT ĐỘNG ĐÁNG YÊU CỦA MÈO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9ABD7-9CC4-43A1-B02E-22BB314D2F7A}"/>
              </a:ext>
            </a:extLst>
          </p:cNvPr>
          <p:cNvSpPr txBox="1"/>
          <p:nvPr/>
        </p:nvSpPr>
        <p:spPr>
          <a:xfrm>
            <a:off x="323528" y="126876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thương</a:t>
            </a:r>
            <a:r>
              <a:rPr lang="en-US" sz="2400" dirty="0"/>
              <a:t> </a:t>
            </a:r>
            <a:r>
              <a:rPr lang="en-US" sz="2400" dirty="0" err="1"/>
              <a:t>mèo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  <a:endParaRPr lang="vi-VN" dirty="0"/>
          </a:p>
        </p:txBody>
      </p:sp>
      <p:pic>
        <p:nvPicPr>
          <p:cNvPr id="3" name="Video mèo">
            <a:hlinkClick r:id="" action="ppaction://media"/>
            <a:extLst>
              <a:ext uri="{FF2B5EF4-FFF2-40B4-BE49-F238E27FC236}">
                <a16:creationId xmlns:a16="http://schemas.microsoft.com/office/drawing/2014/main" id="{B2A7B333-4B93-41A4-B0B5-7C9C7588A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417" y="2348880"/>
            <a:ext cx="6971837" cy="39216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620688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912768" cy="4464496"/>
          </a:xfrm>
        </p:spPr>
      </p:pic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THÚC!</a:t>
            </a: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CHỤP BÀI VÀ GỬI BÀI THEO YÊU   CẦU CỦA GIÁO VIÊN.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ì Sao Con Mèo Rửa Mặ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95892390-30AA-4F3A-BFCD-EE4D25289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" y="872716"/>
            <a:ext cx="9089008" cy="511256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799" y="-342332"/>
            <a:ext cx="2636401" cy="18865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2894923" y="680569"/>
            <a:ext cx="33541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100" dirty="0">
                <a:solidFill>
                  <a:srgbClr val="B06C3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YÊU CẦU CẦN ĐẠT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613575"/>
            <a:ext cx="9144000" cy="1387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6" y="1351218"/>
            <a:ext cx="2636400" cy="4685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60" y="200509"/>
            <a:ext cx="1056904" cy="960120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5CAB5520-911D-4A01-A1B3-053579CC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990" y="2551374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B7F9666E-2B1A-49F9-8F87-EC8993C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990" y="2673520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 </a:t>
            </a: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07607A-8EC1-4B21-A1E9-6B15E8E9A915}"/>
              </a:ext>
            </a:extLst>
          </p:cNvPr>
          <p:cNvSpPr txBox="1">
            <a:spLocks/>
          </p:cNvSpPr>
          <p:nvPr/>
        </p:nvSpPr>
        <p:spPr>
          <a:xfrm>
            <a:off x="2987824" y="1628800"/>
            <a:ext cx="5698976" cy="44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ra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tròn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trụ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tam </a:t>
            </a:r>
            <a:r>
              <a:rPr lang="en-US" sz="2400" dirty="0" err="1">
                <a:solidFill>
                  <a:schemeClr val="tx1"/>
                </a:solidFill>
              </a:rPr>
              <a:t>giác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mèo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Nêu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lệ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hòa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sóc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nuôi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đình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9595"/>
            <a:ext cx="7848872" cy="4248471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157192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08" y="5783183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6117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Hoạt</a:t>
            </a:r>
            <a:r>
              <a:rPr lang="en-US" u="sng" dirty="0"/>
              <a:t> </a:t>
            </a:r>
            <a:r>
              <a:rPr lang="en-US" u="sng" dirty="0" err="1"/>
              <a:t>động</a:t>
            </a:r>
            <a:r>
              <a:rPr lang="en-US" u="sng" dirty="0"/>
              <a:t> 1: </a:t>
            </a:r>
            <a:r>
              <a:rPr lang="en-US" u="sng" dirty="0" err="1"/>
              <a:t>Khám</a:t>
            </a:r>
            <a:r>
              <a:rPr lang="en-US" u="sng" dirty="0"/>
              <a:t> </a:t>
            </a:r>
            <a:r>
              <a:rPr lang="en-US" u="sng" dirty="0" err="1"/>
              <a:t>phá</a:t>
            </a:r>
            <a:endParaRPr lang="en-US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132856"/>
            <a:ext cx="8229600" cy="39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557863" y="1417639"/>
            <a:ext cx="8028273" cy="402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1082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304</Words>
  <Application>Microsoft Office PowerPoint</Application>
  <PresentationFormat>On-screen Show (4:3)</PresentationFormat>
  <Paragraphs>32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#9Slide03 AllRoundGothic</vt:lpstr>
      <vt:lpstr>#9Slide03 Arima Madurai Black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3: LUYỆN TẬP SÁNG TẠO</vt:lpstr>
      <vt:lpstr>HOẠT ĐỘNG 4: PHÂN TÍCH ĐÁNH GIÁ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28</cp:revision>
  <dcterms:created xsi:type="dcterms:W3CDTF">2021-07-16T14:18:37Z</dcterms:created>
  <dcterms:modified xsi:type="dcterms:W3CDTF">2021-11-25T09:05:49Z</dcterms:modified>
</cp:coreProperties>
</file>